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tmp" ContentType="image/png"/>
  <Default Extension="vml" ContentType="application/vnd.openxmlformats-officedocument.vmlDrawing"/>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7"/>
  </p:notesMasterIdLst>
  <p:handoutMasterIdLst>
    <p:handoutMasterId r:id="rId78"/>
  </p:handoutMasterIdLst>
  <p:sldIdLst>
    <p:sldId id="257" r:id="rId2"/>
    <p:sldId id="770" r:id="rId3"/>
    <p:sldId id="772" r:id="rId4"/>
    <p:sldId id="439" r:id="rId5"/>
    <p:sldId id="718" r:id="rId6"/>
    <p:sldId id="719" r:id="rId7"/>
    <p:sldId id="746" r:id="rId8"/>
    <p:sldId id="505" r:id="rId9"/>
    <p:sldId id="432" r:id="rId10"/>
    <p:sldId id="408" r:id="rId11"/>
    <p:sldId id="563" r:id="rId12"/>
    <p:sldId id="601" r:id="rId13"/>
    <p:sldId id="602" r:id="rId14"/>
    <p:sldId id="431" r:id="rId15"/>
    <p:sldId id="603" r:id="rId16"/>
    <p:sldId id="605" r:id="rId17"/>
    <p:sldId id="606" r:id="rId18"/>
    <p:sldId id="607" r:id="rId19"/>
    <p:sldId id="774" r:id="rId20"/>
    <p:sldId id="720" r:id="rId21"/>
    <p:sldId id="608" r:id="rId22"/>
    <p:sldId id="509" r:id="rId23"/>
    <p:sldId id="721" r:id="rId24"/>
    <p:sldId id="690" r:id="rId25"/>
    <p:sldId id="776" r:id="rId26"/>
    <p:sldId id="517" r:id="rId27"/>
    <p:sldId id="722" r:id="rId28"/>
    <p:sldId id="518" r:id="rId29"/>
    <p:sldId id="519" r:id="rId30"/>
    <p:sldId id="571" r:id="rId31"/>
    <p:sldId id="724" r:id="rId32"/>
    <p:sldId id="521" r:id="rId33"/>
    <p:sldId id="572" r:id="rId34"/>
    <p:sldId id="611" r:id="rId35"/>
    <p:sldId id="613" r:id="rId36"/>
    <p:sldId id="522" r:id="rId37"/>
    <p:sldId id="395" r:id="rId38"/>
    <p:sldId id="396" r:id="rId39"/>
    <p:sldId id="397" r:id="rId40"/>
    <p:sldId id="398" r:id="rId41"/>
    <p:sldId id="710" r:id="rId42"/>
    <p:sldId id="399" r:id="rId43"/>
    <p:sldId id="436" r:id="rId44"/>
    <p:sldId id="434" r:id="rId45"/>
    <p:sldId id="437" r:id="rId46"/>
    <p:sldId id="623" r:id="rId47"/>
    <p:sldId id="624" r:id="rId48"/>
    <p:sldId id="625" r:id="rId49"/>
    <p:sldId id="626" r:id="rId50"/>
    <p:sldId id="660" r:id="rId51"/>
    <p:sldId id="615" r:id="rId52"/>
    <p:sldId id="617" r:id="rId53"/>
    <p:sldId id="627" r:id="rId54"/>
    <p:sldId id="644" r:id="rId55"/>
    <p:sldId id="676" r:id="rId56"/>
    <p:sldId id="677" r:id="rId57"/>
    <p:sldId id="645" r:id="rId58"/>
    <p:sldId id="652" r:id="rId59"/>
    <p:sldId id="646" r:id="rId60"/>
    <p:sldId id="657" r:id="rId61"/>
    <p:sldId id="726" r:id="rId62"/>
    <p:sldId id="728" r:id="rId63"/>
    <p:sldId id="591" r:id="rId64"/>
    <p:sldId id="709" r:id="rId65"/>
    <p:sldId id="711" r:id="rId66"/>
    <p:sldId id="712" r:id="rId67"/>
    <p:sldId id="729" r:id="rId68"/>
    <p:sldId id="730" r:id="rId69"/>
    <p:sldId id="731" r:id="rId70"/>
    <p:sldId id="732" r:id="rId71"/>
    <p:sldId id="699" r:id="rId72"/>
    <p:sldId id="744" r:id="rId73"/>
    <p:sldId id="705" r:id="rId74"/>
    <p:sldId id="715" r:id="rId75"/>
    <p:sldId id="592" r:id="rId7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alih_P_Fitrianto" initials="G" lastIdx="1" clrIdx="0">
    <p:extLst>
      <p:ext uri="{19B8F6BF-5375-455C-9EA6-DF929625EA0E}">
        <p15:presenceInfo xmlns:p15="http://schemas.microsoft.com/office/powerpoint/2012/main" userId="S-1-5-21-2078274474-486724840-2475996293-3812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DB40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autoAdjust="0"/>
  </p:normalViewPr>
  <p:slideViewPr>
    <p:cSldViewPr snapToGrid="0">
      <p:cViewPr varScale="1">
        <p:scale>
          <a:sx n="69" d="100"/>
          <a:sy n="69" d="100"/>
        </p:scale>
        <p:origin x="480" y="72"/>
      </p:cViewPr>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00" d="100"/>
        <a:sy n="100" d="100"/>
      </p:scale>
      <p:origin x="0" y="-16422"/>
    </p:cViewPr>
  </p:sorterViewPr>
  <p:notesViewPr>
    <p:cSldViewPr snapToGrid="0">
      <p:cViewPr varScale="1">
        <p:scale>
          <a:sx n="54" d="100"/>
          <a:sy n="54" d="100"/>
        </p:scale>
        <p:origin x="2898" y="72"/>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commentAuthors" Target="commentAuthor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handoutMaster" Target="handoutMasters/handoutMaster1.xml"/><Relationship Id="rId8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A618AD9-DEE4-46CC-B724-751EC6801042}" type="doc">
      <dgm:prSet loTypeId="urn:microsoft.com/office/officeart/2005/8/layout/default" loCatId="list" qsTypeId="urn:microsoft.com/office/officeart/2005/8/quickstyle/simple1" qsCatId="simple" csTypeId="urn:microsoft.com/office/officeart/2005/8/colors/accent0_3" csCatId="mainScheme" phldr="1"/>
      <dgm:spPr/>
      <dgm:t>
        <a:bodyPr/>
        <a:lstStyle/>
        <a:p>
          <a:endParaRPr lang="en-US"/>
        </a:p>
      </dgm:t>
    </dgm:pt>
    <dgm:pt modelId="{1D2CB4AF-8550-474C-A11A-16CC0D3EDABD}">
      <dgm:prSet phldrT="[Text]" custT="1"/>
      <dgm:spPr/>
      <dgm:t>
        <a:bodyPr/>
        <a:lstStyle/>
        <a:p>
          <a:pPr algn="l"/>
          <a:r>
            <a:rPr lang="en-GB" sz="2400" dirty="0">
              <a:latin typeface="Calibri" panose="020F0502020204030204" pitchFamily="34" charset="0"/>
              <a:cs typeface="Comic Sans MS"/>
            </a:rPr>
            <a:t>Estimate </a:t>
          </a:r>
          <a:r>
            <a:rPr lang="en-GB" sz="2400" spc="-4" dirty="0">
              <a:latin typeface="Calibri" panose="020F0502020204030204" pitchFamily="34" charset="0"/>
              <a:cs typeface="Comic Sans MS"/>
            </a:rPr>
            <a:t>Activity </a:t>
          </a:r>
          <a:r>
            <a:rPr lang="en-GB" sz="2400" dirty="0">
              <a:latin typeface="Calibri" panose="020F0502020204030204" pitchFamily="34" charset="0"/>
              <a:cs typeface="Comic Sans MS"/>
            </a:rPr>
            <a:t>Durations </a:t>
          </a:r>
          <a:r>
            <a:rPr lang="en-GB" sz="2400" dirty="0" err="1">
              <a:latin typeface="Calibri" panose="020F0502020204030204" pitchFamily="34" charset="0"/>
              <a:cs typeface="Comic Sans MS"/>
            </a:rPr>
            <a:t>Merupakan</a:t>
          </a:r>
          <a:r>
            <a:rPr lang="en-GB" sz="2400" dirty="0">
              <a:latin typeface="Calibri" panose="020F0502020204030204" pitchFamily="34" charset="0"/>
              <a:cs typeface="Comic Sans MS"/>
            </a:rPr>
            <a:t> proses</a:t>
          </a:r>
          <a:r>
            <a:rPr lang="en-GB" sz="2400" spc="-38" dirty="0">
              <a:latin typeface="Calibri" panose="020F0502020204030204" pitchFamily="34" charset="0"/>
              <a:cs typeface="Comic Sans MS"/>
            </a:rPr>
            <a:t> </a:t>
          </a:r>
          <a:r>
            <a:rPr lang="en-GB" sz="2400" dirty="0" err="1">
              <a:latin typeface="Calibri" panose="020F0502020204030204" pitchFamily="34" charset="0"/>
              <a:cs typeface="Comic Sans MS"/>
            </a:rPr>
            <a:t>memperkirakan</a:t>
          </a:r>
          <a:r>
            <a:rPr lang="en-GB" sz="2400" spc="-8" dirty="0">
              <a:latin typeface="Calibri" panose="020F0502020204030204" pitchFamily="34" charset="0"/>
              <a:cs typeface="Comic Sans MS"/>
            </a:rPr>
            <a:t> </a:t>
          </a:r>
          <a:r>
            <a:rPr lang="en-GB" sz="2400" spc="-4" dirty="0" err="1">
              <a:latin typeface="Calibri" panose="020F0502020204030204" pitchFamily="34" charset="0"/>
              <a:cs typeface="Comic Sans MS"/>
            </a:rPr>
            <a:t>jumlah</a:t>
          </a:r>
          <a:r>
            <a:rPr lang="en-GB" sz="2400" spc="-4" dirty="0">
              <a:latin typeface="Calibri" panose="020F0502020204030204" pitchFamily="34" charset="0"/>
              <a:cs typeface="Comic Sans MS"/>
            </a:rPr>
            <a:t>  </a:t>
          </a:r>
          <a:r>
            <a:rPr lang="en-GB" sz="2400" dirty="0" err="1">
              <a:latin typeface="Calibri" panose="020F0502020204030204" pitchFamily="34" charset="0"/>
              <a:cs typeface="Comic Sans MS"/>
            </a:rPr>
            <a:t>periode</a:t>
          </a:r>
          <a:r>
            <a:rPr lang="en-GB" sz="2400" dirty="0">
              <a:latin typeface="Calibri" panose="020F0502020204030204" pitchFamily="34" charset="0"/>
              <a:cs typeface="Comic Sans MS"/>
            </a:rPr>
            <a:t> </a:t>
          </a:r>
          <a:r>
            <a:rPr lang="en-GB" sz="2400" dirty="0" err="1">
              <a:latin typeface="Calibri" panose="020F0502020204030204" pitchFamily="34" charset="0"/>
              <a:cs typeface="Comic Sans MS"/>
            </a:rPr>
            <a:t>kerja</a:t>
          </a:r>
          <a:r>
            <a:rPr lang="en-GB" sz="2400" dirty="0">
              <a:latin typeface="Calibri" panose="020F0502020204030204" pitchFamily="34" charset="0"/>
              <a:cs typeface="Comic Sans MS"/>
            </a:rPr>
            <a:t> yang </a:t>
          </a:r>
          <a:r>
            <a:rPr lang="en-GB" sz="2400" spc="-4" dirty="0" err="1">
              <a:latin typeface="Calibri" panose="020F0502020204030204" pitchFamily="34" charset="0"/>
              <a:cs typeface="Comic Sans MS"/>
            </a:rPr>
            <a:t>diperlukan</a:t>
          </a:r>
          <a:r>
            <a:rPr lang="en-GB" sz="2400" spc="-4" dirty="0">
              <a:latin typeface="Calibri" panose="020F0502020204030204" pitchFamily="34" charset="0"/>
              <a:cs typeface="Comic Sans MS"/>
            </a:rPr>
            <a:t> </a:t>
          </a:r>
          <a:r>
            <a:rPr lang="en-GB" sz="2400" dirty="0" err="1">
              <a:latin typeface="Calibri" panose="020F0502020204030204" pitchFamily="34" charset="0"/>
              <a:cs typeface="Comic Sans MS"/>
            </a:rPr>
            <a:t>untuk</a:t>
          </a:r>
          <a:r>
            <a:rPr lang="en-GB" sz="2400" dirty="0">
              <a:latin typeface="Calibri" panose="020F0502020204030204" pitchFamily="34" charset="0"/>
              <a:cs typeface="Comic Sans MS"/>
            </a:rPr>
            <a:t> </a:t>
          </a:r>
          <a:r>
            <a:rPr lang="en-GB" sz="2400" dirty="0" err="1">
              <a:latin typeface="Calibri" panose="020F0502020204030204" pitchFamily="34" charset="0"/>
              <a:cs typeface="Comic Sans MS"/>
            </a:rPr>
            <a:t>menyelesaikan</a:t>
          </a:r>
          <a:r>
            <a:rPr lang="en-GB" sz="2400" dirty="0">
              <a:latin typeface="Calibri" panose="020F0502020204030204" pitchFamily="34" charset="0"/>
              <a:cs typeface="Comic Sans MS"/>
            </a:rPr>
            <a:t> </a:t>
          </a:r>
          <a:r>
            <a:rPr lang="en-GB" sz="2400" dirty="0" err="1">
              <a:latin typeface="Calibri" panose="020F0502020204030204" pitchFamily="34" charset="0"/>
              <a:cs typeface="Comic Sans MS"/>
            </a:rPr>
            <a:t>kegiatan</a:t>
          </a:r>
          <a:r>
            <a:rPr lang="en-GB" sz="2400" dirty="0">
              <a:latin typeface="Calibri" panose="020F0502020204030204" pitchFamily="34" charset="0"/>
              <a:cs typeface="Comic Sans MS"/>
            </a:rPr>
            <a:t> </a:t>
          </a:r>
          <a:r>
            <a:rPr lang="en-GB" sz="2400" spc="-4" dirty="0" err="1">
              <a:latin typeface="Calibri" panose="020F0502020204030204" pitchFamily="34" charset="0"/>
              <a:cs typeface="Comic Sans MS"/>
            </a:rPr>
            <a:t>dengan</a:t>
          </a:r>
          <a:r>
            <a:rPr lang="en-GB" sz="2400" spc="-4" dirty="0">
              <a:latin typeface="Calibri" panose="020F0502020204030204" pitchFamily="34" charset="0"/>
              <a:cs typeface="Comic Sans MS"/>
            </a:rPr>
            <a:t>  </a:t>
          </a:r>
          <a:r>
            <a:rPr lang="en-GB" sz="2400" dirty="0" err="1">
              <a:latin typeface="Calibri" panose="020F0502020204030204" pitchFamily="34" charset="0"/>
              <a:cs typeface="Comic Sans MS"/>
            </a:rPr>
            <a:t>perkiraan</a:t>
          </a:r>
          <a:r>
            <a:rPr lang="en-GB" sz="2400" dirty="0">
              <a:latin typeface="Calibri" panose="020F0502020204030204" pitchFamily="34" charset="0"/>
              <a:cs typeface="Comic Sans MS"/>
            </a:rPr>
            <a:t> </a:t>
          </a:r>
          <a:r>
            <a:rPr lang="en-GB" sz="2400" dirty="0" err="1">
              <a:latin typeface="Calibri" panose="020F0502020204030204" pitchFamily="34" charset="0"/>
              <a:cs typeface="Comic Sans MS"/>
            </a:rPr>
            <a:t>sumber</a:t>
          </a:r>
          <a:r>
            <a:rPr lang="en-GB" sz="2400" spc="-53" dirty="0">
              <a:latin typeface="Calibri" panose="020F0502020204030204" pitchFamily="34" charset="0"/>
              <a:cs typeface="Comic Sans MS"/>
            </a:rPr>
            <a:t> </a:t>
          </a:r>
          <a:r>
            <a:rPr lang="en-GB" sz="2400" spc="-4" dirty="0" err="1">
              <a:latin typeface="Calibri" panose="020F0502020204030204" pitchFamily="34" charset="0"/>
              <a:cs typeface="Comic Sans MS"/>
            </a:rPr>
            <a:t>daya</a:t>
          </a:r>
          <a:r>
            <a:rPr lang="en-GB" sz="2400" spc="-4" dirty="0">
              <a:latin typeface="Calibri" panose="020F0502020204030204" pitchFamily="34" charset="0"/>
              <a:cs typeface="Comic Sans MS"/>
            </a:rPr>
            <a:t>.</a:t>
          </a:r>
          <a:endParaRPr lang="en-US" sz="2400" dirty="0">
            <a:solidFill>
              <a:schemeClr val="bg1"/>
            </a:solidFill>
          </a:endParaRPr>
        </a:p>
      </dgm:t>
    </dgm:pt>
    <dgm:pt modelId="{60DD28C6-FC5B-4F0D-BF2A-F4F090393C3F}" type="parTrans" cxnId="{5F5996FF-0C89-4C2A-A4B4-13A308B844C2}">
      <dgm:prSet/>
      <dgm:spPr/>
      <dgm:t>
        <a:bodyPr/>
        <a:lstStyle/>
        <a:p>
          <a:endParaRPr lang="en-US"/>
        </a:p>
      </dgm:t>
    </dgm:pt>
    <dgm:pt modelId="{8E894198-C62A-4B29-BEDE-676930F34747}" type="sibTrans" cxnId="{5F5996FF-0C89-4C2A-A4B4-13A308B844C2}">
      <dgm:prSet/>
      <dgm:spPr/>
      <dgm:t>
        <a:bodyPr/>
        <a:lstStyle/>
        <a:p>
          <a:endParaRPr lang="en-US"/>
        </a:p>
      </dgm:t>
    </dgm:pt>
    <dgm:pt modelId="{E6799FA6-3FBB-4081-8C09-C8CDD8695DCA}" type="pres">
      <dgm:prSet presAssocID="{EA618AD9-DEE4-46CC-B724-751EC6801042}" presName="diagram" presStyleCnt="0">
        <dgm:presLayoutVars>
          <dgm:dir/>
          <dgm:resizeHandles val="exact"/>
        </dgm:presLayoutVars>
      </dgm:prSet>
      <dgm:spPr/>
    </dgm:pt>
    <dgm:pt modelId="{05DDF508-B38B-40B6-9BF3-7DB3095826DE}" type="pres">
      <dgm:prSet presAssocID="{1D2CB4AF-8550-474C-A11A-16CC0D3EDABD}" presName="node" presStyleLbl="node1" presStyleIdx="0" presStyleCnt="1" custScaleX="315562" custScaleY="86608" custLinFactNeighborX="3302" custLinFactNeighborY="-17618">
        <dgm:presLayoutVars>
          <dgm:bulletEnabled val="1"/>
        </dgm:presLayoutVars>
      </dgm:prSet>
      <dgm:spPr/>
    </dgm:pt>
  </dgm:ptLst>
  <dgm:cxnLst>
    <dgm:cxn modelId="{0F1DE933-60C8-4A8A-815D-C1C866006BB1}" type="presOf" srcId="{1D2CB4AF-8550-474C-A11A-16CC0D3EDABD}" destId="{05DDF508-B38B-40B6-9BF3-7DB3095826DE}" srcOrd="0" destOrd="0" presId="urn:microsoft.com/office/officeart/2005/8/layout/default"/>
    <dgm:cxn modelId="{020D53D7-D127-46B1-A858-9B5675A39021}" type="presOf" srcId="{EA618AD9-DEE4-46CC-B724-751EC6801042}" destId="{E6799FA6-3FBB-4081-8C09-C8CDD8695DCA}" srcOrd="0" destOrd="0" presId="urn:microsoft.com/office/officeart/2005/8/layout/default"/>
    <dgm:cxn modelId="{5F5996FF-0C89-4C2A-A4B4-13A308B844C2}" srcId="{EA618AD9-DEE4-46CC-B724-751EC6801042}" destId="{1D2CB4AF-8550-474C-A11A-16CC0D3EDABD}" srcOrd="0" destOrd="0" parTransId="{60DD28C6-FC5B-4F0D-BF2A-F4F090393C3F}" sibTransId="{8E894198-C62A-4B29-BEDE-676930F34747}"/>
    <dgm:cxn modelId="{C9E21CC6-952C-4778-B84D-2EF55B021D80}" type="presParOf" srcId="{E6799FA6-3FBB-4081-8C09-C8CDD8695DCA}" destId="{05DDF508-B38B-40B6-9BF3-7DB3095826DE}" srcOrd="0" destOrd="0" presId="urn:microsoft.com/office/officeart/2005/8/layout/defaul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7BE175C2-43D5-BF47-B71D-4EF4D2107E03}" type="doc">
      <dgm:prSet loTypeId="urn:microsoft.com/office/officeart/2005/8/layout/vList2" loCatId="list" qsTypeId="urn:microsoft.com/office/officeart/2005/8/quickstyle/3d3" qsCatId="3D" csTypeId="urn:microsoft.com/office/officeart/2005/8/colors/colorful5" csCatId="colorful" phldr="1"/>
      <dgm:spPr/>
    </dgm:pt>
    <dgm:pt modelId="{870269B6-4112-4E4F-ABD8-795DDFDD3198}">
      <dgm:prSet phldrT="[Text]" custT="1"/>
      <dgm:spPr>
        <a:xfrm rot="10800000">
          <a:off x="1612781" y="1865"/>
          <a:ext cx="4339282" cy="2079218"/>
        </a:xfrm>
      </dgm:spPr>
      <dgm:t>
        <a:bodyPr/>
        <a:lstStyle/>
        <a:p>
          <a:pPr marL="82550" indent="-82550" algn="l"/>
          <a:r>
            <a:rPr kumimoji="0" lang="en-US" sz="2800" b="1" i="0" u="none" strike="noStrike" cap="none" spc="-5" normalizeH="0" baseline="0" noProof="0" dirty="0">
              <a:ln>
                <a:noFill/>
              </a:ln>
              <a:solidFill>
                <a:srgbClr val="404040"/>
              </a:solidFill>
              <a:effectLst/>
              <a:uLnTx/>
              <a:uFillTx/>
              <a:latin typeface="Calibri" panose="020F0502020204030204" pitchFamily="34" charset="0"/>
              <a:ea typeface="+mn-ea"/>
              <a:cs typeface="Comic Sans MS"/>
            </a:rPr>
            <a:t>Schedule Network</a:t>
          </a:r>
          <a:r>
            <a:rPr kumimoji="0" lang="en-US" sz="2800" b="1" i="0" u="none" strike="noStrike" cap="none" spc="-50" normalizeH="0" baseline="0" noProof="0" dirty="0">
              <a:ln>
                <a:noFill/>
              </a:ln>
              <a:solidFill>
                <a:srgbClr val="404040"/>
              </a:solidFill>
              <a:effectLst/>
              <a:uLnTx/>
              <a:uFillTx/>
              <a:latin typeface="Calibri" panose="020F0502020204030204" pitchFamily="34" charset="0"/>
              <a:ea typeface="+mn-ea"/>
              <a:cs typeface="Comic Sans MS"/>
            </a:rPr>
            <a:t> </a:t>
          </a:r>
          <a:r>
            <a:rPr kumimoji="0" lang="en-US" sz="2800" b="1" i="0" u="none" strike="noStrike" cap="none" spc="-5" normalizeH="0" baseline="0" noProof="0" dirty="0">
              <a:ln>
                <a:noFill/>
              </a:ln>
              <a:solidFill>
                <a:srgbClr val="404040"/>
              </a:solidFill>
              <a:effectLst/>
              <a:uLnTx/>
              <a:uFillTx/>
              <a:latin typeface="Calibri" panose="020F0502020204030204" pitchFamily="34" charset="0"/>
              <a:ea typeface="+mn-ea"/>
              <a:cs typeface="Comic Sans MS"/>
            </a:rPr>
            <a:t>Analysis</a:t>
          </a:r>
          <a:endParaRPr lang="en-US" sz="2800" b="1" dirty="0">
            <a:solidFill>
              <a:schemeClr val="tx1"/>
            </a:solidFill>
            <a:latin typeface="Calibri"/>
            <a:ea typeface="+mn-ea"/>
            <a:cs typeface="+mn-cs"/>
          </a:endParaRPr>
        </a:p>
      </dgm:t>
    </dgm:pt>
    <dgm:pt modelId="{9CF3B767-8600-AA44-91F2-FBC1438A0182}" type="sibTrans" cxnId="{E6D25622-EABD-044C-816E-41F198C2B326}">
      <dgm:prSet/>
      <dgm:spPr/>
      <dgm:t>
        <a:bodyPr/>
        <a:lstStyle/>
        <a:p>
          <a:endParaRPr lang="en-US"/>
        </a:p>
      </dgm:t>
    </dgm:pt>
    <dgm:pt modelId="{A1011F09-7E36-094F-8195-C8FACF5F9B59}" type="parTrans" cxnId="{E6D25622-EABD-044C-816E-41F198C2B326}">
      <dgm:prSet/>
      <dgm:spPr/>
      <dgm:t>
        <a:bodyPr/>
        <a:lstStyle/>
        <a:p>
          <a:endParaRPr lang="en-US"/>
        </a:p>
      </dgm:t>
    </dgm:pt>
    <dgm:pt modelId="{B0E00625-55FE-45F7-AC4E-3B212204A4EF}">
      <dgm:prSet/>
      <dgm:spPr/>
      <dgm:t>
        <a:bodyPr/>
        <a:lstStyle/>
        <a:p>
          <a:r>
            <a:rPr kumimoji="0" lang="en-US" b="0" i="0" u="none" strike="noStrike" cap="none" spc="-5" normalizeH="0" baseline="0" noProof="0" dirty="0" err="1">
              <a:ln>
                <a:noFill/>
              </a:ln>
              <a:solidFill>
                <a:srgbClr val="404040"/>
              </a:solidFill>
              <a:effectLst/>
              <a:uLnTx/>
              <a:uFillTx/>
              <a:latin typeface="Calibri" panose="020F0502020204030204" pitchFamily="34" charset="0"/>
              <a:ea typeface="+mn-ea"/>
              <a:cs typeface="Comic Sans MS"/>
            </a:rPr>
            <a:t>Suatu</a:t>
          </a:r>
          <a:r>
            <a:rPr kumimoji="0" lang="en-US" b="0" i="0" u="none" strike="noStrike" cap="none" spc="-5" normalizeH="0" baseline="0" noProof="0" dirty="0">
              <a:ln>
                <a:noFill/>
              </a:ln>
              <a:solidFill>
                <a:srgbClr val="404040"/>
              </a:solidFill>
              <a:effectLst/>
              <a:uLnTx/>
              <a:uFillTx/>
              <a:latin typeface="Calibri" panose="020F0502020204030204" pitchFamily="34" charset="0"/>
              <a:ea typeface="+mn-ea"/>
              <a:cs typeface="Comic Sans MS"/>
            </a:rPr>
            <a:t> </a:t>
          </a:r>
          <a:r>
            <a:rPr kumimoji="0" lang="en-US" b="0" i="0" u="none" strike="noStrike" cap="none" spc="-5" normalizeH="0" baseline="0" noProof="0" dirty="0" err="1">
              <a:ln>
                <a:noFill/>
              </a:ln>
              <a:solidFill>
                <a:srgbClr val="404040"/>
              </a:solidFill>
              <a:effectLst/>
              <a:uLnTx/>
              <a:uFillTx/>
              <a:latin typeface="Calibri" panose="020F0502020204030204" pitchFamily="34" charset="0"/>
              <a:ea typeface="+mn-ea"/>
              <a:cs typeface="Comic Sans MS"/>
            </a:rPr>
            <a:t>teknik</a:t>
          </a:r>
          <a:r>
            <a:rPr kumimoji="0" lang="en-US" b="0" i="0" u="none" strike="noStrike" cap="none" spc="-5" normalizeH="0" baseline="0" noProof="0" dirty="0">
              <a:ln>
                <a:noFill/>
              </a:ln>
              <a:solidFill>
                <a:srgbClr val="404040"/>
              </a:solidFill>
              <a:effectLst/>
              <a:uLnTx/>
              <a:uFillTx/>
              <a:latin typeface="Calibri" panose="020F0502020204030204" pitchFamily="34" charset="0"/>
              <a:ea typeface="+mn-ea"/>
              <a:cs typeface="Comic Sans MS"/>
            </a:rPr>
            <a:t> </a:t>
          </a:r>
          <a:r>
            <a:rPr kumimoji="0" lang="en-US" b="0" i="0" u="none" strike="noStrike" cap="none" spc="0" normalizeH="0" baseline="0" noProof="0" dirty="0">
              <a:ln>
                <a:noFill/>
              </a:ln>
              <a:solidFill>
                <a:srgbClr val="404040"/>
              </a:solidFill>
              <a:effectLst/>
              <a:uLnTx/>
              <a:uFillTx/>
              <a:latin typeface="Calibri" panose="020F0502020204030204" pitchFamily="34" charset="0"/>
              <a:ea typeface="+mn-ea"/>
              <a:cs typeface="Comic Sans MS"/>
            </a:rPr>
            <a:t>yang </a:t>
          </a:r>
          <a:r>
            <a:rPr kumimoji="0" lang="en-US" b="0" i="0" u="none" strike="noStrike" cap="none" spc="0" normalizeH="0" baseline="0" noProof="0" dirty="0" err="1">
              <a:ln>
                <a:noFill/>
              </a:ln>
              <a:solidFill>
                <a:srgbClr val="404040"/>
              </a:solidFill>
              <a:effectLst/>
              <a:uLnTx/>
              <a:uFillTx/>
              <a:latin typeface="Calibri" panose="020F0502020204030204" pitchFamily="34" charset="0"/>
              <a:ea typeface="+mn-ea"/>
              <a:cs typeface="Comic Sans MS"/>
            </a:rPr>
            <a:t>menghasilkan</a:t>
          </a:r>
          <a:r>
            <a:rPr kumimoji="0" lang="en-US" b="0" i="0" u="none" strike="noStrike" cap="none" spc="0" normalizeH="0" baseline="0" noProof="0" dirty="0">
              <a:ln>
                <a:noFill/>
              </a:ln>
              <a:solidFill>
                <a:srgbClr val="404040"/>
              </a:solidFill>
              <a:effectLst/>
              <a:uLnTx/>
              <a:uFillTx/>
              <a:latin typeface="Calibri" panose="020F0502020204030204" pitchFamily="34" charset="0"/>
              <a:ea typeface="+mn-ea"/>
              <a:cs typeface="Comic Sans MS"/>
            </a:rPr>
            <a:t> project schedule.</a:t>
          </a:r>
          <a:r>
            <a:rPr kumimoji="0" lang="en-US" b="0" i="0" u="none" strike="noStrike" cap="none" spc="-25" normalizeH="0" baseline="0" noProof="0" dirty="0">
              <a:ln>
                <a:noFill/>
              </a:ln>
              <a:solidFill>
                <a:srgbClr val="404040"/>
              </a:solidFill>
              <a:effectLst/>
              <a:uLnTx/>
              <a:uFillTx/>
              <a:latin typeface="Calibri" panose="020F0502020204030204" pitchFamily="34" charset="0"/>
              <a:ea typeface="+mn-ea"/>
              <a:cs typeface="Comic Sans MS"/>
            </a:rPr>
            <a:t> </a:t>
          </a:r>
          <a:r>
            <a:rPr kumimoji="0" lang="en-US" b="0" i="0" u="none" strike="noStrike" cap="none" spc="-5" normalizeH="0" baseline="0" noProof="0" dirty="0" err="1">
              <a:ln>
                <a:noFill/>
              </a:ln>
              <a:solidFill>
                <a:srgbClr val="404040"/>
              </a:solidFill>
              <a:effectLst/>
              <a:uLnTx/>
              <a:uFillTx/>
              <a:latin typeface="Calibri" panose="020F0502020204030204" pitchFamily="34" charset="0"/>
              <a:ea typeface="+mn-ea"/>
              <a:cs typeface="Comic Sans MS"/>
            </a:rPr>
            <a:t>Dengan</a:t>
          </a:r>
          <a:r>
            <a:rPr kumimoji="0" lang="en-US" b="0" i="0" u="none" strike="noStrike" cap="none" spc="0" normalizeH="0" baseline="0" noProof="0" dirty="0">
              <a:ln>
                <a:noFill/>
              </a:ln>
              <a:solidFill>
                <a:srgbClr val="2F2B20"/>
              </a:solidFill>
              <a:effectLst/>
              <a:uLnTx/>
              <a:uFillTx/>
              <a:latin typeface="Calibri" panose="020F0502020204030204" pitchFamily="34" charset="0"/>
              <a:ea typeface="+mn-ea"/>
              <a:cs typeface="Comic Sans MS"/>
            </a:rPr>
            <a:t> </a:t>
          </a:r>
          <a:r>
            <a:rPr kumimoji="0" lang="en-US" b="0" i="0" u="none" strike="noStrike" cap="none" spc="-5" normalizeH="0" baseline="0" noProof="0" dirty="0" err="1">
              <a:ln>
                <a:noFill/>
              </a:ln>
              <a:solidFill>
                <a:srgbClr val="404040"/>
              </a:solidFill>
              <a:effectLst/>
              <a:uLnTx/>
              <a:uFillTx/>
              <a:latin typeface="Calibri" panose="020F0502020204030204" pitchFamily="34" charset="0"/>
              <a:ea typeface="+mn-ea"/>
              <a:cs typeface="Comic Sans MS"/>
            </a:rPr>
            <a:t>membuat</a:t>
          </a:r>
          <a:r>
            <a:rPr kumimoji="0" lang="en-US" b="0" i="0" u="none" strike="noStrike" cap="none" spc="-5" normalizeH="0" baseline="0" noProof="0" dirty="0">
              <a:ln>
                <a:noFill/>
              </a:ln>
              <a:solidFill>
                <a:srgbClr val="404040"/>
              </a:solidFill>
              <a:effectLst/>
              <a:uLnTx/>
              <a:uFillTx/>
              <a:latin typeface="Calibri" panose="020F0502020204030204" pitchFamily="34" charset="0"/>
              <a:ea typeface="+mn-ea"/>
              <a:cs typeface="Comic Sans MS"/>
            </a:rPr>
            <a:t> </a:t>
          </a:r>
          <a:r>
            <a:rPr kumimoji="0" lang="en-US" b="0" i="0" u="none" strike="noStrike" cap="none" spc="0" normalizeH="0" baseline="0" noProof="0" dirty="0">
              <a:ln>
                <a:noFill/>
              </a:ln>
              <a:solidFill>
                <a:srgbClr val="404040"/>
              </a:solidFill>
              <a:effectLst/>
              <a:uLnTx/>
              <a:uFillTx/>
              <a:latin typeface="Calibri" panose="020F0502020204030204" pitchFamily="34" charset="0"/>
              <a:ea typeface="+mn-ea"/>
              <a:cs typeface="Comic Sans MS"/>
            </a:rPr>
            <a:t>model </a:t>
          </a:r>
          <a:r>
            <a:rPr kumimoji="0" lang="en-US" b="0" i="0" u="none" strike="noStrike" cap="none" spc="-5" normalizeH="0" baseline="0" noProof="0" dirty="0" err="1">
              <a:ln>
                <a:noFill/>
              </a:ln>
              <a:solidFill>
                <a:srgbClr val="404040"/>
              </a:solidFill>
              <a:effectLst/>
              <a:uLnTx/>
              <a:uFillTx/>
              <a:latin typeface="Calibri" panose="020F0502020204030204" pitchFamily="34" charset="0"/>
              <a:ea typeface="+mn-ea"/>
              <a:cs typeface="Comic Sans MS"/>
            </a:rPr>
            <a:t>jadwal</a:t>
          </a:r>
          <a:r>
            <a:rPr kumimoji="0" lang="en-US" b="0" i="0" u="none" strike="noStrike" cap="none" spc="-5" normalizeH="0" baseline="0" noProof="0" dirty="0">
              <a:ln>
                <a:noFill/>
              </a:ln>
              <a:solidFill>
                <a:srgbClr val="404040"/>
              </a:solidFill>
              <a:effectLst/>
              <a:uLnTx/>
              <a:uFillTx/>
              <a:latin typeface="Calibri" panose="020F0502020204030204" pitchFamily="34" charset="0"/>
              <a:ea typeface="+mn-ea"/>
              <a:cs typeface="Comic Sans MS"/>
            </a:rPr>
            <a:t> </a:t>
          </a:r>
          <a:r>
            <a:rPr kumimoji="0" lang="en-US" b="0" i="0" u="none" strike="noStrike" cap="none" spc="-5" normalizeH="0" baseline="0" noProof="0" dirty="0" err="1">
              <a:ln>
                <a:noFill/>
              </a:ln>
              <a:solidFill>
                <a:srgbClr val="404040"/>
              </a:solidFill>
              <a:effectLst/>
              <a:uLnTx/>
              <a:uFillTx/>
              <a:latin typeface="Calibri" panose="020F0502020204030204" pitchFamily="34" charset="0"/>
              <a:ea typeface="+mn-ea"/>
              <a:cs typeface="Comic Sans MS"/>
            </a:rPr>
            <a:t>dan</a:t>
          </a:r>
          <a:r>
            <a:rPr kumimoji="0" lang="en-US" b="0" i="0" u="none" strike="noStrike" cap="none" spc="-5" normalizeH="0" baseline="0" noProof="0" dirty="0">
              <a:ln>
                <a:noFill/>
              </a:ln>
              <a:solidFill>
                <a:srgbClr val="404040"/>
              </a:solidFill>
              <a:effectLst/>
              <a:uLnTx/>
              <a:uFillTx/>
              <a:latin typeface="Calibri" panose="020F0502020204030204" pitchFamily="34" charset="0"/>
              <a:ea typeface="+mn-ea"/>
              <a:cs typeface="Comic Sans MS"/>
            </a:rPr>
            <a:t> </a:t>
          </a:r>
          <a:r>
            <a:rPr kumimoji="0" lang="en-US" b="0" i="0" u="none" strike="noStrike" cap="none" spc="-5" normalizeH="0" baseline="0" noProof="0" dirty="0" err="1">
              <a:ln>
                <a:noFill/>
              </a:ln>
              <a:solidFill>
                <a:srgbClr val="404040"/>
              </a:solidFill>
              <a:effectLst/>
              <a:uLnTx/>
              <a:uFillTx/>
              <a:latin typeface="Calibri" panose="020F0502020204030204" pitchFamily="34" charset="0"/>
              <a:ea typeface="+mn-ea"/>
              <a:cs typeface="Comic Sans MS"/>
            </a:rPr>
            <a:t>berbagai</a:t>
          </a:r>
          <a:r>
            <a:rPr kumimoji="0" lang="en-US" b="0" i="0" u="none" strike="noStrike" cap="none" spc="-5" normalizeH="0" baseline="0" noProof="0" dirty="0">
              <a:ln>
                <a:noFill/>
              </a:ln>
              <a:solidFill>
                <a:srgbClr val="404040"/>
              </a:solidFill>
              <a:effectLst/>
              <a:uLnTx/>
              <a:uFillTx/>
              <a:latin typeface="Calibri" panose="020F0502020204030204" pitchFamily="34" charset="0"/>
              <a:ea typeface="+mn-ea"/>
              <a:cs typeface="Comic Sans MS"/>
            </a:rPr>
            <a:t> </a:t>
          </a:r>
          <a:r>
            <a:rPr kumimoji="0" lang="en-US" b="0" i="0" u="none" strike="noStrike" cap="none" spc="-5" normalizeH="0" baseline="0" noProof="0" dirty="0" err="1">
              <a:ln>
                <a:noFill/>
              </a:ln>
              <a:solidFill>
                <a:srgbClr val="404040"/>
              </a:solidFill>
              <a:effectLst/>
              <a:uLnTx/>
              <a:uFillTx/>
              <a:latin typeface="Calibri" panose="020F0502020204030204" pitchFamily="34" charset="0"/>
              <a:ea typeface="+mn-ea"/>
              <a:cs typeface="Comic Sans MS"/>
            </a:rPr>
            <a:t>teknik</a:t>
          </a:r>
          <a:r>
            <a:rPr kumimoji="0" lang="en-US" b="0" i="0" u="none" strike="noStrike" cap="none" spc="-5" normalizeH="0" baseline="0" noProof="0" dirty="0">
              <a:ln>
                <a:noFill/>
              </a:ln>
              <a:solidFill>
                <a:srgbClr val="404040"/>
              </a:solidFill>
              <a:effectLst/>
              <a:uLnTx/>
              <a:uFillTx/>
              <a:latin typeface="Calibri" panose="020F0502020204030204" pitchFamily="34" charset="0"/>
              <a:ea typeface="+mn-ea"/>
              <a:cs typeface="Comic Sans MS"/>
            </a:rPr>
            <a:t> </a:t>
          </a:r>
          <a:r>
            <a:rPr kumimoji="0" lang="en-US" b="0" i="0" u="none" strike="noStrike" cap="none" spc="0" normalizeH="0" baseline="0" noProof="0" dirty="0">
              <a:ln>
                <a:noFill/>
              </a:ln>
              <a:solidFill>
                <a:srgbClr val="404040"/>
              </a:solidFill>
              <a:effectLst/>
              <a:uLnTx/>
              <a:uFillTx/>
              <a:latin typeface="Calibri" panose="020F0502020204030204" pitchFamily="34" charset="0"/>
              <a:ea typeface="+mn-ea"/>
              <a:cs typeface="Comic Sans MS"/>
            </a:rPr>
            <a:t>analysis,  </a:t>
          </a:r>
          <a:r>
            <a:rPr kumimoji="0" lang="en-US" b="0" i="0" u="none" strike="noStrike" cap="none" spc="0" normalizeH="0" baseline="0" noProof="0" dirty="0" err="1">
              <a:ln>
                <a:noFill/>
              </a:ln>
              <a:solidFill>
                <a:srgbClr val="404040"/>
              </a:solidFill>
              <a:effectLst/>
              <a:uLnTx/>
              <a:uFillTx/>
              <a:latin typeface="Calibri" panose="020F0502020204030204" pitchFamily="34" charset="0"/>
              <a:ea typeface="+mn-ea"/>
              <a:cs typeface="Comic Sans MS"/>
            </a:rPr>
            <a:t>seperti</a:t>
          </a:r>
          <a:r>
            <a:rPr kumimoji="0" lang="en-US" b="0" i="0" u="none" strike="noStrike" cap="none" spc="0" normalizeH="0" baseline="0" noProof="0" dirty="0">
              <a:ln>
                <a:noFill/>
              </a:ln>
              <a:solidFill>
                <a:srgbClr val="404040"/>
              </a:solidFill>
              <a:effectLst/>
              <a:uLnTx/>
              <a:uFillTx/>
              <a:latin typeface="Calibri" panose="020F0502020204030204" pitchFamily="34" charset="0"/>
              <a:ea typeface="+mn-ea"/>
              <a:cs typeface="Comic Sans MS"/>
            </a:rPr>
            <a:t> CPM, CCM, What if-analysis, </a:t>
          </a:r>
          <a:r>
            <a:rPr kumimoji="0" lang="en-US" b="0" i="0" u="none" strike="noStrike" cap="none" spc="-5" normalizeH="0" baseline="0" noProof="0" dirty="0">
              <a:ln>
                <a:noFill/>
              </a:ln>
              <a:solidFill>
                <a:srgbClr val="404040"/>
              </a:solidFill>
              <a:effectLst/>
              <a:uLnTx/>
              <a:uFillTx/>
              <a:latin typeface="Calibri" panose="020F0502020204030204" pitchFamily="34" charset="0"/>
              <a:ea typeface="+mn-ea"/>
              <a:cs typeface="Comic Sans MS"/>
            </a:rPr>
            <a:t>Resource </a:t>
          </a:r>
          <a:r>
            <a:rPr kumimoji="0" lang="en-US" b="0" i="0" u="none" strike="noStrike" cap="none" spc="0" normalizeH="0" baseline="0" noProof="0" dirty="0">
              <a:ln>
                <a:noFill/>
              </a:ln>
              <a:solidFill>
                <a:srgbClr val="404040"/>
              </a:solidFill>
              <a:effectLst/>
              <a:uLnTx/>
              <a:uFillTx/>
              <a:latin typeface="Calibri" panose="020F0502020204030204" pitchFamily="34" charset="0"/>
              <a:ea typeface="+mn-ea"/>
              <a:cs typeface="Comic Sans MS"/>
            </a:rPr>
            <a:t>leveling  </a:t>
          </a:r>
          <a:r>
            <a:rPr kumimoji="0" lang="en-US" b="0" i="0" u="none" strike="noStrike" cap="none" spc="0" normalizeH="0" baseline="0" noProof="0" dirty="0" err="1">
              <a:ln>
                <a:noFill/>
              </a:ln>
              <a:solidFill>
                <a:srgbClr val="404040"/>
              </a:solidFill>
              <a:effectLst/>
              <a:uLnTx/>
              <a:uFillTx/>
              <a:latin typeface="Calibri" panose="020F0502020204030204" pitchFamily="34" charset="0"/>
              <a:ea typeface="+mn-ea"/>
              <a:cs typeface="Comic Sans MS"/>
            </a:rPr>
            <a:t>untuk</a:t>
          </a:r>
          <a:r>
            <a:rPr kumimoji="0" lang="en-US" b="0" i="0" u="none" strike="noStrike" cap="none" spc="0" normalizeH="0" baseline="0" noProof="0" dirty="0">
              <a:ln>
                <a:noFill/>
              </a:ln>
              <a:solidFill>
                <a:srgbClr val="404040"/>
              </a:solidFill>
              <a:effectLst/>
              <a:uLnTx/>
              <a:uFillTx/>
              <a:latin typeface="Calibri" panose="020F0502020204030204" pitchFamily="34" charset="0"/>
              <a:ea typeface="+mn-ea"/>
              <a:cs typeface="Comic Sans MS"/>
            </a:rPr>
            <a:t> </a:t>
          </a:r>
          <a:r>
            <a:rPr kumimoji="0" lang="en-US" b="0" i="0" u="none" strike="noStrike" cap="none" spc="0" normalizeH="0" baseline="0" noProof="0" dirty="0" err="1">
              <a:ln>
                <a:noFill/>
              </a:ln>
              <a:solidFill>
                <a:srgbClr val="404040"/>
              </a:solidFill>
              <a:effectLst/>
              <a:uLnTx/>
              <a:uFillTx/>
              <a:latin typeface="Calibri" panose="020F0502020204030204" pitchFamily="34" charset="0"/>
              <a:ea typeface="+mn-ea"/>
              <a:cs typeface="Comic Sans MS"/>
            </a:rPr>
            <a:t>menghitung</a:t>
          </a:r>
          <a:r>
            <a:rPr kumimoji="0" lang="en-US" b="0" i="0" u="none" strike="noStrike" cap="none" spc="0" normalizeH="0" baseline="0" noProof="0" dirty="0">
              <a:ln>
                <a:noFill/>
              </a:ln>
              <a:solidFill>
                <a:srgbClr val="404040"/>
              </a:solidFill>
              <a:effectLst/>
              <a:uLnTx/>
              <a:uFillTx/>
              <a:latin typeface="Calibri" panose="020F0502020204030204" pitchFamily="34" charset="0"/>
              <a:ea typeface="+mn-ea"/>
              <a:cs typeface="Comic Sans MS"/>
            </a:rPr>
            <a:t> </a:t>
          </a:r>
          <a:r>
            <a:rPr kumimoji="0" lang="en-US" b="0" i="0" u="none" strike="noStrike" cap="none" spc="-5" normalizeH="0" baseline="0" noProof="0" dirty="0">
              <a:ln>
                <a:noFill/>
              </a:ln>
              <a:solidFill>
                <a:srgbClr val="404040"/>
              </a:solidFill>
              <a:effectLst/>
              <a:uLnTx/>
              <a:uFillTx/>
              <a:latin typeface="Calibri" panose="020F0502020204030204" pitchFamily="34" charset="0"/>
              <a:ea typeface="+mn-ea"/>
              <a:cs typeface="Comic Sans MS"/>
            </a:rPr>
            <a:t>early </a:t>
          </a:r>
          <a:r>
            <a:rPr kumimoji="0" lang="en-US" b="0" i="0" u="none" strike="noStrike" cap="none" spc="-5" normalizeH="0" baseline="0" noProof="0" dirty="0" err="1">
              <a:ln>
                <a:noFill/>
              </a:ln>
              <a:solidFill>
                <a:srgbClr val="404040"/>
              </a:solidFill>
              <a:effectLst/>
              <a:uLnTx/>
              <a:uFillTx/>
              <a:latin typeface="Calibri" panose="020F0502020204030204" pitchFamily="34" charset="0"/>
              <a:ea typeface="+mn-ea"/>
              <a:cs typeface="Comic Sans MS"/>
            </a:rPr>
            <a:t>dan</a:t>
          </a:r>
          <a:r>
            <a:rPr kumimoji="0" lang="en-US" b="0" i="0" u="none" strike="noStrike" cap="none" spc="-5" normalizeH="0" baseline="0" noProof="0" dirty="0">
              <a:ln>
                <a:noFill/>
              </a:ln>
              <a:solidFill>
                <a:srgbClr val="404040"/>
              </a:solidFill>
              <a:effectLst/>
              <a:uLnTx/>
              <a:uFillTx/>
              <a:latin typeface="Calibri" panose="020F0502020204030204" pitchFamily="34" charset="0"/>
              <a:ea typeface="+mn-ea"/>
              <a:cs typeface="Comic Sans MS"/>
            </a:rPr>
            <a:t> </a:t>
          </a:r>
          <a:r>
            <a:rPr kumimoji="0" lang="en-US" b="0" i="0" u="none" strike="noStrike" cap="none" spc="0" normalizeH="0" baseline="0" noProof="0" dirty="0">
              <a:ln>
                <a:noFill/>
              </a:ln>
              <a:solidFill>
                <a:srgbClr val="404040"/>
              </a:solidFill>
              <a:effectLst/>
              <a:uLnTx/>
              <a:uFillTx/>
              <a:latin typeface="Calibri" panose="020F0502020204030204" pitchFamily="34" charset="0"/>
              <a:ea typeface="+mn-ea"/>
              <a:cs typeface="Comic Sans MS"/>
            </a:rPr>
            <a:t>late </a:t>
          </a:r>
          <a:r>
            <a:rPr kumimoji="0" lang="en-US" b="0" i="0" u="none" strike="noStrike" cap="none" spc="-5" normalizeH="0" baseline="0" noProof="0" dirty="0">
              <a:ln>
                <a:noFill/>
              </a:ln>
              <a:solidFill>
                <a:srgbClr val="404040"/>
              </a:solidFill>
              <a:effectLst/>
              <a:uLnTx/>
              <a:uFillTx/>
              <a:latin typeface="Calibri" panose="020F0502020204030204" pitchFamily="34" charset="0"/>
              <a:ea typeface="+mn-ea"/>
              <a:cs typeface="Comic Sans MS"/>
            </a:rPr>
            <a:t>start </a:t>
          </a:r>
          <a:r>
            <a:rPr kumimoji="0" lang="en-US" b="0" i="0" u="none" strike="noStrike" cap="none" spc="-5" normalizeH="0" baseline="0" noProof="0" dirty="0" err="1">
              <a:ln>
                <a:noFill/>
              </a:ln>
              <a:solidFill>
                <a:srgbClr val="404040"/>
              </a:solidFill>
              <a:effectLst/>
              <a:uLnTx/>
              <a:uFillTx/>
              <a:latin typeface="Calibri" panose="020F0502020204030204" pitchFamily="34" charset="0"/>
              <a:ea typeface="+mn-ea"/>
              <a:cs typeface="Comic Sans MS"/>
            </a:rPr>
            <a:t>dan</a:t>
          </a:r>
          <a:r>
            <a:rPr kumimoji="0" lang="en-US" b="0" i="0" u="none" strike="noStrike" cap="none" spc="-5" normalizeH="0" baseline="0" noProof="0" dirty="0">
              <a:ln>
                <a:noFill/>
              </a:ln>
              <a:solidFill>
                <a:srgbClr val="404040"/>
              </a:solidFill>
              <a:effectLst/>
              <a:uLnTx/>
              <a:uFillTx/>
              <a:latin typeface="Calibri" panose="020F0502020204030204" pitchFamily="34" charset="0"/>
              <a:ea typeface="+mn-ea"/>
              <a:cs typeface="Comic Sans MS"/>
            </a:rPr>
            <a:t> finish</a:t>
          </a:r>
          <a:r>
            <a:rPr kumimoji="0" lang="en-US" b="0" i="0" u="none" strike="noStrike" cap="none" spc="5" normalizeH="0" baseline="0" noProof="0" dirty="0">
              <a:ln>
                <a:noFill/>
              </a:ln>
              <a:solidFill>
                <a:srgbClr val="404040"/>
              </a:solidFill>
              <a:effectLst/>
              <a:uLnTx/>
              <a:uFillTx/>
              <a:latin typeface="Calibri" panose="020F0502020204030204" pitchFamily="34" charset="0"/>
              <a:ea typeface="+mn-ea"/>
              <a:cs typeface="Comic Sans MS"/>
            </a:rPr>
            <a:t> </a:t>
          </a:r>
          <a:r>
            <a:rPr kumimoji="0" lang="en-US" b="0" i="0" u="none" strike="noStrike" cap="none" spc="-5" normalizeH="0" baseline="0" noProof="0" dirty="0">
              <a:ln>
                <a:noFill/>
              </a:ln>
              <a:solidFill>
                <a:srgbClr val="404040"/>
              </a:solidFill>
              <a:effectLst/>
              <a:uLnTx/>
              <a:uFillTx/>
              <a:latin typeface="Calibri" panose="020F0502020204030204" pitchFamily="34" charset="0"/>
              <a:ea typeface="+mn-ea"/>
              <a:cs typeface="Comic Sans MS"/>
            </a:rPr>
            <a:t>dates.</a:t>
          </a:r>
          <a:endParaRPr lang="en-US" dirty="0">
            <a:solidFill>
              <a:schemeClr val="tx1"/>
            </a:solidFill>
          </a:endParaRPr>
        </a:p>
      </dgm:t>
    </dgm:pt>
    <dgm:pt modelId="{C83377FB-2135-4C16-9A00-7F93D75AEC55}" type="parTrans" cxnId="{93E23B2E-7A91-48FA-9B84-9E0E6F6AE937}">
      <dgm:prSet/>
      <dgm:spPr/>
      <dgm:t>
        <a:bodyPr/>
        <a:lstStyle/>
        <a:p>
          <a:endParaRPr lang="en-US"/>
        </a:p>
      </dgm:t>
    </dgm:pt>
    <dgm:pt modelId="{CF4F9405-4556-452F-B7D7-E3CC6AF38AC0}" type="sibTrans" cxnId="{93E23B2E-7A91-48FA-9B84-9E0E6F6AE937}">
      <dgm:prSet/>
      <dgm:spPr/>
      <dgm:t>
        <a:bodyPr/>
        <a:lstStyle/>
        <a:p>
          <a:endParaRPr lang="en-US"/>
        </a:p>
      </dgm:t>
    </dgm:pt>
    <dgm:pt modelId="{964457D8-FE8E-4C3E-8D17-77C6D10F5B56}">
      <dgm:prSet/>
      <dgm:spPr/>
      <dgm:t>
        <a:bodyPr/>
        <a:lstStyle/>
        <a:p>
          <a:pPr rtl="0"/>
          <a:r>
            <a:rPr kumimoji="0" lang="en-GB" b="1" i="0" u="none" strike="noStrike" cap="none" spc="-5" normalizeH="0" baseline="0" noProof="0" dirty="0">
              <a:ln>
                <a:noFill/>
              </a:ln>
              <a:solidFill>
                <a:srgbClr val="404040"/>
              </a:solidFill>
              <a:effectLst/>
              <a:uLnTx/>
              <a:uFillTx/>
              <a:latin typeface="Calibri" panose="020F0502020204030204" pitchFamily="34" charset="0"/>
              <a:ea typeface="+mn-ea"/>
              <a:cs typeface="Comic Sans MS"/>
            </a:rPr>
            <a:t>Critical Path</a:t>
          </a:r>
          <a:r>
            <a:rPr kumimoji="0" lang="en-GB" b="1" i="0" u="none" strike="noStrike" cap="none" spc="-25" normalizeH="0" baseline="0" noProof="0" dirty="0">
              <a:ln>
                <a:noFill/>
              </a:ln>
              <a:solidFill>
                <a:srgbClr val="404040"/>
              </a:solidFill>
              <a:effectLst/>
              <a:uLnTx/>
              <a:uFillTx/>
              <a:latin typeface="Calibri" panose="020F0502020204030204" pitchFamily="34" charset="0"/>
              <a:ea typeface="+mn-ea"/>
              <a:cs typeface="Comic Sans MS"/>
            </a:rPr>
            <a:t> </a:t>
          </a:r>
          <a:r>
            <a:rPr kumimoji="0" lang="en-GB" b="1" i="0" u="none" strike="noStrike" cap="none" spc="-5" normalizeH="0" baseline="0" noProof="0" dirty="0">
              <a:ln>
                <a:noFill/>
              </a:ln>
              <a:solidFill>
                <a:srgbClr val="404040"/>
              </a:solidFill>
              <a:effectLst/>
              <a:uLnTx/>
              <a:uFillTx/>
              <a:latin typeface="Calibri" panose="020F0502020204030204" pitchFamily="34" charset="0"/>
              <a:ea typeface="+mn-ea"/>
              <a:cs typeface="Comic Sans MS"/>
            </a:rPr>
            <a:t>Method</a:t>
          </a:r>
          <a:endParaRPr lang="en-US" dirty="0">
            <a:solidFill>
              <a:schemeClr val="tx1"/>
            </a:solidFill>
          </a:endParaRPr>
        </a:p>
      </dgm:t>
    </dgm:pt>
    <dgm:pt modelId="{8B8BA8DE-2AC8-4221-BDAF-E6A1849B2B61}" type="parTrans" cxnId="{02C7F042-A585-4406-BF23-BB5D1055D0C0}">
      <dgm:prSet/>
      <dgm:spPr/>
      <dgm:t>
        <a:bodyPr/>
        <a:lstStyle/>
        <a:p>
          <a:endParaRPr lang="en-US"/>
        </a:p>
      </dgm:t>
    </dgm:pt>
    <dgm:pt modelId="{BD8DA298-BFD1-43B5-A0AD-06BCFBBC3434}" type="sibTrans" cxnId="{02C7F042-A585-4406-BF23-BB5D1055D0C0}">
      <dgm:prSet/>
      <dgm:spPr/>
      <dgm:t>
        <a:bodyPr/>
        <a:lstStyle/>
        <a:p>
          <a:endParaRPr lang="en-US"/>
        </a:p>
      </dgm:t>
    </dgm:pt>
    <dgm:pt modelId="{3ABC038A-A0AB-4EC0-A55C-6493B7340871}">
      <dgm:prSet/>
      <dgm:spPr/>
      <dgm:t>
        <a:bodyPr/>
        <a:lstStyle/>
        <a:p>
          <a:pPr rtl="0"/>
          <a:r>
            <a:rPr kumimoji="0" lang="en-US" b="0" i="0" u="none" strike="noStrike" cap="none" spc="-5" normalizeH="0" baseline="0" noProof="0" dirty="0">
              <a:ln>
                <a:noFill/>
              </a:ln>
              <a:solidFill>
                <a:srgbClr val="404040"/>
              </a:solidFill>
              <a:effectLst/>
              <a:uLnTx/>
              <a:uFillTx/>
              <a:latin typeface="Calibri" panose="020F0502020204030204" pitchFamily="34" charset="0"/>
              <a:ea typeface="+mn-ea"/>
              <a:cs typeface="Comic Sans MS"/>
            </a:rPr>
            <a:t>Critical Path Method </a:t>
          </a:r>
          <a:r>
            <a:rPr kumimoji="0" lang="en-US" b="0" i="0" u="none" strike="noStrike" cap="none" spc="-5" normalizeH="0" baseline="0" noProof="0" dirty="0" err="1">
              <a:ln>
                <a:noFill/>
              </a:ln>
              <a:solidFill>
                <a:srgbClr val="404040"/>
              </a:solidFill>
              <a:effectLst/>
              <a:uLnTx/>
              <a:uFillTx/>
              <a:latin typeface="Calibri" panose="020F0502020204030204" pitchFamily="34" charset="0"/>
              <a:ea typeface="+mn-ea"/>
              <a:cs typeface="Comic Sans MS"/>
            </a:rPr>
            <a:t>akan</a:t>
          </a:r>
          <a:r>
            <a:rPr kumimoji="0" lang="en-US" b="0" i="0" u="none" strike="noStrike" cap="none" spc="-5" normalizeH="0" baseline="0" noProof="0" dirty="0">
              <a:ln>
                <a:noFill/>
              </a:ln>
              <a:solidFill>
                <a:srgbClr val="404040"/>
              </a:solidFill>
              <a:effectLst/>
              <a:uLnTx/>
              <a:uFillTx/>
              <a:latin typeface="Calibri" panose="020F0502020204030204" pitchFamily="34" charset="0"/>
              <a:ea typeface="+mn-ea"/>
              <a:cs typeface="Comic Sans MS"/>
            </a:rPr>
            <a:t> </a:t>
          </a:r>
          <a:r>
            <a:rPr kumimoji="0" lang="en-US" b="0" i="0" u="none" strike="noStrike" cap="none" spc="-5" normalizeH="0" baseline="0" noProof="0" dirty="0" err="1">
              <a:ln>
                <a:noFill/>
              </a:ln>
              <a:solidFill>
                <a:srgbClr val="404040"/>
              </a:solidFill>
              <a:effectLst/>
              <a:uLnTx/>
              <a:uFillTx/>
              <a:latin typeface="Calibri" panose="020F0502020204030204" pitchFamily="34" charset="0"/>
              <a:ea typeface="+mn-ea"/>
              <a:cs typeface="Comic Sans MS"/>
            </a:rPr>
            <a:t>menghitung</a:t>
          </a:r>
          <a:r>
            <a:rPr kumimoji="0" lang="en-US" b="0" i="0" u="none" strike="noStrike" cap="none" spc="-5" normalizeH="0" baseline="0" noProof="0" dirty="0">
              <a:ln>
                <a:noFill/>
              </a:ln>
              <a:solidFill>
                <a:srgbClr val="404040"/>
              </a:solidFill>
              <a:effectLst/>
              <a:uLnTx/>
              <a:uFillTx/>
              <a:latin typeface="Calibri" panose="020F0502020204030204" pitchFamily="34" charset="0"/>
              <a:ea typeface="+mn-ea"/>
              <a:cs typeface="Comic Sans MS"/>
            </a:rPr>
            <a:t> Early Start (ES), Early Finish (EF), Late Start (LS), Late Finish (LF) </a:t>
          </a:r>
          <a:r>
            <a:rPr kumimoji="0" lang="en-US" b="0" i="0" u="none" strike="noStrike" cap="none" spc="-5" normalizeH="0" baseline="0" noProof="0" dirty="0" err="1">
              <a:ln>
                <a:noFill/>
              </a:ln>
              <a:solidFill>
                <a:srgbClr val="404040"/>
              </a:solidFill>
              <a:effectLst/>
              <a:uLnTx/>
              <a:uFillTx/>
              <a:latin typeface="Calibri" panose="020F0502020204030204" pitchFamily="34" charset="0"/>
              <a:ea typeface="+mn-ea"/>
              <a:cs typeface="Comic Sans MS"/>
            </a:rPr>
            <a:t>untuk</a:t>
          </a:r>
          <a:r>
            <a:rPr kumimoji="0" lang="en-US" b="0" i="0" u="none" strike="noStrike" cap="none" spc="-5" normalizeH="0" baseline="0" noProof="0" dirty="0">
              <a:ln>
                <a:noFill/>
              </a:ln>
              <a:solidFill>
                <a:srgbClr val="404040"/>
              </a:solidFill>
              <a:effectLst/>
              <a:uLnTx/>
              <a:uFillTx/>
              <a:latin typeface="Calibri" panose="020F0502020204030204" pitchFamily="34" charset="0"/>
              <a:ea typeface="+mn-ea"/>
              <a:cs typeface="Comic Sans MS"/>
            </a:rPr>
            <a:t> </a:t>
          </a:r>
          <a:r>
            <a:rPr kumimoji="0" lang="en-US" b="0" i="0" u="none" strike="noStrike" cap="none" spc="-5" normalizeH="0" baseline="0" noProof="0" dirty="0" err="1">
              <a:ln>
                <a:noFill/>
              </a:ln>
              <a:solidFill>
                <a:srgbClr val="404040"/>
              </a:solidFill>
              <a:effectLst/>
              <a:uLnTx/>
              <a:uFillTx/>
              <a:latin typeface="Calibri" panose="020F0502020204030204" pitchFamily="34" charset="0"/>
              <a:ea typeface="+mn-ea"/>
              <a:cs typeface="Comic Sans MS"/>
            </a:rPr>
            <a:t>seluruh</a:t>
          </a:r>
          <a:r>
            <a:rPr kumimoji="0" lang="en-US" b="0" i="0" u="none" strike="noStrike" cap="none" spc="-5" normalizeH="0" baseline="0" noProof="0" dirty="0">
              <a:ln>
                <a:noFill/>
              </a:ln>
              <a:solidFill>
                <a:srgbClr val="404040"/>
              </a:solidFill>
              <a:effectLst/>
              <a:uLnTx/>
              <a:uFillTx/>
              <a:latin typeface="Calibri" panose="020F0502020204030204" pitchFamily="34" charset="0"/>
              <a:ea typeface="+mn-ea"/>
              <a:cs typeface="Comic Sans MS"/>
            </a:rPr>
            <a:t> </a:t>
          </a:r>
          <a:r>
            <a:rPr kumimoji="0" lang="en-US" b="0" i="0" u="none" strike="noStrike" cap="none" spc="-5" normalizeH="0" baseline="0" noProof="0" dirty="0" err="1">
              <a:ln>
                <a:noFill/>
              </a:ln>
              <a:solidFill>
                <a:srgbClr val="404040"/>
              </a:solidFill>
              <a:effectLst/>
              <a:uLnTx/>
              <a:uFillTx/>
              <a:latin typeface="Calibri" panose="020F0502020204030204" pitchFamily="34" charset="0"/>
              <a:ea typeface="+mn-ea"/>
              <a:cs typeface="Comic Sans MS"/>
            </a:rPr>
            <a:t>aktivitas</a:t>
          </a:r>
          <a:r>
            <a:rPr kumimoji="0" lang="en-US" b="0" i="0" u="none" strike="noStrike" cap="none" spc="-5" normalizeH="0" baseline="0" noProof="0" dirty="0">
              <a:ln>
                <a:noFill/>
              </a:ln>
              <a:solidFill>
                <a:srgbClr val="404040"/>
              </a:solidFill>
              <a:effectLst/>
              <a:uLnTx/>
              <a:uFillTx/>
              <a:latin typeface="Calibri" panose="020F0502020204030204" pitchFamily="34" charset="0"/>
              <a:ea typeface="+mn-ea"/>
              <a:cs typeface="Comic Sans MS"/>
            </a:rPr>
            <a:t> yang </a:t>
          </a:r>
          <a:r>
            <a:rPr kumimoji="0" lang="en-US" b="0" i="0" u="none" strike="noStrike" cap="none" spc="-5" normalizeH="0" baseline="0" noProof="0" dirty="0" err="1">
              <a:ln>
                <a:noFill/>
              </a:ln>
              <a:solidFill>
                <a:srgbClr val="404040"/>
              </a:solidFill>
              <a:effectLst/>
              <a:uLnTx/>
              <a:uFillTx/>
              <a:latin typeface="Calibri" panose="020F0502020204030204" pitchFamily="34" charset="0"/>
              <a:ea typeface="+mn-ea"/>
              <a:cs typeface="Comic Sans MS"/>
            </a:rPr>
            <a:t>harus</a:t>
          </a:r>
          <a:r>
            <a:rPr kumimoji="0" lang="en-US" b="0" i="0" u="none" strike="noStrike" cap="none" spc="-5" normalizeH="0" baseline="0" noProof="0" dirty="0">
              <a:ln>
                <a:noFill/>
              </a:ln>
              <a:solidFill>
                <a:srgbClr val="404040"/>
              </a:solidFill>
              <a:effectLst/>
              <a:uLnTx/>
              <a:uFillTx/>
              <a:latin typeface="Calibri" panose="020F0502020204030204" pitchFamily="34" charset="0"/>
              <a:ea typeface="+mn-ea"/>
              <a:cs typeface="Comic Sans MS"/>
            </a:rPr>
            <a:t> </a:t>
          </a:r>
          <a:r>
            <a:rPr kumimoji="0" lang="en-US" b="0" i="0" u="none" strike="noStrike" cap="none" spc="-5" normalizeH="0" baseline="0" noProof="0" dirty="0" err="1">
              <a:ln>
                <a:noFill/>
              </a:ln>
              <a:solidFill>
                <a:srgbClr val="404040"/>
              </a:solidFill>
              <a:effectLst/>
              <a:uLnTx/>
              <a:uFillTx/>
              <a:latin typeface="Calibri" panose="020F0502020204030204" pitchFamily="34" charset="0"/>
              <a:ea typeface="+mn-ea"/>
              <a:cs typeface="Comic Sans MS"/>
            </a:rPr>
            <a:t>dilakukan</a:t>
          </a:r>
          <a:r>
            <a:rPr kumimoji="0" lang="en-US" b="0" i="0" u="none" strike="noStrike" cap="none" spc="-5" normalizeH="0" baseline="0" noProof="0" dirty="0">
              <a:ln>
                <a:noFill/>
              </a:ln>
              <a:solidFill>
                <a:srgbClr val="404040"/>
              </a:solidFill>
              <a:effectLst/>
              <a:uLnTx/>
              <a:uFillTx/>
              <a:latin typeface="Calibri" panose="020F0502020204030204" pitchFamily="34" charset="0"/>
              <a:ea typeface="+mn-ea"/>
              <a:cs typeface="Comic Sans MS"/>
            </a:rPr>
            <a:t> </a:t>
          </a:r>
          <a:r>
            <a:rPr kumimoji="0" lang="en-US" b="0" i="0" u="none" strike="noStrike" cap="none" spc="-5" normalizeH="0" baseline="0" noProof="0" dirty="0" err="1">
              <a:ln>
                <a:noFill/>
              </a:ln>
              <a:solidFill>
                <a:srgbClr val="404040"/>
              </a:solidFill>
              <a:effectLst/>
              <a:uLnTx/>
              <a:uFillTx/>
              <a:latin typeface="Calibri" panose="020F0502020204030204" pitchFamily="34" charset="0"/>
              <a:ea typeface="+mn-ea"/>
              <a:cs typeface="Comic Sans MS"/>
            </a:rPr>
            <a:t>dalam</a:t>
          </a:r>
          <a:r>
            <a:rPr kumimoji="0" lang="en-US" b="0" i="0" u="none" strike="noStrike" cap="none" spc="-5" normalizeH="0" baseline="0" noProof="0" dirty="0">
              <a:ln>
                <a:noFill/>
              </a:ln>
              <a:solidFill>
                <a:srgbClr val="404040"/>
              </a:solidFill>
              <a:effectLst/>
              <a:uLnTx/>
              <a:uFillTx/>
              <a:latin typeface="Calibri" panose="020F0502020204030204" pitchFamily="34" charset="0"/>
              <a:ea typeface="+mn-ea"/>
              <a:cs typeface="Comic Sans MS"/>
            </a:rPr>
            <a:t> </a:t>
          </a:r>
          <a:r>
            <a:rPr kumimoji="0" lang="en-US" b="0" i="0" u="none" strike="noStrike" cap="none" spc="-5" normalizeH="0" baseline="0" noProof="0" dirty="0" err="1">
              <a:ln>
                <a:noFill/>
              </a:ln>
              <a:solidFill>
                <a:srgbClr val="404040"/>
              </a:solidFill>
              <a:effectLst/>
              <a:uLnTx/>
              <a:uFillTx/>
              <a:latin typeface="Calibri" panose="020F0502020204030204" pitchFamily="34" charset="0"/>
              <a:ea typeface="+mn-ea"/>
              <a:cs typeface="Comic Sans MS"/>
            </a:rPr>
            <a:t>menyelesaikan</a:t>
          </a:r>
          <a:r>
            <a:rPr kumimoji="0" lang="en-US" b="0" i="0" u="none" strike="noStrike" cap="none" spc="-5" normalizeH="0" baseline="0" noProof="0" dirty="0">
              <a:ln>
                <a:noFill/>
              </a:ln>
              <a:solidFill>
                <a:srgbClr val="404040"/>
              </a:solidFill>
              <a:effectLst/>
              <a:uLnTx/>
              <a:uFillTx/>
              <a:latin typeface="Calibri" panose="020F0502020204030204" pitchFamily="34" charset="0"/>
              <a:ea typeface="+mn-ea"/>
              <a:cs typeface="Comic Sans MS"/>
            </a:rPr>
            <a:t> </a:t>
          </a:r>
          <a:r>
            <a:rPr kumimoji="0" lang="en-US" b="0" i="0" u="none" strike="noStrike" cap="none" spc="-5" normalizeH="0" baseline="0" noProof="0" dirty="0" err="1">
              <a:ln>
                <a:noFill/>
              </a:ln>
              <a:solidFill>
                <a:srgbClr val="404040"/>
              </a:solidFill>
              <a:effectLst/>
              <a:uLnTx/>
              <a:uFillTx/>
              <a:latin typeface="Calibri" panose="020F0502020204030204" pitchFamily="34" charset="0"/>
              <a:ea typeface="+mn-ea"/>
              <a:cs typeface="Comic Sans MS"/>
            </a:rPr>
            <a:t>proyek</a:t>
          </a:r>
          <a:r>
            <a:rPr kumimoji="0" lang="en-US" b="0" i="0" u="none" strike="noStrike" cap="none" spc="-5" normalizeH="0" baseline="0" noProof="0" dirty="0">
              <a:ln>
                <a:noFill/>
              </a:ln>
              <a:solidFill>
                <a:srgbClr val="404040"/>
              </a:solidFill>
              <a:effectLst/>
              <a:uLnTx/>
              <a:uFillTx/>
              <a:latin typeface="Calibri" panose="020F0502020204030204" pitchFamily="34" charset="0"/>
              <a:ea typeface="+mn-ea"/>
              <a:cs typeface="Comic Sans MS"/>
            </a:rPr>
            <a:t>.</a:t>
          </a:r>
          <a:endParaRPr lang="en-US" dirty="0">
            <a:solidFill>
              <a:schemeClr val="tx1"/>
            </a:solidFill>
          </a:endParaRPr>
        </a:p>
      </dgm:t>
    </dgm:pt>
    <dgm:pt modelId="{DFBF93CD-23FD-4B29-86F6-E5FE5A622E63}" type="parTrans" cxnId="{C8368084-AFAD-4CAE-9671-FA62CD75CBAB}">
      <dgm:prSet/>
      <dgm:spPr/>
      <dgm:t>
        <a:bodyPr/>
        <a:lstStyle/>
        <a:p>
          <a:endParaRPr lang="en-US"/>
        </a:p>
      </dgm:t>
    </dgm:pt>
    <dgm:pt modelId="{129BBBD9-6529-4E8F-B9BB-4E02D4EA3F23}" type="sibTrans" cxnId="{C8368084-AFAD-4CAE-9671-FA62CD75CBAB}">
      <dgm:prSet/>
      <dgm:spPr/>
      <dgm:t>
        <a:bodyPr/>
        <a:lstStyle/>
        <a:p>
          <a:endParaRPr lang="en-US"/>
        </a:p>
      </dgm:t>
    </dgm:pt>
    <dgm:pt modelId="{9A599F79-B07C-485A-905F-A130F1DE3A8F}">
      <dgm:prSet/>
      <dgm:spPr/>
      <dgm:t>
        <a:bodyPr/>
        <a:lstStyle/>
        <a:p>
          <a:pPr rtl="0"/>
          <a:r>
            <a:rPr kumimoji="0" lang="en-GB" b="0" i="0" u="none" strike="noStrike" cap="none" spc="-5" normalizeH="0" baseline="0" noProof="0" dirty="0">
              <a:ln>
                <a:noFill/>
              </a:ln>
              <a:solidFill>
                <a:srgbClr val="404040"/>
              </a:solidFill>
              <a:effectLst/>
              <a:uLnTx/>
              <a:uFillTx/>
              <a:latin typeface="Calibri" panose="020F0502020204030204" pitchFamily="34" charset="0"/>
              <a:ea typeface="+mn-ea"/>
              <a:cs typeface="Comic Sans MS"/>
            </a:rPr>
            <a:t>Critical </a:t>
          </a:r>
          <a:r>
            <a:rPr kumimoji="0" lang="en-GB" b="0" i="0" u="none" strike="noStrike" cap="none" spc="0" normalizeH="0" baseline="0" noProof="0" dirty="0">
              <a:ln>
                <a:noFill/>
              </a:ln>
              <a:solidFill>
                <a:srgbClr val="404040"/>
              </a:solidFill>
              <a:effectLst/>
              <a:uLnTx/>
              <a:uFillTx/>
              <a:latin typeface="Calibri" panose="020F0502020204030204" pitchFamily="34" charset="0"/>
              <a:ea typeface="+mn-ea"/>
              <a:cs typeface="Comic Sans MS"/>
            </a:rPr>
            <a:t>path </a:t>
          </a:r>
          <a:r>
            <a:rPr kumimoji="0" lang="en-GB" b="0" i="0" u="none" strike="noStrike" cap="none" spc="0" normalizeH="0" baseline="0" noProof="0" dirty="0" err="1">
              <a:ln>
                <a:noFill/>
              </a:ln>
              <a:solidFill>
                <a:srgbClr val="404040"/>
              </a:solidFill>
              <a:effectLst/>
              <a:uLnTx/>
              <a:uFillTx/>
              <a:latin typeface="Calibri" panose="020F0502020204030204" pitchFamily="34" charset="0"/>
              <a:ea typeface="+mn-ea"/>
              <a:cs typeface="Comic Sans MS"/>
            </a:rPr>
            <a:t>atau</a:t>
          </a:r>
          <a:r>
            <a:rPr kumimoji="0" lang="en-GB" b="0" i="0" u="none" strike="noStrike" cap="none" spc="0" normalizeH="0" baseline="0" noProof="0" dirty="0">
              <a:ln>
                <a:noFill/>
              </a:ln>
              <a:solidFill>
                <a:srgbClr val="404040"/>
              </a:solidFill>
              <a:effectLst/>
              <a:uLnTx/>
              <a:uFillTx/>
              <a:latin typeface="Calibri" panose="020F0502020204030204" pitchFamily="34" charset="0"/>
              <a:ea typeface="+mn-ea"/>
              <a:cs typeface="Comic Sans MS"/>
            </a:rPr>
            <a:t> </a:t>
          </a:r>
          <a:r>
            <a:rPr kumimoji="0" lang="en-GB" b="0" i="0" u="none" strike="noStrike" cap="none" spc="-5" normalizeH="0" baseline="0" noProof="0" dirty="0" err="1">
              <a:ln>
                <a:noFill/>
              </a:ln>
              <a:solidFill>
                <a:srgbClr val="404040"/>
              </a:solidFill>
              <a:effectLst/>
              <a:uLnTx/>
              <a:uFillTx/>
              <a:latin typeface="Calibri" panose="020F0502020204030204" pitchFamily="34" charset="0"/>
              <a:ea typeface="+mn-ea"/>
              <a:cs typeface="Comic Sans MS"/>
            </a:rPr>
            <a:t>jalur</a:t>
          </a:r>
          <a:r>
            <a:rPr kumimoji="0" lang="en-GB" b="0" i="0" u="none" strike="noStrike" cap="none" spc="-5" normalizeH="0" baseline="0" noProof="0" dirty="0">
              <a:ln>
                <a:noFill/>
              </a:ln>
              <a:solidFill>
                <a:srgbClr val="404040"/>
              </a:solidFill>
              <a:effectLst/>
              <a:uLnTx/>
              <a:uFillTx/>
              <a:latin typeface="Calibri" panose="020F0502020204030204" pitchFamily="34" charset="0"/>
              <a:ea typeface="+mn-ea"/>
              <a:cs typeface="Comic Sans MS"/>
            </a:rPr>
            <a:t> </a:t>
          </a:r>
          <a:r>
            <a:rPr kumimoji="0" lang="en-GB" b="0" i="0" u="none" strike="noStrike" cap="none" spc="-5" normalizeH="0" baseline="0" noProof="0" dirty="0" err="1">
              <a:ln>
                <a:noFill/>
              </a:ln>
              <a:solidFill>
                <a:srgbClr val="404040"/>
              </a:solidFill>
              <a:effectLst/>
              <a:uLnTx/>
              <a:uFillTx/>
              <a:latin typeface="Calibri" panose="020F0502020204030204" pitchFamily="34" charset="0"/>
              <a:ea typeface="+mn-ea"/>
              <a:cs typeface="Comic Sans MS"/>
            </a:rPr>
            <a:t>kritis</a:t>
          </a:r>
          <a:r>
            <a:rPr kumimoji="0" lang="en-GB" b="0" i="0" u="none" strike="noStrike" cap="none" spc="-5" normalizeH="0" baseline="0" noProof="0" dirty="0">
              <a:ln>
                <a:noFill/>
              </a:ln>
              <a:solidFill>
                <a:srgbClr val="404040"/>
              </a:solidFill>
              <a:effectLst/>
              <a:uLnTx/>
              <a:uFillTx/>
              <a:latin typeface="Calibri" panose="020F0502020204030204" pitchFamily="34" charset="0"/>
              <a:ea typeface="+mn-ea"/>
              <a:cs typeface="Comic Sans MS"/>
            </a:rPr>
            <a:t>  </a:t>
          </a:r>
          <a:r>
            <a:rPr kumimoji="0" lang="en-GB" b="0" i="0" u="none" strike="noStrike" cap="none" spc="0" normalizeH="0" baseline="0" noProof="0" dirty="0">
              <a:ln>
                <a:noFill/>
              </a:ln>
              <a:solidFill>
                <a:srgbClr val="404040"/>
              </a:solidFill>
              <a:effectLst/>
              <a:uLnTx/>
              <a:uFillTx/>
              <a:latin typeface="Calibri" panose="020F0502020204030204" pitchFamily="34" charset="0"/>
              <a:ea typeface="+mn-ea"/>
              <a:cs typeface="Comic Sans MS"/>
            </a:rPr>
            <a:t>pada </a:t>
          </a:r>
          <a:r>
            <a:rPr kumimoji="0" lang="en-GB" b="0" i="0" u="none" strike="noStrike" cap="none" spc="-5" normalizeH="0" baseline="0" noProof="0" dirty="0" err="1">
              <a:ln>
                <a:noFill/>
              </a:ln>
              <a:solidFill>
                <a:srgbClr val="404040"/>
              </a:solidFill>
              <a:effectLst/>
              <a:uLnTx/>
              <a:uFillTx/>
              <a:latin typeface="Calibri" panose="020F0502020204030204" pitchFamily="34" charset="0"/>
              <a:ea typeface="+mn-ea"/>
              <a:cs typeface="Comic Sans MS"/>
            </a:rPr>
            <a:t>dasarnya</a:t>
          </a:r>
          <a:r>
            <a:rPr kumimoji="0" lang="en-GB" b="0" i="0" u="none" strike="noStrike" cap="none" spc="-5" normalizeH="0" baseline="0" noProof="0" dirty="0">
              <a:ln>
                <a:noFill/>
              </a:ln>
              <a:solidFill>
                <a:srgbClr val="404040"/>
              </a:solidFill>
              <a:effectLst/>
              <a:uLnTx/>
              <a:uFillTx/>
              <a:latin typeface="Calibri" panose="020F0502020204030204" pitchFamily="34" charset="0"/>
              <a:ea typeface="+mn-ea"/>
              <a:cs typeface="Comic Sans MS"/>
            </a:rPr>
            <a:t> </a:t>
          </a:r>
          <a:r>
            <a:rPr kumimoji="0" lang="en-GB" b="0" i="0" u="none" strike="noStrike" cap="none" spc="-5" normalizeH="0" baseline="0" noProof="0" dirty="0" err="1">
              <a:ln>
                <a:noFill/>
              </a:ln>
              <a:solidFill>
                <a:srgbClr val="404040"/>
              </a:solidFill>
              <a:effectLst/>
              <a:uLnTx/>
              <a:uFillTx/>
              <a:latin typeface="Calibri" panose="020F0502020204030204" pitchFamily="34" charset="0"/>
              <a:ea typeface="+mn-ea"/>
              <a:cs typeface="Comic Sans MS"/>
            </a:rPr>
            <a:t>adalah</a:t>
          </a:r>
          <a:r>
            <a:rPr kumimoji="0" lang="en-GB" b="0" i="0" u="none" strike="noStrike" cap="none" spc="-5" normalizeH="0" baseline="0" noProof="0" dirty="0">
              <a:ln>
                <a:noFill/>
              </a:ln>
              <a:solidFill>
                <a:srgbClr val="404040"/>
              </a:solidFill>
              <a:effectLst/>
              <a:uLnTx/>
              <a:uFillTx/>
              <a:latin typeface="Calibri" panose="020F0502020204030204" pitchFamily="34" charset="0"/>
              <a:ea typeface="+mn-ea"/>
              <a:cs typeface="Comic Sans MS"/>
            </a:rPr>
            <a:t> </a:t>
          </a:r>
          <a:r>
            <a:rPr kumimoji="0" lang="en-GB" b="0" i="0" u="none" strike="noStrike" cap="none" spc="-5" normalizeH="0" baseline="0" noProof="0" dirty="0" err="1">
              <a:ln>
                <a:noFill/>
              </a:ln>
              <a:solidFill>
                <a:srgbClr val="404040"/>
              </a:solidFill>
              <a:effectLst/>
              <a:uLnTx/>
              <a:uFillTx/>
              <a:latin typeface="Calibri" panose="020F0502020204030204" pitchFamily="34" charset="0"/>
              <a:ea typeface="+mn-ea"/>
              <a:cs typeface="Comic Sans MS"/>
            </a:rPr>
            <a:t>rangkaian</a:t>
          </a:r>
          <a:r>
            <a:rPr kumimoji="0" lang="en-GB" b="0" i="0" u="none" strike="noStrike" cap="none" spc="-5" normalizeH="0" baseline="0" noProof="0" dirty="0">
              <a:ln>
                <a:noFill/>
              </a:ln>
              <a:solidFill>
                <a:srgbClr val="404040"/>
              </a:solidFill>
              <a:effectLst/>
              <a:uLnTx/>
              <a:uFillTx/>
              <a:latin typeface="Calibri" panose="020F0502020204030204" pitchFamily="34" charset="0"/>
              <a:ea typeface="+mn-ea"/>
              <a:cs typeface="Comic Sans MS"/>
            </a:rPr>
            <a:t> </a:t>
          </a:r>
          <a:r>
            <a:rPr kumimoji="0" lang="en-GB" b="0" i="0" u="none" strike="noStrike" cap="none" spc="-5" normalizeH="0" baseline="0" noProof="0" dirty="0" err="1">
              <a:ln>
                <a:noFill/>
              </a:ln>
              <a:solidFill>
                <a:srgbClr val="404040"/>
              </a:solidFill>
              <a:effectLst/>
              <a:uLnTx/>
              <a:uFillTx/>
              <a:latin typeface="Calibri" panose="020F0502020204030204" pitchFamily="34" charset="0"/>
              <a:ea typeface="+mn-ea"/>
              <a:cs typeface="Comic Sans MS"/>
            </a:rPr>
            <a:t>aktifitas</a:t>
          </a:r>
          <a:r>
            <a:rPr kumimoji="0" lang="en-GB" b="0" i="0" u="none" strike="noStrike" cap="none" spc="-5" normalizeH="0" baseline="0" noProof="0" dirty="0">
              <a:ln>
                <a:noFill/>
              </a:ln>
              <a:solidFill>
                <a:srgbClr val="404040"/>
              </a:solidFill>
              <a:effectLst/>
              <a:uLnTx/>
              <a:uFillTx/>
              <a:latin typeface="Calibri" panose="020F0502020204030204" pitchFamily="34" charset="0"/>
              <a:ea typeface="+mn-ea"/>
              <a:cs typeface="Comic Sans MS"/>
            </a:rPr>
            <a:t> yang </a:t>
          </a:r>
          <a:r>
            <a:rPr kumimoji="0" lang="en-GB" b="0" i="0" u="none" strike="noStrike" cap="none" spc="-5" normalizeH="0" baseline="0" noProof="0" dirty="0" err="1">
              <a:ln>
                <a:noFill/>
              </a:ln>
              <a:solidFill>
                <a:srgbClr val="404040"/>
              </a:solidFill>
              <a:effectLst/>
              <a:uLnTx/>
              <a:uFillTx/>
              <a:latin typeface="Calibri" panose="020F0502020204030204" pitchFamily="34" charset="0"/>
              <a:ea typeface="+mn-ea"/>
              <a:cs typeface="Comic Sans MS"/>
            </a:rPr>
            <a:t>tidak</a:t>
          </a:r>
          <a:r>
            <a:rPr kumimoji="0" lang="en-GB" b="0" i="0" u="none" strike="noStrike" cap="none" spc="-5" normalizeH="0" baseline="0" noProof="0" dirty="0">
              <a:ln>
                <a:noFill/>
              </a:ln>
              <a:solidFill>
                <a:srgbClr val="404040"/>
              </a:solidFill>
              <a:effectLst/>
              <a:uLnTx/>
              <a:uFillTx/>
              <a:latin typeface="Calibri" panose="020F0502020204030204" pitchFamily="34" charset="0"/>
              <a:ea typeface="+mn-ea"/>
              <a:cs typeface="Comic Sans MS"/>
            </a:rPr>
            <a:t> </a:t>
          </a:r>
          <a:r>
            <a:rPr kumimoji="0" lang="en-GB" b="0" i="0" u="none" strike="noStrike" cap="none" spc="-5" normalizeH="0" baseline="0" noProof="0" dirty="0" err="1">
              <a:ln>
                <a:noFill/>
              </a:ln>
              <a:solidFill>
                <a:srgbClr val="404040"/>
              </a:solidFill>
              <a:effectLst/>
              <a:uLnTx/>
              <a:uFillTx/>
              <a:latin typeface="Calibri" panose="020F0502020204030204" pitchFamily="34" charset="0"/>
              <a:ea typeface="+mn-ea"/>
              <a:cs typeface="Comic Sans MS"/>
            </a:rPr>
            <a:t>memiliki</a:t>
          </a:r>
          <a:r>
            <a:rPr kumimoji="0" lang="en-GB" b="0" i="0" u="none" strike="noStrike" cap="none" spc="-5" normalizeH="0" baseline="0" noProof="0" dirty="0">
              <a:ln>
                <a:noFill/>
              </a:ln>
              <a:solidFill>
                <a:srgbClr val="404040"/>
              </a:solidFill>
              <a:effectLst/>
              <a:uLnTx/>
              <a:uFillTx/>
              <a:latin typeface="Calibri" panose="020F0502020204030204" pitchFamily="34" charset="0"/>
              <a:ea typeface="+mn-ea"/>
              <a:cs typeface="Comic Sans MS"/>
            </a:rPr>
            <a:t> </a:t>
          </a:r>
          <a:r>
            <a:rPr kumimoji="0" lang="en-GB" b="0" i="0" u="none" strike="noStrike" cap="none" spc="-5" normalizeH="0" baseline="0" noProof="0" dirty="0" err="1">
              <a:ln>
                <a:noFill/>
              </a:ln>
              <a:solidFill>
                <a:srgbClr val="404040"/>
              </a:solidFill>
              <a:effectLst/>
              <a:uLnTx/>
              <a:uFillTx/>
              <a:latin typeface="Calibri" panose="020F0502020204030204" pitchFamily="34" charset="0"/>
              <a:ea typeface="+mn-ea"/>
              <a:cs typeface="Comic Sans MS"/>
            </a:rPr>
            <a:t>peluang</a:t>
          </a:r>
          <a:r>
            <a:rPr kumimoji="0" lang="en-GB" b="0" i="0" u="none" strike="noStrike" cap="none" spc="-5" normalizeH="0" baseline="0" noProof="0" dirty="0">
              <a:ln>
                <a:noFill/>
              </a:ln>
              <a:solidFill>
                <a:srgbClr val="404040"/>
              </a:solidFill>
              <a:effectLst/>
              <a:uLnTx/>
              <a:uFillTx/>
              <a:latin typeface="Calibri" panose="020F0502020204030204" pitchFamily="34" charset="0"/>
              <a:ea typeface="+mn-ea"/>
              <a:cs typeface="Comic Sans MS"/>
            </a:rPr>
            <a:t> </a:t>
          </a:r>
          <a:r>
            <a:rPr kumimoji="0" lang="en-GB" b="0" i="0" u="none" strike="noStrike" cap="none" spc="-5" normalizeH="0" baseline="0" noProof="0" dirty="0" err="1">
              <a:ln>
                <a:noFill/>
              </a:ln>
              <a:solidFill>
                <a:srgbClr val="404040"/>
              </a:solidFill>
              <a:effectLst/>
              <a:uLnTx/>
              <a:uFillTx/>
              <a:latin typeface="Calibri" panose="020F0502020204030204" pitchFamily="34" charset="0"/>
              <a:ea typeface="+mn-ea"/>
              <a:cs typeface="Comic Sans MS"/>
            </a:rPr>
            <a:t>untuk</a:t>
          </a:r>
          <a:r>
            <a:rPr kumimoji="0" lang="en-GB" b="0" i="0" u="none" strike="noStrike" cap="none" spc="-5" normalizeH="0" baseline="0" noProof="0" dirty="0">
              <a:ln>
                <a:noFill/>
              </a:ln>
              <a:solidFill>
                <a:srgbClr val="404040"/>
              </a:solidFill>
              <a:effectLst/>
              <a:uLnTx/>
              <a:uFillTx/>
              <a:latin typeface="Calibri" panose="020F0502020204030204" pitchFamily="34" charset="0"/>
              <a:ea typeface="+mn-ea"/>
              <a:cs typeface="Comic Sans MS"/>
            </a:rPr>
            <a:t> </a:t>
          </a:r>
          <a:r>
            <a:rPr kumimoji="0" lang="en-GB" b="0" i="0" u="none" strike="noStrike" cap="none" spc="-5" normalizeH="0" baseline="0" noProof="0" dirty="0" err="1">
              <a:ln>
                <a:noFill/>
              </a:ln>
              <a:solidFill>
                <a:srgbClr val="404040"/>
              </a:solidFill>
              <a:effectLst/>
              <a:uLnTx/>
              <a:uFillTx/>
              <a:latin typeface="Calibri" panose="020F0502020204030204" pitchFamily="34" charset="0"/>
              <a:ea typeface="+mn-ea"/>
              <a:cs typeface="Comic Sans MS"/>
            </a:rPr>
            <a:t>terlambat</a:t>
          </a:r>
          <a:r>
            <a:rPr kumimoji="0" lang="en-GB" b="0" i="0" u="none" strike="noStrike" cap="none" spc="-5" normalizeH="0" baseline="0" noProof="0" dirty="0">
              <a:ln>
                <a:noFill/>
              </a:ln>
              <a:solidFill>
                <a:srgbClr val="404040"/>
              </a:solidFill>
              <a:effectLst/>
              <a:uLnTx/>
              <a:uFillTx/>
              <a:latin typeface="Calibri" panose="020F0502020204030204" pitchFamily="34" charset="0"/>
              <a:ea typeface="+mn-ea"/>
              <a:cs typeface="Comic Sans MS"/>
            </a:rPr>
            <a:t> </a:t>
          </a:r>
          <a:r>
            <a:rPr kumimoji="0" lang="en-GB" b="0" i="0" u="none" strike="noStrike" cap="none" spc="0" normalizeH="0" baseline="0" noProof="0" dirty="0">
              <a:ln>
                <a:noFill/>
              </a:ln>
              <a:solidFill>
                <a:srgbClr val="404040"/>
              </a:solidFill>
              <a:effectLst/>
              <a:uLnTx/>
              <a:uFillTx/>
              <a:latin typeface="Calibri" panose="020F0502020204030204" pitchFamily="34" charset="0"/>
              <a:ea typeface="+mn-ea"/>
              <a:cs typeface="Comic Sans MS"/>
            </a:rPr>
            <a:t>pada </a:t>
          </a:r>
          <a:r>
            <a:rPr kumimoji="0" lang="en-GB" b="0" i="0" u="none" strike="noStrike" cap="none" spc="-5" normalizeH="0" baseline="0" noProof="0" dirty="0" err="1">
              <a:ln>
                <a:noFill/>
              </a:ln>
              <a:solidFill>
                <a:srgbClr val="404040"/>
              </a:solidFill>
              <a:effectLst/>
              <a:uLnTx/>
              <a:uFillTx/>
              <a:latin typeface="Calibri" panose="020F0502020204030204" pitchFamily="34" charset="0"/>
              <a:ea typeface="+mn-ea"/>
              <a:cs typeface="Comic Sans MS"/>
            </a:rPr>
            <a:t>pengerjaan</a:t>
          </a:r>
          <a:r>
            <a:rPr kumimoji="0" lang="en-GB" b="0" i="0" u="none" strike="noStrike" cap="none" spc="-5" normalizeH="0" baseline="0" noProof="0" dirty="0">
              <a:ln>
                <a:noFill/>
              </a:ln>
              <a:solidFill>
                <a:srgbClr val="404040"/>
              </a:solidFill>
              <a:effectLst/>
              <a:uLnTx/>
              <a:uFillTx/>
              <a:latin typeface="Calibri" panose="020F0502020204030204" pitchFamily="34" charset="0"/>
              <a:ea typeface="+mn-ea"/>
              <a:cs typeface="Comic Sans MS"/>
            </a:rPr>
            <a:t> </a:t>
          </a:r>
          <a:r>
            <a:rPr kumimoji="0" lang="en-GB" b="0" i="0" u="none" strike="noStrike" cap="none" spc="-5" normalizeH="0" baseline="0" noProof="0" dirty="0" err="1">
              <a:ln>
                <a:noFill/>
              </a:ln>
              <a:solidFill>
                <a:srgbClr val="404040"/>
              </a:solidFill>
              <a:effectLst/>
              <a:uLnTx/>
              <a:uFillTx/>
              <a:latin typeface="Calibri" panose="020F0502020204030204" pitchFamily="34" charset="0"/>
              <a:ea typeface="+mn-ea"/>
              <a:cs typeface="Comic Sans MS"/>
            </a:rPr>
            <a:t>tiap-tiap</a:t>
          </a:r>
          <a:r>
            <a:rPr kumimoji="0" lang="en-GB" b="0" i="0" u="none" strike="noStrike" cap="none" spc="-5" normalizeH="0" baseline="0" noProof="0" dirty="0">
              <a:ln>
                <a:noFill/>
              </a:ln>
              <a:solidFill>
                <a:srgbClr val="404040"/>
              </a:solidFill>
              <a:effectLst/>
              <a:uLnTx/>
              <a:uFillTx/>
              <a:latin typeface="Calibri" panose="020F0502020204030204" pitchFamily="34" charset="0"/>
              <a:ea typeface="+mn-ea"/>
              <a:cs typeface="Comic Sans MS"/>
            </a:rPr>
            <a:t> </a:t>
          </a:r>
          <a:r>
            <a:rPr kumimoji="0" lang="en-GB" b="0" i="0" u="none" strike="noStrike" cap="none" spc="-5" normalizeH="0" baseline="0" noProof="0" dirty="0" err="1">
              <a:ln>
                <a:noFill/>
              </a:ln>
              <a:solidFill>
                <a:srgbClr val="404040"/>
              </a:solidFill>
              <a:effectLst/>
              <a:uLnTx/>
              <a:uFillTx/>
              <a:latin typeface="Calibri" panose="020F0502020204030204" pitchFamily="34" charset="0"/>
              <a:ea typeface="+mn-ea"/>
              <a:cs typeface="Comic Sans MS"/>
            </a:rPr>
            <a:t>aktifitasnya</a:t>
          </a:r>
          <a:r>
            <a:rPr kumimoji="0" lang="en-GB" b="0" i="0" u="none" strike="noStrike" cap="none" spc="-5" normalizeH="0" baseline="0" noProof="0" dirty="0">
              <a:ln>
                <a:noFill/>
              </a:ln>
              <a:solidFill>
                <a:srgbClr val="404040"/>
              </a:solidFill>
              <a:effectLst/>
              <a:uLnTx/>
              <a:uFillTx/>
              <a:latin typeface="Calibri" panose="020F0502020204030204" pitchFamily="34" charset="0"/>
              <a:ea typeface="+mn-ea"/>
              <a:cs typeface="Comic Sans MS"/>
            </a:rPr>
            <a:t> (ES=LS; EF=LF). </a:t>
          </a:r>
          <a:r>
            <a:rPr kumimoji="0" lang="en-GB" b="0" i="0" u="none" strike="noStrike" cap="none" spc="-5" normalizeH="0" baseline="0" noProof="0" dirty="0" err="1">
              <a:ln>
                <a:noFill/>
              </a:ln>
              <a:solidFill>
                <a:srgbClr val="404040"/>
              </a:solidFill>
              <a:effectLst/>
              <a:uLnTx/>
              <a:uFillTx/>
              <a:latin typeface="Calibri" panose="020F0502020204030204" pitchFamily="34" charset="0"/>
              <a:ea typeface="+mn-ea"/>
              <a:cs typeface="Comic Sans MS"/>
            </a:rPr>
            <a:t>Keterlambatan</a:t>
          </a:r>
          <a:r>
            <a:rPr kumimoji="0" lang="en-GB" b="0" i="0" u="none" strike="noStrike" cap="none" spc="-5" normalizeH="0" baseline="0" noProof="0" dirty="0">
              <a:ln>
                <a:noFill/>
              </a:ln>
              <a:solidFill>
                <a:srgbClr val="404040"/>
              </a:solidFill>
              <a:effectLst/>
              <a:uLnTx/>
              <a:uFillTx/>
              <a:latin typeface="Calibri" panose="020F0502020204030204" pitchFamily="34" charset="0"/>
              <a:ea typeface="+mn-ea"/>
              <a:cs typeface="Comic Sans MS"/>
            </a:rPr>
            <a:t> </a:t>
          </a:r>
          <a:r>
            <a:rPr kumimoji="0" lang="en-GB" b="0" i="0" u="none" strike="noStrike" cap="none" spc="-5" normalizeH="0" baseline="0" noProof="0" dirty="0" err="1">
              <a:ln>
                <a:noFill/>
              </a:ln>
              <a:solidFill>
                <a:srgbClr val="404040"/>
              </a:solidFill>
              <a:effectLst/>
              <a:uLnTx/>
              <a:uFillTx/>
              <a:latin typeface="Calibri" panose="020F0502020204030204" pitchFamily="34" charset="0"/>
              <a:ea typeface="+mn-ea"/>
              <a:cs typeface="Comic Sans MS"/>
            </a:rPr>
            <a:t>dalam</a:t>
          </a:r>
          <a:r>
            <a:rPr kumimoji="0" lang="en-GB" b="0" i="0" u="none" strike="noStrike" cap="none" spc="-5" normalizeH="0" baseline="0" noProof="0" dirty="0">
              <a:ln>
                <a:noFill/>
              </a:ln>
              <a:solidFill>
                <a:srgbClr val="404040"/>
              </a:solidFill>
              <a:effectLst/>
              <a:uLnTx/>
              <a:uFillTx/>
              <a:latin typeface="Calibri" panose="020F0502020204030204" pitchFamily="34" charset="0"/>
              <a:ea typeface="+mn-ea"/>
              <a:cs typeface="Comic Sans MS"/>
            </a:rPr>
            <a:t> </a:t>
          </a:r>
          <a:r>
            <a:rPr kumimoji="0" lang="en-GB" b="0" i="0" u="none" strike="noStrike" cap="none" spc="-5" normalizeH="0" baseline="0" noProof="0" dirty="0" err="1">
              <a:ln>
                <a:noFill/>
              </a:ln>
              <a:solidFill>
                <a:srgbClr val="404040"/>
              </a:solidFill>
              <a:effectLst/>
              <a:uLnTx/>
              <a:uFillTx/>
              <a:latin typeface="Calibri" panose="020F0502020204030204" pitchFamily="34" charset="0"/>
              <a:ea typeface="+mn-ea"/>
              <a:cs typeface="Comic Sans MS"/>
            </a:rPr>
            <a:t>melakukan</a:t>
          </a:r>
          <a:r>
            <a:rPr kumimoji="0" lang="en-GB" b="0" i="0" u="none" strike="noStrike" cap="none" spc="-5" normalizeH="0" baseline="0" noProof="0" dirty="0">
              <a:ln>
                <a:noFill/>
              </a:ln>
              <a:solidFill>
                <a:srgbClr val="404040"/>
              </a:solidFill>
              <a:effectLst/>
              <a:uLnTx/>
              <a:uFillTx/>
              <a:latin typeface="Calibri" panose="020F0502020204030204" pitchFamily="34" charset="0"/>
              <a:ea typeface="+mn-ea"/>
              <a:cs typeface="Comic Sans MS"/>
            </a:rPr>
            <a:t> </a:t>
          </a:r>
          <a:r>
            <a:rPr kumimoji="0" lang="en-GB" b="0" i="0" u="none" strike="noStrike" cap="none" spc="-5" normalizeH="0" baseline="0" noProof="0" dirty="0" err="1">
              <a:ln>
                <a:noFill/>
              </a:ln>
              <a:solidFill>
                <a:srgbClr val="404040"/>
              </a:solidFill>
              <a:effectLst/>
              <a:uLnTx/>
              <a:uFillTx/>
              <a:latin typeface="Calibri" panose="020F0502020204030204" pitchFamily="34" charset="0"/>
              <a:ea typeface="+mn-ea"/>
              <a:cs typeface="Comic Sans MS"/>
            </a:rPr>
            <a:t>suatu</a:t>
          </a:r>
          <a:r>
            <a:rPr kumimoji="0" lang="en-GB" b="0" i="0" u="none" strike="noStrike" cap="none" spc="-5" normalizeH="0" baseline="0" noProof="0" dirty="0">
              <a:ln>
                <a:noFill/>
              </a:ln>
              <a:solidFill>
                <a:srgbClr val="404040"/>
              </a:solidFill>
              <a:effectLst/>
              <a:uLnTx/>
              <a:uFillTx/>
              <a:latin typeface="Calibri" panose="020F0502020204030204" pitchFamily="34" charset="0"/>
              <a:ea typeface="+mn-ea"/>
              <a:cs typeface="Comic Sans MS"/>
            </a:rPr>
            <a:t> </a:t>
          </a:r>
          <a:r>
            <a:rPr kumimoji="0" lang="en-GB" b="0" i="0" u="none" strike="noStrike" cap="none" spc="-5" normalizeH="0" baseline="0" noProof="0" dirty="0" err="1">
              <a:ln>
                <a:noFill/>
              </a:ln>
              <a:solidFill>
                <a:srgbClr val="404040"/>
              </a:solidFill>
              <a:effectLst/>
              <a:uLnTx/>
              <a:uFillTx/>
              <a:latin typeface="Calibri" panose="020F0502020204030204" pitchFamily="34" charset="0"/>
              <a:ea typeface="+mn-ea"/>
              <a:cs typeface="Comic Sans MS"/>
            </a:rPr>
            <a:t>aktivitas</a:t>
          </a:r>
          <a:r>
            <a:rPr kumimoji="0" lang="en-GB" b="0" i="0" u="none" strike="noStrike" cap="none" spc="-5" normalizeH="0" baseline="0" noProof="0" dirty="0">
              <a:ln>
                <a:noFill/>
              </a:ln>
              <a:solidFill>
                <a:srgbClr val="404040"/>
              </a:solidFill>
              <a:effectLst/>
              <a:uLnTx/>
              <a:uFillTx/>
              <a:latin typeface="Calibri" panose="020F0502020204030204" pitchFamily="34" charset="0"/>
              <a:ea typeface="+mn-ea"/>
              <a:cs typeface="Comic Sans MS"/>
            </a:rPr>
            <a:t> </a:t>
          </a:r>
          <a:r>
            <a:rPr kumimoji="0" lang="en-GB" b="0" i="0" u="none" strike="noStrike" cap="none" spc="-5" normalizeH="0" baseline="0" noProof="0" dirty="0" err="1">
              <a:ln>
                <a:noFill/>
              </a:ln>
              <a:solidFill>
                <a:srgbClr val="404040"/>
              </a:solidFill>
              <a:effectLst/>
              <a:uLnTx/>
              <a:uFillTx/>
              <a:latin typeface="Calibri" panose="020F0502020204030204" pitchFamily="34" charset="0"/>
              <a:ea typeface="+mn-ea"/>
              <a:cs typeface="Comic Sans MS"/>
            </a:rPr>
            <a:t>dalam</a:t>
          </a:r>
          <a:r>
            <a:rPr kumimoji="0" lang="en-GB" b="0" i="0" u="none" strike="noStrike" cap="none" spc="-5" normalizeH="0" baseline="0" noProof="0" dirty="0">
              <a:ln>
                <a:noFill/>
              </a:ln>
              <a:solidFill>
                <a:srgbClr val="404040"/>
              </a:solidFill>
              <a:effectLst/>
              <a:uLnTx/>
              <a:uFillTx/>
              <a:latin typeface="Calibri" panose="020F0502020204030204" pitchFamily="34" charset="0"/>
              <a:ea typeface="+mn-ea"/>
              <a:cs typeface="Comic Sans MS"/>
            </a:rPr>
            <a:t> </a:t>
          </a:r>
          <a:r>
            <a:rPr kumimoji="0" lang="en-GB" b="0" i="0" u="none" strike="noStrike" cap="none" spc="-5" normalizeH="0" baseline="0" noProof="0" dirty="0" err="1">
              <a:ln>
                <a:noFill/>
              </a:ln>
              <a:solidFill>
                <a:srgbClr val="404040"/>
              </a:solidFill>
              <a:effectLst/>
              <a:uLnTx/>
              <a:uFillTx/>
              <a:latin typeface="Calibri" panose="020F0502020204030204" pitchFamily="34" charset="0"/>
              <a:ea typeface="+mn-ea"/>
              <a:cs typeface="Comic Sans MS"/>
            </a:rPr>
            <a:t>jalur</a:t>
          </a:r>
          <a:r>
            <a:rPr kumimoji="0" lang="en-GB" b="0" i="0" u="none" strike="noStrike" cap="none" spc="-5" normalizeH="0" baseline="0" noProof="0" dirty="0">
              <a:ln>
                <a:noFill/>
              </a:ln>
              <a:solidFill>
                <a:srgbClr val="404040"/>
              </a:solidFill>
              <a:effectLst/>
              <a:uLnTx/>
              <a:uFillTx/>
              <a:latin typeface="Calibri" panose="020F0502020204030204" pitchFamily="34" charset="0"/>
              <a:ea typeface="+mn-ea"/>
              <a:cs typeface="Comic Sans MS"/>
            </a:rPr>
            <a:t> </a:t>
          </a:r>
          <a:r>
            <a:rPr kumimoji="0" lang="en-GB" b="0" i="0" u="none" strike="noStrike" cap="none" spc="-5" normalizeH="0" baseline="0" noProof="0" dirty="0" err="1">
              <a:ln>
                <a:noFill/>
              </a:ln>
              <a:solidFill>
                <a:srgbClr val="404040"/>
              </a:solidFill>
              <a:effectLst/>
              <a:uLnTx/>
              <a:uFillTx/>
              <a:latin typeface="Calibri" panose="020F0502020204030204" pitchFamily="34" charset="0"/>
              <a:ea typeface="+mn-ea"/>
              <a:cs typeface="Comic Sans MS"/>
            </a:rPr>
            <a:t>kritis</a:t>
          </a:r>
          <a:r>
            <a:rPr kumimoji="0" lang="en-GB" b="0" i="0" u="none" strike="noStrike" cap="none" spc="-5" normalizeH="0" baseline="0" noProof="0" dirty="0">
              <a:ln>
                <a:noFill/>
              </a:ln>
              <a:solidFill>
                <a:srgbClr val="404040"/>
              </a:solidFill>
              <a:effectLst/>
              <a:uLnTx/>
              <a:uFillTx/>
              <a:latin typeface="Calibri" panose="020F0502020204030204" pitchFamily="34" charset="0"/>
              <a:ea typeface="+mn-ea"/>
              <a:cs typeface="Comic Sans MS"/>
            </a:rPr>
            <a:t> </a:t>
          </a:r>
          <a:r>
            <a:rPr kumimoji="0" lang="en-GB" b="0" i="0" u="none" strike="noStrike" cap="none" spc="-5" normalizeH="0" baseline="0" noProof="0" dirty="0" err="1">
              <a:ln>
                <a:noFill/>
              </a:ln>
              <a:solidFill>
                <a:srgbClr val="404040"/>
              </a:solidFill>
              <a:effectLst/>
              <a:uLnTx/>
              <a:uFillTx/>
              <a:latin typeface="Calibri" panose="020F0502020204030204" pitchFamily="34" charset="0"/>
              <a:ea typeface="+mn-ea"/>
              <a:cs typeface="Comic Sans MS"/>
            </a:rPr>
            <a:t>akan</a:t>
          </a:r>
          <a:r>
            <a:rPr kumimoji="0" lang="en-GB" b="0" i="0" u="none" strike="noStrike" cap="none" spc="-5" normalizeH="0" baseline="0" noProof="0" dirty="0">
              <a:ln>
                <a:noFill/>
              </a:ln>
              <a:solidFill>
                <a:srgbClr val="404040"/>
              </a:solidFill>
              <a:effectLst/>
              <a:uLnTx/>
              <a:uFillTx/>
              <a:latin typeface="Calibri" panose="020F0502020204030204" pitchFamily="34" charset="0"/>
              <a:ea typeface="+mn-ea"/>
              <a:cs typeface="Comic Sans MS"/>
            </a:rPr>
            <a:t> </a:t>
          </a:r>
          <a:r>
            <a:rPr kumimoji="0" lang="en-GB" b="0" i="0" u="none" strike="noStrike" cap="none" spc="-5" normalizeH="0" baseline="0" noProof="0" dirty="0" err="1">
              <a:ln>
                <a:noFill/>
              </a:ln>
              <a:solidFill>
                <a:srgbClr val="404040"/>
              </a:solidFill>
              <a:effectLst/>
              <a:uLnTx/>
              <a:uFillTx/>
              <a:latin typeface="Calibri" panose="020F0502020204030204" pitchFamily="34" charset="0"/>
              <a:ea typeface="+mn-ea"/>
              <a:cs typeface="Comic Sans MS"/>
            </a:rPr>
            <a:t>berdampak</a:t>
          </a:r>
          <a:r>
            <a:rPr kumimoji="0" lang="en-GB" b="0" i="0" u="none" strike="noStrike" cap="none" spc="-5" normalizeH="0" baseline="0" noProof="0" dirty="0">
              <a:ln>
                <a:noFill/>
              </a:ln>
              <a:solidFill>
                <a:srgbClr val="404040"/>
              </a:solidFill>
              <a:effectLst/>
              <a:uLnTx/>
              <a:uFillTx/>
              <a:latin typeface="Calibri" panose="020F0502020204030204" pitchFamily="34" charset="0"/>
              <a:ea typeface="+mn-ea"/>
              <a:cs typeface="Comic Sans MS"/>
            </a:rPr>
            <a:t> pada </a:t>
          </a:r>
          <a:r>
            <a:rPr kumimoji="0" lang="en-GB" b="0" i="0" u="none" strike="noStrike" cap="none" spc="-5" normalizeH="0" baseline="0" noProof="0" dirty="0" err="1">
              <a:ln>
                <a:noFill/>
              </a:ln>
              <a:solidFill>
                <a:srgbClr val="404040"/>
              </a:solidFill>
              <a:effectLst/>
              <a:uLnTx/>
              <a:uFillTx/>
              <a:latin typeface="Calibri" panose="020F0502020204030204" pitchFamily="34" charset="0"/>
              <a:ea typeface="+mn-ea"/>
              <a:cs typeface="Comic Sans MS"/>
            </a:rPr>
            <a:t>terlambatnya</a:t>
          </a:r>
          <a:r>
            <a:rPr kumimoji="0" lang="en-GB" b="0" i="0" u="none" strike="noStrike" cap="none" spc="-5" normalizeH="0" baseline="0" noProof="0" dirty="0">
              <a:ln>
                <a:noFill/>
              </a:ln>
              <a:solidFill>
                <a:srgbClr val="404040"/>
              </a:solidFill>
              <a:effectLst/>
              <a:uLnTx/>
              <a:uFillTx/>
              <a:latin typeface="Calibri" panose="020F0502020204030204" pitchFamily="34" charset="0"/>
              <a:ea typeface="+mn-ea"/>
              <a:cs typeface="Comic Sans MS"/>
            </a:rPr>
            <a:t> </a:t>
          </a:r>
          <a:r>
            <a:rPr kumimoji="0" lang="en-GB" b="0" i="0" u="none" strike="noStrike" cap="none" spc="-5" normalizeH="0" baseline="0" noProof="0" dirty="0" err="1">
              <a:ln>
                <a:noFill/>
              </a:ln>
              <a:solidFill>
                <a:srgbClr val="404040"/>
              </a:solidFill>
              <a:effectLst/>
              <a:uLnTx/>
              <a:uFillTx/>
              <a:latin typeface="Calibri" panose="020F0502020204030204" pitchFamily="34" charset="0"/>
              <a:ea typeface="+mn-ea"/>
              <a:cs typeface="Comic Sans MS"/>
            </a:rPr>
            <a:t>penyelesaian</a:t>
          </a:r>
          <a:r>
            <a:rPr kumimoji="0" lang="en-GB" b="0" i="0" u="none" strike="noStrike" cap="none" spc="-5" normalizeH="0" baseline="0" noProof="0" dirty="0">
              <a:ln>
                <a:noFill/>
              </a:ln>
              <a:solidFill>
                <a:srgbClr val="404040"/>
              </a:solidFill>
              <a:effectLst/>
              <a:uLnTx/>
              <a:uFillTx/>
              <a:latin typeface="Calibri" panose="020F0502020204030204" pitchFamily="34" charset="0"/>
              <a:ea typeface="+mn-ea"/>
              <a:cs typeface="Comic Sans MS"/>
            </a:rPr>
            <a:t> </a:t>
          </a:r>
          <a:r>
            <a:rPr kumimoji="0" lang="en-GB" b="0" i="0" u="none" strike="noStrike" cap="none" spc="-5" normalizeH="0" baseline="0" noProof="0" dirty="0" err="1">
              <a:ln>
                <a:noFill/>
              </a:ln>
              <a:solidFill>
                <a:srgbClr val="404040"/>
              </a:solidFill>
              <a:effectLst/>
              <a:uLnTx/>
              <a:uFillTx/>
              <a:latin typeface="Calibri" panose="020F0502020204030204" pitchFamily="34" charset="0"/>
              <a:ea typeface="+mn-ea"/>
              <a:cs typeface="Comic Sans MS"/>
            </a:rPr>
            <a:t>proyek</a:t>
          </a:r>
          <a:r>
            <a:rPr kumimoji="0" lang="en-GB" b="0" i="0" u="none" strike="noStrike" cap="none" spc="-5" normalizeH="0" baseline="0" noProof="0" dirty="0">
              <a:ln>
                <a:noFill/>
              </a:ln>
              <a:solidFill>
                <a:srgbClr val="404040"/>
              </a:solidFill>
              <a:effectLst/>
              <a:uLnTx/>
              <a:uFillTx/>
              <a:latin typeface="Calibri" panose="020F0502020204030204" pitchFamily="34" charset="0"/>
              <a:ea typeface="+mn-ea"/>
              <a:cs typeface="Comic Sans MS"/>
            </a:rPr>
            <a:t> </a:t>
          </a:r>
          <a:r>
            <a:rPr kumimoji="0" lang="en-GB" b="0" i="0" u="none" strike="noStrike" cap="none" spc="-5" normalizeH="0" baseline="0" noProof="0" dirty="0" err="1">
              <a:ln>
                <a:noFill/>
              </a:ln>
              <a:solidFill>
                <a:srgbClr val="404040"/>
              </a:solidFill>
              <a:effectLst/>
              <a:uLnTx/>
              <a:uFillTx/>
              <a:latin typeface="Calibri" panose="020F0502020204030204" pitchFamily="34" charset="0"/>
              <a:ea typeface="+mn-ea"/>
              <a:cs typeface="Comic Sans MS"/>
            </a:rPr>
            <a:t>secara</a:t>
          </a:r>
          <a:r>
            <a:rPr kumimoji="0" lang="en-GB" b="0" i="0" u="none" strike="noStrike" cap="none" spc="-5" normalizeH="0" baseline="0" noProof="0" dirty="0">
              <a:ln>
                <a:noFill/>
              </a:ln>
              <a:solidFill>
                <a:srgbClr val="404040"/>
              </a:solidFill>
              <a:effectLst/>
              <a:uLnTx/>
              <a:uFillTx/>
              <a:latin typeface="Calibri" panose="020F0502020204030204" pitchFamily="34" charset="0"/>
              <a:ea typeface="+mn-ea"/>
              <a:cs typeface="Comic Sans MS"/>
            </a:rPr>
            <a:t> </a:t>
          </a:r>
          <a:r>
            <a:rPr kumimoji="0" lang="en-GB" b="0" i="0" u="none" strike="noStrike" cap="none" spc="-5" normalizeH="0" baseline="0" noProof="0" dirty="0" err="1">
              <a:ln>
                <a:noFill/>
              </a:ln>
              <a:solidFill>
                <a:srgbClr val="404040"/>
              </a:solidFill>
              <a:effectLst/>
              <a:uLnTx/>
              <a:uFillTx/>
              <a:latin typeface="Calibri" panose="020F0502020204030204" pitchFamily="34" charset="0"/>
              <a:ea typeface="+mn-ea"/>
              <a:cs typeface="Comic Sans MS"/>
            </a:rPr>
            <a:t>keseluruhan</a:t>
          </a:r>
          <a:r>
            <a:rPr kumimoji="0" lang="en-GB" b="0" i="0" u="none" strike="noStrike" cap="none" spc="-5" normalizeH="0" baseline="0" noProof="0" dirty="0">
              <a:ln>
                <a:noFill/>
              </a:ln>
              <a:solidFill>
                <a:srgbClr val="404040"/>
              </a:solidFill>
              <a:effectLst/>
              <a:uLnTx/>
              <a:uFillTx/>
              <a:latin typeface="Calibri" panose="020F0502020204030204" pitchFamily="34" charset="0"/>
              <a:ea typeface="+mn-ea"/>
              <a:cs typeface="Comic Sans MS"/>
            </a:rPr>
            <a:t>.</a:t>
          </a:r>
          <a:endParaRPr kumimoji="0" lang="en-GB" b="0" i="0" u="none" strike="noStrike" cap="none" spc="0" normalizeH="0" baseline="0" noProof="0" dirty="0">
            <a:ln>
              <a:noFill/>
            </a:ln>
            <a:solidFill>
              <a:srgbClr val="2F2B20"/>
            </a:solidFill>
            <a:effectLst/>
            <a:uLnTx/>
            <a:uFillTx/>
            <a:latin typeface="Calibri" panose="020F0502020204030204" pitchFamily="34" charset="0"/>
            <a:ea typeface="+mn-ea"/>
            <a:cs typeface="Comic Sans MS"/>
          </a:endParaRPr>
        </a:p>
      </dgm:t>
    </dgm:pt>
    <dgm:pt modelId="{8291A2BC-C042-43FE-80C7-C9B63A86BE6C}" type="parTrans" cxnId="{1C8D7952-63D2-4603-AF80-060383CEC41D}">
      <dgm:prSet/>
      <dgm:spPr/>
      <dgm:t>
        <a:bodyPr/>
        <a:lstStyle/>
        <a:p>
          <a:endParaRPr lang="en-US"/>
        </a:p>
      </dgm:t>
    </dgm:pt>
    <dgm:pt modelId="{1F16415E-D227-4264-9A9E-3D870747B263}" type="sibTrans" cxnId="{1C8D7952-63D2-4603-AF80-060383CEC41D}">
      <dgm:prSet/>
      <dgm:spPr/>
      <dgm:t>
        <a:bodyPr/>
        <a:lstStyle/>
        <a:p>
          <a:endParaRPr lang="en-US"/>
        </a:p>
      </dgm:t>
    </dgm:pt>
    <dgm:pt modelId="{224CF469-C495-45B8-9E4A-119EC6AA03FC}" type="pres">
      <dgm:prSet presAssocID="{7BE175C2-43D5-BF47-B71D-4EF4D2107E03}" presName="linear" presStyleCnt="0">
        <dgm:presLayoutVars>
          <dgm:animLvl val="lvl"/>
          <dgm:resizeHandles val="exact"/>
        </dgm:presLayoutVars>
      </dgm:prSet>
      <dgm:spPr/>
    </dgm:pt>
    <dgm:pt modelId="{CA5515A7-FA4D-4B85-9DD9-17359CF050D2}" type="pres">
      <dgm:prSet presAssocID="{870269B6-4112-4E4F-ABD8-795DDFDD3198}" presName="parentText" presStyleLbl="node1" presStyleIdx="0" presStyleCnt="2" custLinFactNeighborY="-7024">
        <dgm:presLayoutVars>
          <dgm:chMax val="0"/>
          <dgm:bulletEnabled val="1"/>
        </dgm:presLayoutVars>
      </dgm:prSet>
      <dgm:spPr/>
    </dgm:pt>
    <dgm:pt modelId="{44DBF284-EFB8-48CB-AA9A-57838DF88D90}" type="pres">
      <dgm:prSet presAssocID="{870269B6-4112-4E4F-ABD8-795DDFDD3198}" presName="childText" presStyleLbl="revTx" presStyleIdx="0" presStyleCnt="2">
        <dgm:presLayoutVars>
          <dgm:bulletEnabled val="1"/>
        </dgm:presLayoutVars>
      </dgm:prSet>
      <dgm:spPr/>
    </dgm:pt>
    <dgm:pt modelId="{A96A26EA-C784-42C4-8670-8091EB3049F7}" type="pres">
      <dgm:prSet presAssocID="{964457D8-FE8E-4C3E-8D17-77C6D10F5B56}" presName="parentText" presStyleLbl="node1" presStyleIdx="1" presStyleCnt="2">
        <dgm:presLayoutVars>
          <dgm:chMax val="0"/>
          <dgm:bulletEnabled val="1"/>
        </dgm:presLayoutVars>
      </dgm:prSet>
      <dgm:spPr/>
    </dgm:pt>
    <dgm:pt modelId="{323CD031-00B1-492B-BE43-9301454FFFAE}" type="pres">
      <dgm:prSet presAssocID="{964457D8-FE8E-4C3E-8D17-77C6D10F5B56}" presName="childText" presStyleLbl="revTx" presStyleIdx="1" presStyleCnt="2">
        <dgm:presLayoutVars>
          <dgm:bulletEnabled val="1"/>
        </dgm:presLayoutVars>
      </dgm:prSet>
      <dgm:spPr/>
    </dgm:pt>
  </dgm:ptLst>
  <dgm:cxnLst>
    <dgm:cxn modelId="{E6D25622-EABD-044C-816E-41F198C2B326}" srcId="{7BE175C2-43D5-BF47-B71D-4EF4D2107E03}" destId="{870269B6-4112-4E4F-ABD8-795DDFDD3198}" srcOrd="0" destOrd="0" parTransId="{A1011F09-7E36-094F-8195-C8FACF5F9B59}" sibTransId="{9CF3B767-8600-AA44-91F2-FBC1438A0182}"/>
    <dgm:cxn modelId="{8BAFF328-795E-42F4-9194-154333F38A75}" type="presOf" srcId="{870269B6-4112-4E4F-ABD8-795DDFDD3198}" destId="{CA5515A7-FA4D-4B85-9DD9-17359CF050D2}" srcOrd="0" destOrd="0" presId="urn:microsoft.com/office/officeart/2005/8/layout/vList2"/>
    <dgm:cxn modelId="{93E23B2E-7A91-48FA-9B84-9E0E6F6AE937}" srcId="{870269B6-4112-4E4F-ABD8-795DDFDD3198}" destId="{B0E00625-55FE-45F7-AC4E-3B212204A4EF}" srcOrd="0" destOrd="0" parTransId="{C83377FB-2135-4C16-9A00-7F93D75AEC55}" sibTransId="{CF4F9405-4556-452F-B7D7-E3CC6AF38AC0}"/>
    <dgm:cxn modelId="{02C7F042-A585-4406-BF23-BB5D1055D0C0}" srcId="{7BE175C2-43D5-BF47-B71D-4EF4D2107E03}" destId="{964457D8-FE8E-4C3E-8D17-77C6D10F5B56}" srcOrd="1" destOrd="0" parTransId="{8B8BA8DE-2AC8-4221-BDAF-E6A1849B2B61}" sibTransId="{BD8DA298-BFD1-43B5-A0AD-06BCFBBC3434}"/>
    <dgm:cxn modelId="{EB1BAE46-6694-459B-A748-120A39ABCF2A}" type="presOf" srcId="{964457D8-FE8E-4C3E-8D17-77C6D10F5B56}" destId="{A96A26EA-C784-42C4-8670-8091EB3049F7}" srcOrd="0" destOrd="0" presId="urn:microsoft.com/office/officeart/2005/8/layout/vList2"/>
    <dgm:cxn modelId="{0BBF0E72-DCDE-4154-BC2B-E5524EF1515C}" type="presOf" srcId="{B0E00625-55FE-45F7-AC4E-3B212204A4EF}" destId="{44DBF284-EFB8-48CB-AA9A-57838DF88D90}" srcOrd="0" destOrd="0" presId="urn:microsoft.com/office/officeart/2005/8/layout/vList2"/>
    <dgm:cxn modelId="{1C8D7952-63D2-4603-AF80-060383CEC41D}" srcId="{964457D8-FE8E-4C3E-8D17-77C6D10F5B56}" destId="{9A599F79-B07C-485A-905F-A130F1DE3A8F}" srcOrd="1" destOrd="0" parTransId="{8291A2BC-C042-43FE-80C7-C9B63A86BE6C}" sibTransId="{1F16415E-D227-4264-9A9E-3D870747B263}"/>
    <dgm:cxn modelId="{C8368084-AFAD-4CAE-9671-FA62CD75CBAB}" srcId="{964457D8-FE8E-4C3E-8D17-77C6D10F5B56}" destId="{3ABC038A-A0AB-4EC0-A55C-6493B7340871}" srcOrd="0" destOrd="0" parTransId="{DFBF93CD-23FD-4B29-86F6-E5FE5A622E63}" sibTransId="{129BBBD9-6529-4E8F-B9BB-4E02D4EA3F23}"/>
    <dgm:cxn modelId="{670C06CC-0EFC-4CED-B8A8-531F4863C107}" type="presOf" srcId="{7BE175C2-43D5-BF47-B71D-4EF4D2107E03}" destId="{224CF469-C495-45B8-9E4A-119EC6AA03FC}" srcOrd="0" destOrd="0" presId="urn:microsoft.com/office/officeart/2005/8/layout/vList2"/>
    <dgm:cxn modelId="{C07F1BCE-48C1-4E57-A328-080EC7F87BDF}" type="presOf" srcId="{9A599F79-B07C-485A-905F-A130F1DE3A8F}" destId="{323CD031-00B1-492B-BE43-9301454FFFAE}" srcOrd="0" destOrd="1" presId="urn:microsoft.com/office/officeart/2005/8/layout/vList2"/>
    <dgm:cxn modelId="{13E631EF-4C2D-4709-BCA7-602C943F3C0E}" type="presOf" srcId="{3ABC038A-A0AB-4EC0-A55C-6493B7340871}" destId="{323CD031-00B1-492B-BE43-9301454FFFAE}" srcOrd="0" destOrd="0" presId="urn:microsoft.com/office/officeart/2005/8/layout/vList2"/>
    <dgm:cxn modelId="{E8328815-8875-4CC7-8C50-4CBC3F594734}" type="presParOf" srcId="{224CF469-C495-45B8-9E4A-119EC6AA03FC}" destId="{CA5515A7-FA4D-4B85-9DD9-17359CF050D2}" srcOrd="0" destOrd="0" presId="urn:microsoft.com/office/officeart/2005/8/layout/vList2"/>
    <dgm:cxn modelId="{43DCE78F-B02A-4028-9F59-12CF0922EF51}" type="presParOf" srcId="{224CF469-C495-45B8-9E4A-119EC6AA03FC}" destId="{44DBF284-EFB8-48CB-AA9A-57838DF88D90}" srcOrd="1" destOrd="0" presId="urn:microsoft.com/office/officeart/2005/8/layout/vList2"/>
    <dgm:cxn modelId="{7BBCEEC2-4575-44E6-9C9A-86C8546DA278}" type="presParOf" srcId="{224CF469-C495-45B8-9E4A-119EC6AA03FC}" destId="{A96A26EA-C784-42C4-8670-8091EB3049F7}" srcOrd="2" destOrd="0" presId="urn:microsoft.com/office/officeart/2005/8/layout/vList2"/>
    <dgm:cxn modelId="{B92A0B0A-29BD-4065-A320-EF68A9E9CB03}" type="presParOf" srcId="{224CF469-C495-45B8-9E4A-119EC6AA03FC}" destId="{323CD031-00B1-492B-BE43-9301454FFFAE}" srcOrd="3"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11.xml><?xml version="1.0" encoding="utf-8"?>
<dgm:dataModel xmlns:dgm="http://schemas.openxmlformats.org/drawingml/2006/diagram" xmlns:a="http://schemas.openxmlformats.org/drawingml/2006/main">
  <dgm:ptLst>
    <dgm:pt modelId="{7BE175C2-43D5-BF47-B71D-4EF4D2107E03}" type="doc">
      <dgm:prSet loTypeId="urn:microsoft.com/office/officeart/2005/8/layout/vList2" loCatId="list" qsTypeId="urn:microsoft.com/office/officeart/2005/8/quickstyle/3d3" qsCatId="3D" csTypeId="urn:microsoft.com/office/officeart/2005/8/colors/colorful5" csCatId="colorful" phldr="1"/>
      <dgm:spPr/>
    </dgm:pt>
    <dgm:pt modelId="{870269B6-4112-4E4F-ABD8-795DDFDD3198}">
      <dgm:prSet phldrT="[Text]" custT="1"/>
      <dgm:spPr>
        <a:xfrm rot="10800000">
          <a:off x="1612781" y="1865"/>
          <a:ext cx="4339282" cy="2079218"/>
        </a:xfrm>
      </dgm:spPr>
      <dgm:t>
        <a:bodyPr/>
        <a:lstStyle/>
        <a:p>
          <a:pPr marL="82550" indent="-82550" algn="l"/>
          <a:r>
            <a:rPr kumimoji="0" lang="en-US" sz="2800" b="1" i="0" u="none" strike="noStrike" cap="none" spc="-5" normalizeH="0" baseline="0" noProof="0">
              <a:ln>
                <a:noFill/>
              </a:ln>
              <a:solidFill>
                <a:srgbClr val="404040"/>
              </a:solidFill>
              <a:effectLst/>
              <a:uLnTx/>
              <a:uFillTx/>
              <a:latin typeface="Calibri"/>
              <a:ea typeface="+mn-ea"/>
              <a:cs typeface="Comic Sans MS"/>
            </a:rPr>
            <a:t>Critical </a:t>
          </a:r>
          <a:r>
            <a:rPr kumimoji="0" lang="en-US" sz="2800" b="1" i="0" u="none" strike="noStrike" cap="none" spc="0" normalizeH="0" baseline="0" noProof="0">
              <a:ln>
                <a:noFill/>
              </a:ln>
              <a:solidFill>
                <a:srgbClr val="404040"/>
              </a:solidFill>
              <a:effectLst/>
              <a:uLnTx/>
              <a:uFillTx/>
              <a:latin typeface="Calibri"/>
              <a:ea typeface="+mn-ea"/>
              <a:cs typeface="Comic Sans MS"/>
            </a:rPr>
            <a:t>Chain</a:t>
          </a:r>
          <a:r>
            <a:rPr kumimoji="0" lang="en-US" sz="2800" b="1" i="0" u="none" strike="noStrike" cap="none" spc="-65" normalizeH="0" baseline="0" noProof="0">
              <a:ln>
                <a:noFill/>
              </a:ln>
              <a:solidFill>
                <a:srgbClr val="404040"/>
              </a:solidFill>
              <a:effectLst/>
              <a:uLnTx/>
              <a:uFillTx/>
              <a:latin typeface="Calibri"/>
              <a:ea typeface="+mn-ea"/>
              <a:cs typeface="Comic Sans MS"/>
            </a:rPr>
            <a:t> </a:t>
          </a:r>
          <a:r>
            <a:rPr kumimoji="0" lang="en-US" sz="2800" b="1" i="0" u="none" strike="noStrike" cap="none" spc="-5" normalizeH="0" baseline="0" noProof="0">
              <a:ln>
                <a:noFill/>
              </a:ln>
              <a:solidFill>
                <a:srgbClr val="404040"/>
              </a:solidFill>
              <a:effectLst/>
              <a:uLnTx/>
              <a:uFillTx/>
              <a:latin typeface="Calibri"/>
              <a:ea typeface="+mn-ea"/>
              <a:cs typeface="Comic Sans MS"/>
            </a:rPr>
            <a:t>Method</a:t>
          </a:r>
          <a:endParaRPr lang="en-US" sz="2800" b="1" dirty="0">
            <a:solidFill>
              <a:schemeClr val="tx1"/>
            </a:solidFill>
            <a:latin typeface="Calibri"/>
            <a:ea typeface="+mn-ea"/>
            <a:cs typeface="+mn-cs"/>
          </a:endParaRPr>
        </a:p>
      </dgm:t>
    </dgm:pt>
    <dgm:pt modelId="{9CF3B767-8600-AA44-91F2-FBC1438A0182}" type="sibTrans" cxnId="{E6D25622-EABD-044C-816E-41F198C2B326}">
      <dgm:prSet/>
      <dgm:spPr/>
      <dgm:t>
        <a:bodyPr/>
        <a:lstStyle/>
        <a:p>
          <a:endParaRPr lang="en-US"/>
        </a:p>
      </dgm:t>
    </dgm:pt>
    <dgm:pt modelId="{A1011F09-7E36-094F-8195-C8FACF5F9B59}" type="parTrans" cxnId="{E6D25622-EABD-044C-816E-41F198C2B326}">
      <dgm:prSet/>
      <dgm:spPr/>
      <dgm:t>
        <a:bodyPr/>
        <a:lstStyle/>
        <a:p>
          <a:endParaRPr lang="en-US"/>
        </a:p>
      </dgm:t>
    </dgm:pt>
    <dgm:pt modelId="{B0E00625-55FE-45F7-AC4E-3B212204A4EF}">
      <dgm:prSet/>
      <dgm:spPr/>
      <dgm:t>
        <a:bodyPr/>
        <a:lstStyle/>
        <a:p>
          <a:pPr algn="just"/>
          <a:r>
            <a:rPr kumimoji="0" lang="en-US" b="0" i="0" u="none" strike="noStrike" cap="none" spc="-5" normalizeH="0" baseline="0" noProof="0" dirty="0">
              <a:ln>
                <a:noFill/>
              </a:ln>
              <a:solidFill>
                <a:srgbClr val="404040"/>
              </a:solidFill>
              <a:effectLst/>
              <a:uLnTx/>
              <a:uFillTx/>
              <a:latin typeface="Calibri"/>
              <a:ea typeface="+mn-ea"/>
              <a:cs typeface="Comic Sans MS"/>
            </a:rPr>
            <a:t>Critical </a:t>
          </a:r>
          <a:r>
            <a:rPr kumimoji="0" lang="en-US" b="0" i="0" u="none" strike="noStrike" cap="none" spc="0" normalizeH="0" baseline="0" noProof="0" dirty="0">
              <a:ln>
                <a:noFill/>
              </a:ln>
              <a:solidFill>
                <a:srgbClr val="404040"/>
              </a:solidFill>
              <a:effectLst/>
              <a:uLnTx/>
              <a:uFillTx/>
              <a:latin typeface="Calibri"/>
              <a:ea typeface="+mn-ea"/>
              <a:cs typeface="Comic Sans MS"/>
            </a:rPr>
            <a:t>Chain </a:t>
          </a:r>
          <a:r>
            <a:rPr kumimoji="0" lang="en-US" b="0" i="0" u="none" strike="noStrike" cap="none" spc="-5" normalizeH="0" baseline="0" noProof="0" dirty="0">
              <a:ln>
                <a:noFill/>
              </a:ln>
              <a:solidFill>
                <a:srgbClr val="404040"/>
              </a:solidFill>
              <a:effectLst/>
              <a:uLnTx/>
              <a:uFillTx/>
              <a:latin typeface="Calibri"/>
              <a:ea typeface="+mn-ea"/>
              <a:cs typeface="Comic Sans MS"/>
            </a:rPr>
            <a:t>Method (CCM) </a:t>
          </a:r>
          <a:r>
            <a:rPr kumimoji="0" lang="en-US" b="0" i="0" u="none" strike="noStrike" cap="none" spc="0" normalizeH="0" baseline="0" noProof="0" dirty="0" err="1">
              <a:ln>
                <a:noFill/>
              </a:ln>
              <a:solidFill>
                <a:srgbClr val="404040"/>
              </a:solidFill>
              <a:effectLst/>
              <a:uLnTx/>
              <a:uFillTx/>
              <a:latin typeface="Calibri"/>
              <a:ea typeface="+mn-ea"/>
              <a:cs typeface="Comic Sans MS"/>
            </a:rPr>
            <a:t>adalah</a:t>
          </a:r>
          <a:r>
            <a:rPr kumimoji="0" lang="en-US" b="0" i="0" u="none" strike="noStrike" cap="none" spc="0" normalizeH="0" baseline="0" noProof="0" dirty="0">
              <a:ln>
                <a:noFill/>
              </a:ln>
              <a:solidFill>
                <a:srgbClr val="404040"/>
              </a:solidFill>
              <a:effectLst/>
              <a:uLnTx/>
              <a:uFillTx/>
              <a:latin typeface="Calibri"/>
              <a:ea typeface="+mn-ea"/>
              <a:cs typeface="Comic Sans MS"/>
            </a:rPr>
            <a:t> </a:t>
          </a:r>
          <a:r>
            <a:rPr kumimoji="0" lang="en-US" b="0" i="0" u="none" strike="noStrike" cap="none" spc="0" normalizeH="0" baseline="0" noProof="0" dirty="0" err="1">
              <a:ln>
                <a:noFill/>
              </a:ln>
              <a:solidFill>
                <a:srgbClr val="404040"/>
              </a:solidFill>
              <a:effectLst/>
              <a:uLnTx/>
              <a:uFillTx/>
              <a:latin typeface="Calibri"/>
              <a:ea typeface="+mn-ea"/>
              <a:cs typeface="Comic Sans MS"/>
            </a:rPr>
            <a:t>metode</a:t>
          </a:r>
          <a:r>
            <a:rPr kumimoji="0" lang="en-US" b="0" i="0" u="none" strike="noStrike" cap="none" spc="0" normalizeH="0" baseline="0" noProof="0" dirty="0">
              <a:ln>
                <a:noFill/>
              </a:ln>
              <a:solidFill>
                <a:srgbClr val="404040"/>
              </a:solidFill>
              <a:effectLst/>
              <a:uLnTx/>
              <a:uFillTx/>
              <a:latin typeface="Calibri"/>
              <a:ea typeface="+mn-ea"/>
              <a:cs typeface="Comic Sans MS"/>
            </a:rPr>
            <a:t> </a:t>
          </a:r>
          <a:r>
            <a:rPr kumimoji="0" lang="en-US" b="0" i="0" u="none" strike="noStrike" cap="none" spc="-5" normalizeH="0" baseline="0" noProof="0" dirty="0" err="1">
              <a:ln>
                <a:noFill/>
              </a:ln>
              <a:solidFill>
                <a:srgbClr val="404040"/>
              </a:solidFill>
              <a:effectLst/>
              <a:uLnTx/>
              <a:uFillTx/>
              <a:latin typeface="Calibri"/>
              <a:ea typeface="+mn-ea"/>
              <a:cs typeface="Comic Sans MS"/>
            </a:rPr>
            <a:t>jadwal</a:t>
          </a:r>
          <a:r>
            <a:rPr kumimoji="0" lang="en-US" b="0" i="0" u="none" strike="noStrike" cap="none" spc="-70" normalizeH="0" baseline="0" noProof="0" dirty="0">
              <a:ln>
                <a:noFill/>
              </a:ln>
              <a:solidFill>
                <a:srgbClr val="404040"/>
              </a:solidFill>
              <a:effectLst/>
              <a:uLnTx/>
              <a:uFillTx/>
              <a:latin typeface="Calibri"/>
              <a:ea typeface="+mn-ea"/>
              <a:cs typeface="Comic Sans MS"/>
            </a:rPr>
            <a:t> </a:t>
          </a:r>
          <a:r>
            <a:rPr kumimoji="0" lang="en-US" b="0" i="0" u="none" strike="noStrike" cap="none" spc="0" normalizeH="0" baseline="0" noProof="0" dirty="0">
              <a:ln>
                <a:noFill/>
              </a:ln>
              <a:solidFill>
                <a:srgbClr val="404040"/>
              </a:solidFill>
              <a:effectLst/>
              <a:uLnTx/>
              <a:uFillTx/>
              <a:latin typeface="Calibri"/>
              <a:ea typeface="+mn-ea"/>
              <a:cs typeface="Comic Sans MS"/>
            </a:rPr>
            <a:t>yang</a:t>
          </a:r>
          <a:r>
            <a:rPr kumimoji="0" lang="en-US" b="0" i="0" u="none" strike="noStrike" cap="none" spc="-25" normalizeH="0" baseline="0" noProof="0" dirty="0">
              <a:ln>
                <a:noFill/>
              </a:ln>
              <a:solidFill>
                <a:srgbClr val="404040"/>
              </a:solidFill>
              <a:effectLst/>
              <a:uLnTx/>
              <a:uFillTx/>
              <a:latin typeface="Calibri"/>
              <a:ea typeface="+mn-ea"/>
              <a:cs typeface="Comic Sans MS"/>
            </a:rPr>
            <a:t> </a:t>
          </a:r>
          <a:r>
            <a:rPr kumimoji="0" lang="en-US" b="0" i="0" u="none" strike="noStrike" cap="none" spc="-5" normalizeH="0" baseline="0" noProof="0" dirty="0" err="1">
              <a:ln>
                <a:noFill/>
              </a:ln>
              <a:solidFill>
                <a:srgbClr val="404040"/>
              </a:solidFill>
              <a:effectLst/>
              <a:uLnTx/>
              <a:uFillTx/>
              <a:latin typeface="Calibri"/>
              <a:ea typeface="+mn-ea"/>
              <a:cs typeface="Comic Sans MS"/>
            </a:rPr>
            <a:t>memungkinkan</a:t>
          </a:r>
          <a:r>
            <a:rPr kumimoji="0" lang="en-US" b="0" i="0" u="none" strike="noStrike" cap="none" spc="-5" normalizeH="0" baseline="0" noProof="0" dirty="0">
              <a:ln>
                <a:noFill/>
              </a:ln>
              <a:solidFill>
                <a:srgbClr val="404040"/>
              </a:solidFill>
              <a:effectLst/>
              <a:uLnTx/>
              <a:uFillTx/>
              <a:latin typeface="Calibri"/>
              <a:ea typeface="+mn-ea"/>
              <a:cs typeface="Comic Sans MS"/>
            </a:rPr>
            <a:t> </a:t>
          </a:r>
          <a:r>
            <a:rPr kumimoji="0" lang="en-US" b="0" i="0" u="none" strike="noStrike" cap="none" spc="0" normalizeH="0" baseline="0" noProof="0" dirty="0">
              <a:ln>
                <a:noFill/>
              </a:ln>
              <a:solidFill>
                <a:srgbClr val="404040"/>
              </a:solidFill>
              <a:effectLst/>
              <a:uLnTx/>
              <a:uFillTx/>
              <a:latin typeface="Calibri"/>
              <a:ea typeface="+mn-ea"/>
              <a:cs typeface="Comic Sans MS"/>
            </a:rPr>
            <a:t> </a:t>
          </a:r>
          <a:r>
            <a:rPr kumimoji="0" lang="en-US" b="0" i="0" u="none" strike="noStrike" cap="none" spc="-5" normalizeH="0" baseline="0" noProof="0" dirty="0" err="1">
              <a:ln>
                <a:noFill/>
              </a:ln>
              <a:solidFill>
                <a:srgbClr val="404040"/>
              </a:solidFill>
              <a:effectLst/>
              <a:uLnTx/>
              <a:uFillTx/>
              <a:latin typeface="Calibri"/>
              <a:ea typeface="+mn-ea"/>
              <a:cs typeface="Comic Sans MS"/>
            </a:rPr>
            <a:t>tim</a:t>
          </a:r>
          <a:r>
            <a:rPr kumimoji="0" lang="en-US" b="0" i="0" u="none" strike="noStrike" cap="none" spc="-5" normalizeH="0" baseline="0" noProof="0" dirty="0">
              <a:ln>
                <a:noFill/>
              </a:ln>
              <a:solidFill>
                <a:srgbClr val="404040"/>
              </a:solidFill>
              <a:effectLst/>
              <a:uLnTx/>
              <a:uFillTx/>
              <a:latin typeface="Calibri"/>
              <a:ea typeface="+mn-ea"/>
              <a:cs typeface="Comic Sans MS"/>
            </a:rPr>
            <a:t> </a:t>
          </a:r>
          <a:r>
            <a:rPr kumimoji="0" lang="en-US" b="0" i="0" u="none" strike="noStrike" cap="none" spc="-5" normalizeH="0" baseline="0" noProof="0" dirty="0" err="1">
              <a:ln>
                <a:noFill/>
              </a:ln>
              <a:solidFill>
                <a:srgbClr val="404040"/>
              </a:solidFill>
              <a:effectLst/>
              <a:uLnTx/>
              <a:uFillTx/>
              <a:latin typeface="Calibri"/>
              <a:ea typeface="+mn-ea"/>
              <a:cs typeface="Comic Sans MS"/>
            </a:rPr>
            <a:t>proyek</a:t>
          </a:r>
          <a:r>
            <a:rPr kumimoji="0" lang="en-US" b="0" i="0" u="none" strike="noStrike" cap="none" spc="-5" normalizeH="0" baseline="0" noProof="0" dirty="0">
              <a:ln>
                <a:noFill/>
              </a:ln>
              <a:solidFill>
                <a:srgbClr val="404040"/>
              </a:solidFill>
              <a:effectLst/>
              <a:uLnTx/>
              <a:uFillTx/>
              <a:latin typeface="Calibri"/>
              <a:ea typeface="+mn-ea"/>
              <a:cs typeface="Comic Sans MS"/>
            </a:rPr>
            <a:t> </a:t>
          </a:r>
          <a:r>
            <a:rPr kumimoji="0" lang="en-US" b="0" i="0" u="none" strike="noStrike" cap="none" spc="0" normalizeH="0" baseline="0" noProof="0" dirty="0" err="1">
              <a:ln>
                <a:noFill/>
              </a:ln>
              <a:solidFill>
                <a:srgbClr val="404040"/>
              </a:solidFill>
              <a:effectLst/>
              <a:uLnTx/>
              <a:uFillTx/>
              <a:latin typeface="Calibri"/>
              <a:ea typeface="+mn-ea"/>
              <a:cs typeface="Comic Sans MS"/>
            </a:rPr>
            <a:t>untuk</a:t>
          </a:r>
          <a:r>
            <a:rPr kumimoji="0" lang="en-US" b="0" i="0" u="none" strike="noStrike" cap="none" spc="0" normalizeH="0" baseline="0" noProof="0" dirty="0">
              <a:ln>
                <a:noFill/>
              </a:ln>
              <a:solidFill>
                <a:srgbClr val="404040"/>
              </a:solidFill>
              <a:effectLst/>
              <a:uLnTx/>
              <a:uFillTx/>
              <a:latin typeface="Calibri"/>
              <a:ea typeface="+mn-ea"/>
              <a:cs typeface="Comic Sans MS"/>
            </a:rPr>
            <a:t> </a:t>
          </a:r>
          <a:r>
            <a:rPr kumimoji="0" lang="en-US" b="0" i="0" u="none" strike="noStrike" cap="none" spc="0" normalizeH="0" baseline="0" noProof="0" dirty="0" err="1">
              <a:ln>
                <a:noFill/>
              </a:ln>
              <a:solidFill>
                <a:srgbClr val="404040"/>
              </a:solidFill>
              <a:effectLst/>
              <a:uLnTx/>
              <a:uFillTx/>
              <a:latin typeface="Calibri"/>
              <a:ea typeface="+mn-ea"/>
              <a:cs typeface="Comic Sans MS"/>
            </a:rPr>
            <a:t>menempatkan</a:t>
          </a:r>
          <a:r>
            <a:rPr kumimoji="0" lang="en-US" b="0" i="0" u="none" strike="noStrike" cap="none" spc="0" normalizeH="0" baseline="0" noProof="0" dirty="0">
              <a:ln>
                <a:noFill/>
              </a:ln>
              <a:solidFill>
                <a:srgbClr val="404040"/>
              </a:solidFill>
              <a:effectLst/>
              <a:uLnTx/>
              <a:uFillTx/>
              <a:latin typeface="Calibri"/>
              <a:ea typeface="+mn-ea"/>
              <a:cs typeface="Comic Sans MS"/>
            </a:rPr>
            <a:t> </a:t>
          </a:r>
          <a:r>
            <a:rPr kumimoji="0" lang="en-US" b="0" i="0" u="none" strike="noStrike" cap="none" spc="-5" normalizeH="0" baseline="0" noProof="0" dirty="0">
              <a:ln>
                <a:noFill/>
              </a:ln>
              <a:solidFill>
                <a:srgbClr val="404040"/>
              </a:solidFill>
              <a:effectLst/>
              <a:uLnTx/>
              <a:uFillTx/>
              <a:latin typeface="Calibri"/>
              <a:ea typeface="+mn-ea"/>
              <a:cs typeface="Comic Sans MS"/>
            </a:rPr>
            <a:t>buffer </a:t>
          </a:r>
          <a:r>
            <a:rPr kumimoji="0" lang="en-US" b="0" i="0" u="none" strike="noStrike" cap="none" spc="0" normalizeH="0" baseline="0" noProof="0" dirty="0" err="1">
              <a:ln>
                <a:noFill/>
              </a:ln>
              <a:solidFill>
                <a:srgbClr val="404040"/>
              </a:solidFill>
              <a:effectLst/>
              <a:uLnTx/>
              <a:uFillTx/>
              <a:latin typeface="Calibri"/>
              <a:ea typeface="+mn-ea"/>
              <a:cs typeface="Comic Sans MS"/>
            </a:rPr>
            <a:t>pada</a:t>
          </a:r>
          <a:r>
            <a:rPr kumimoji="0" lang="en-US" b="0" i="0" u="none" strike="noStrike" cap="none" spc="0" normalizeH="0" baseline="0" noProof="0" dirty="0">
              <a:ln>
                <a:noFill/>
              </a:ln>
              <a:solidFill>
                <a:srgbClr val="404040"/>
              </a:solidFill>
              <a:effectLst/>
              <a:uLnTx/>
              <a:uFillTx/>
              <a:latin typeface="Calibri"/>
              <a:ea typeface="+mn-ea"/>
              <a:cs typeface="Comic Sans MS"/>
            </a:rPr>
            <a:t> </a:t>
          </a:r>
          <a:r>
            <a:rPr kumimoji="0" lang="en-US" b="0" i="0" u="none" strike="noStrike" cap="none" spc="0" normalizeH="0" baseline="0" noProof="0" dirty="0" err="1">
              <a:ln>
                <a:noFill/>
              </a:ln>
              <a:solidFill>
                <a:srgbClr val="404040"/>
              </a:solidFill>
              <a:effectLst/>
              <a:uLnTx/>
              <a:uFillTx/>
              <a:latin typeface="Calibri"/>
              <a:ea typeface="+mn-ea"/>
              <a:cs typeface="Comic Sans MS"/>
            </a:rPr>
            <a:t>setiap</a:t>
          </a:r>
          <a:r>
            <a:rPr kumimoji="0" lang="en-US" b="0" i="0" u="none" strike="noStrike" cap="none" spc="0" normalizeH="0" baseline="0" noProof="0" dirty="0">
              <a:ln>
                <a:noFill/>
              </a:ln>
              <a:solidFill>
                <a:srgbClr val="404040"/>
              </a:solidFill>
              <a:effectLst/>
              <a:uLnTx/>
              <a:uFillTx/>
              <a:latin typeface="Calibri"/>
              <a:ea typeface="+mn-ea"/>
              <a:cs typeface="Comic Sans MS"/>
            </a:rPr>
            <a:t> </a:t>
          </a:r>
          <a:r>
            <a:rPr kumimoji="0" lang="en-US" b="0" i="0" u="none" strike="noStrike" cap="none" spc="-5" normalizeH="0" baseline="0" noProof="0" dirty="0" err="1">
              <a:ln>
                <a:noFill/>
              </a:ln>
              <a:solidFill>
                <a:srgbClr val="404040"/>
              </a:solidFill>
              <a:effectLst/>
              <a:uLnTx/>
              <a:uFillTx/>
              <a:latin typeface="Calibri"/>
              <a:ea typeface="+mn-ea"/>
              <a:cs typeface="Comic Sans MS"/>
            </a:rPr>
            <a:t>jalur</a:t>
          </a:r>
          <a:r>
            <a:rPr kumimoji="0" lang="en-US" b="0" i="0" u="none" strike="noStrike" cap="none" spc="-5" normalizeH="0" baseline="0" noProof="0" dirty="0">
              <a:ln>
                <a:noFill/>
              </a:ln>
              <a:solidFill>
                <a:srgbClr val="404040"/>
              </a:solidFill>
              <a:effectLst/>
              <a:uLnTx/>
              <a:uFillTx/>
              <a:latin typeface="Calibri"/>
              <a:ea typeface="+mn-ea"/>
              <a:cs typeface="Comic Sans MS"/>
            </a:rPr>
            <a:t> </a:t>
          </a:r>
          <a:r>
            <a:rPr kumimoji="0" lang="en-US" b="0" i="0" u="none" strike="noStrike" cap="none" spc="-5" normalizeH="0" baseline="0" noProof="0" dirty="0" err="1">
              <a:ln>
                <a:noFill/>
              </a:ln>
              <a:solidFill>
                <a:srgbClr val="404040"/>
              </a:solidFill>
              <a:effectLst/>
              <a:uLnTx/>
              <a:uFillTx/>
              <a:latin typeface="Calibri"/>
              <a:ea typeface="+mn-ea"/>
              <a:cs typeface="Comic Sans MS"/>
            </a:rPr>
            <a:t>jadwal</a:t>
          </a:r>
          <a:r>
            <a:rPr kumimoji="0" lang="en-US" b="0" i="0" u="none" strike="noStrike" cap="none" spc="-5" normalizeH="0" baseline="0" noProof="0" dirty="0">
              <a:ln>
                <a:noFill/>
              </a:ln>
              <a:solidFill>
                <a:srgbClr val="404040"/>
              </a:solidFill>
              <a:effectLst/>
              <a:uLnTx/>
              <a:uFillTx/>
              <a:latin typeface="Calibri"/>
              <a:ea typeface="+mn-ea"/>
              <a:cs typeface="Comic Sans MS"/>
            </a:rPr>
            <a:t> </a:t>
          </a:r>
          <a:r>
            <a:rPr kumimoji="0" lang="en-US" b="0" i="0" u="none" strike="noStrike" cap="none" spc="-5" normalizeH="0" baseline="0" noProof="0" dirty="0" err="1">
              <a:ln>
                <a:noFill/>
              </a:ln>
              <a:solidFill>
                <a:srgbClr val="404040"/>
              </a:solidFill>
              <a:effectLst/>
              <a:uLnTx/>
              <a:uFillTx/>
              <a:latin typeface="Calibri"/>
              <a:ea typeface="+mn-ea"/>
              <a:cs typeface="Comic Sans MS"/>
            </a:rPr>
            <a:t>proyek</a:t>
          </a:r>
          <a:r>
            <a:rPr kumimoji="0" lang="en-US" b="0" i="0" u="none" strike="noStrike" cap="none" spc="-5" normalizeH="0" baseline="0" noProof="0" dirty="0">
              <a:ln>
                <a:noFill/>
              </a:ln>
              <a:solidFill>
                <a:srgbClr val="404040"/>
              </a:solidFill>
              <a:effectLst/>
              <a:uLnTx/>
              <a:uFillTx/>
              <a:latin typeface="Calibri"/>
              <a:ea typeface="+mn-ea"/>
              <a:cs typeface="Comic Sans MS"/>
            </a:rPr>
            <a:t>  </a:t>
          </a:r>
          <a:r>
            <a:rPr kumimoji="0" lang="en-US" b="0" i="0" u="none" strike="noStrike" cap="none" spc="0" normalizeH="0" baseline="0" noProof="0" dirty="0" err="1">
              <a:ln>
                <a:noFill/>
              </a:ln>
              <a:solidFill>
                <a:srgbClr val="404040"/>
              </a:solidFill>
              <a:effectLst/>
              <a:uLnTx/>
              <a:uFillTx/>
              <a:latin typeface="Calibri"/>
              <a:ea typeface="+mn-ea"/>
              <a:cs typeface="Comic Sans MS"/>
            </a:rPr>
            <a:t>untuk</a:t>
          </a:r>
          <a:r>
            <a:rPr kumimoji="0" lang="en-US" b="0" i="0" u="none" strike="noStrike" cap="none" spc="0" normalizeH="0" baseline="0" noProof="0" dirty="0">
              <a:ln>
                <a:noFill/>
              </a:ln>
              <a:solidFill>
                <a:srgbClr val="404040"/>
              </a:solidFill>
              <a:effectLst/>
              <a:uLnTx/>
              <a:uFillTx/>
              <a:latin typeface="Calibri"/>
              <a:ea typeface="+mn-ea"/>
              <a:cs typeface="Comic Sans MS"/>
            </a:rPr>
            <a:t> </a:t>
          </a:r>
          <a:r>
            <a:rPr kumimoji="0" lang="en-US" b="0" i="0" u="none" strike="noStrike" cap="none" spc="0" normalizeH="0" baseline="0" noProof="0" dirty="0" err="1">
              <a:ln>
                <a:noFill/>
              </a:ln>
              <a:solidFill>
                <a:srgbClr val="404040"/>
              </a:solidFill>
              <a:effectLst/>
              <a:uLnTx/>
              <a:uFillTx/>
              <a:latin typeface="Calibri"/>
              <a:ea typeface="+mn-ea"/>
              <a:cs typeface="Comic Sans MS"/>
            </a:rPr>
            <a:t>memperhitungkan</a:t>
          </a:r>
          <a:r>
            <a:rPr kumimoji="0" lang="en-US" b="0" i="0" u="none" strike="noStrike" cap="none" spc="0" normalizeH="0" baseline="0" noProof="0" dirty="0">
              <a:ln>
                <a:noFill/>
              </a:ln>
              <a:solidFill>
                <a:srgbClr val="404040"/>
              </a:solidFill>
              <a:effectLst/>
              <a:uLnTx/>
              <a:uFillTx/>
              <a:latin typeface="Calibri"/>
              <a:ea typeface="+mn-ea"/>
              <a:cs typeface="Comic Sans MS"/>
            </a:rPr>
            <a:t> </a:t>
          </a:r>
          <a:r>
            <a:rPr kumimoji="0" lang="en-US" b="0" i="0" u="none" strike="noStrike" cap="none" spc="0" normalizeH="0" baseline="0" noProof="0" dirty="0" err="1">
              <a:ln>
                <a:noFill/>
              </a:ln>
              <a:solidFill>
                <a:srgbClr val="404040"/>
              </a:solidFill>
              <a:effectLst/>
              <a:uLnTx/>
              <a:uFillTx/>
              <a:latin typeface="Calibri"/>
              <a:ea typeface="+mn-ea"/>
              <a:cs typeface="Comic Sans MS"/>
            </a:rPr>
            <a:t>sumber</a:t>
          </a:r>
          <a:r>
            <a:rPr kumimoji="0" lang="en-US" b="0" i="0" u="none" strike="noStrike" cap="none" spc="0" normalizeH="0" baseline="0" noProof="0" dirty="0">
              <a:ln>
                <a:noFill/>
              </a:ln>
              <a:solidFill>
                <a:srgbClr val="404040"/>
              </a:solidFill>
              <a:effectLst/>
              <a:uLnTx/>
              <a:uFillTx/>
              <a:latin typeface="Calibri"/>
              <a:ea typeface="+mn-ea"/>
              <a:cs typeface="Comic Sans MS"/>
            </a:rPr>
            <a:t> </a:t>
          </a:r>
          <a:r>
            <a:rPr kumimoji="0" lang="en-US" b="0" i="0" u="none" strike="noStrike" cap="none" spc="-5" normalizeH="0" baseline="0" noProof="0" dirty="0" err="1">
              <a:ln>
                <a:noFill/>
              </a:ln>
              <a:solidFill>
                <a:srgbClr val="404040"/>
              </a:solidFill>
              <a:effectLst/>
              <a:uLnTx/>
              <a:uFillTx/>
              <a:latin typeface="Calibri"/>
              <a:ea typeface="+mn-ea"/>
              <a:cs typeface="Comic Sans MS"/>
            </a:rPr>
            <a:t>daya</a:t>
          </a:r>
          <a:r>
            <a:rPr kumimoji="0" lang="en-US" b="0" i="0" u="none" strike="noStrike" cap="none" spc="-5" normalizeH="0" baseline="0" noProof="0" dirty="0">
              <a:ln>
                <a:noFill/>
              </a:ln>
              <a:solidFill>
                <a:srgbClr val="404040"/>
              </a:solidFill>
              <a:effectLst/>
              <a:uLnTx/>
              <a:uFillTx/>
              <a:latin typeface="Calibri"/>
              <a:ea typeface="+mn-ea"/>
              <a:cs typeface="Comic Sans MS"/>
            </a:rPr>
            <a:t> </a:t>
          </a:r>
          <a:r>
            <a:rPr kumimoji="0" lang="en-US" b="0" i="0" u="none" strike="noStrike" cap="none" spc="0" normalizeH="0" baseline="0" noProof="0" dirty="0">
              <a:ln>
                <a:noFill/>
              </a:ln>
              <a:solidFill>
                <a:srgbClr val="404040"/>
              </a:solidFill>
              <a:effectLst/>
              <a:uLnTx/>
              <a:uFillTx/>
              <a:latin typeface="Calibri"/>
              <a:ea typeface="+mn-ea"/>
              <a:cs typeface="Comic Sans MS"/>
            </a:rPr>
            <a:t>yang </a:t>
          </a:r>
          <a:r>
            <a:rPr kumimoji="0" lang="en-US" b="0" i="0" u="none" strike="noStrike" cap="none" spc="-5" normalizeH="0" baseline="0" noProof="0" dirty="0" err="1">
              <a:ln>
                <a:noFill/>
              </a:ln>
              <a:solidFill>
                <a:srgbClr val="404040"/>
              </a:solidFill>
              <a:effectLst/>
              <a:uLnTx/>
              <a:uFillTx/>
              <a:latin typeface="Calibri"/>
              <a:ea typeface="+mn-ea"/>
              <a:cs typeface="Comic Sans MS"/>
            </a:rPr>
            <a:t>terbatas</a:t>
          </a:r>
          <a:r>
            <a:rPr kumimoji="0" lang="en-US" b="0" i="0" u="none" strike="noStrike" cap="none" spc="-5" normalizeH="0" baseline="0" noProof="0" dirty="0">
              <a:ln>
                <a:noFill/>
              </a:ln>
              <a:solidFill>
                <a:srgbClr val="404040"/>
              </a:solidFill>
              <a:effectLst/>
              <a:uLnTx/>
              <a:uFillTx/>
              <a:latin typeface="Calibri"/>
              <a:ea typeface="+mn-ea"/>
              <a:cs typeface="Comic Sans MS"/>
            </a:rPr>
            <a:t> </a:t>
          </a:r>
          <a:r>
            <a:rPr kumimoji="0" lang="en-US" b="0" i="0" u="none" strike="noStrike" cap="none" spc="-5" normalizeH="0" baseline="0" noProof="0" dirty="0" err="1">
              <a:ln>
                <a:noFill/>
              </a:ln>
              <a:solidFill>
                <a:srgbClr val="404040"/>
              </a:solidFill>
              <a:effectLst/>
              <a:uLnTx/>
              <a:uFillTx/>
              <a:latin typeface="Calibri"/>
              <a:ea typeface="+mn-ea"/>
              <a:cs typeface="Comic Sans MS"/>
            </a:rPr>
            <a:t>dan</a:t>
          </a:r>
          <a:r>
            <a:rPr kumimoji="0" lang="en-US" b="0" i="0" u="none" strike="noStrike" cap="none" spc="-5" normalizeH="0" baseline="0" noProof="0" dirty="0">
              <a:ln>
                <a:noFill/>
              </a:ln>
              <a:solidFill>
                <a:srgbClr val="404040"/>
              </a:solidFill>
              <a:effectLst/>
              <a:uLnTx/>
              <a:uFillTx/>
              <a:latin typeface="Calibri"/>
              <a:ea typeface="+mn-ea"/>
              <a:cs typeface="Comic Sans MS"/>
            </a:rPr>
            <a:t>  </a:t>
          </a:r>
          <a:r>
            <a:rPr kumimoji="0" lang="en-US" b="0" i="0" u="none" strike="noStrike" cap="none" spc="0" normalizeH="0" baseline="0" noProof="0" dirty="0" err="1">
              <a:ln>
                <a:noFill/>
              </a:ln>
              <a:solidFill>
                <a:srgbClr val="404040"/>
              </a:solidFill>
              <a:effectLst/>
              <a:uLnTx/>
              <a:uFillTx/>
              <a:latin typeface="Calibri"/>
              <a:ea typeface="+mn-ea"/>
              <a:cs typeface="Comic Sans MS"/>
            </a:rPr>
            <a:t>ketidakpastian</a:t>
          </a:r>
          <a:r>
            <a:rPr kumimoji="0" lang="en-US" b="0" i="0" u="none" strike="noStrike" cap="none" spc="0" normalizeH="0" baseline="0" noProof="0" dirty="0">
              <a:ln>
                <a:noFill/>
              </a:ln>
              <a:solidFill>
                <a:srgbClr val="404040"/>
              </a:solidFill>
              <a:effectLst/>
              <a:uLnTx/>
              <a:uFillTx/>
              <a:latin typeface="Calibri"/>
              <a:ea typeface="+mn-ea"/>
              <a:cs typeface="Comic Sans MS"/>
            </a:rPr>
            <a:t> </a:t>
          </a:r>
          <a:r>
            <a:rPr kumimoji="0" lang="en-US" b="0" i="0" u="none" strike="noStrike" cap="none" spc="-5" normalizeH="0" baseline="0" noProof="0" dirty="0" err="1">
              <a:ln>
                <a:noFill/>
              </a:ln>
              <a:solidFill>
                <a:srgbClr val="404040"/>
              </a:solidFill>
              <a:effectLst/>
              <a:uLnTx/>
              <a:uFillTx/>
              <a:latin typeface="Calibri"/>
              <a:ea typeface="+mn-ea"/>
              <a:cs typeface="Comic Sans MS"/>
            </a:rPr>
            <a:t>proyek</a:t>
          </a:r>
          <a:r>
            <a:rPr kumimoji="0" lang="en-US" b="0" i="0" u="none" strike="noStrike" cap="none" spc="-5" normalizeH="0" baseline="0" noProof="0" dirty="0">
              <a:ln>
                <a:noFill/>
              </a:ln>
              <a:solidFill>
                <a:srgbClr val="404040"/>
              </a:solidFill>
              <a:effectLst/>
              <a:uLnTx/>
              <a:uFillTx/>
              <a:latin typeface="Calibri"/>
              <a:ea typeface="+mn-ea"/>
              <a:cs typeface="Comic Sans MS"/>
            </a:rPr>
            <a:t>. Hal </a:t>
          </a:r>
          <a:r>
            <a:rPr kumimoji="0" lang="en-US" b="0" i="0" u="none" strike="noStrike" cap="none" spc="-5" normalizeH="0" baseline="0" noProof="0" dirty="0" err="1">
              <a:ln>
                <a:noFill/>
              </a:ln>
              <a:solidFill>
                <a:srgbClr val="404040"/>
              </a:solidFill>
              <a:effectLst/>
              <a:uLnTx/>
              <a:uFillTx/>
              <a:latin typeface="Calibri"/>
              <a:ea typeface="+mn-ea"/>
              <a:cs typeface="Comic Sans MS"/>
            </a:rPr>
            <a:t>ini</a:t>
          </a:r>
          <a:r>
            <a:rPr kumimoji="0" lang="en-US" b="0" i="0" u="none" strike="noStrike" cap="none" spc="-5" normalizeH="0" baseline="0" noProof="0" dirty="0">
              <a:ln>
                <a:noFill/>
              </a:ln>
              <a:solidFill>
                <a:srgbClr val="404040"/>
              </a:solidFill>
              <a:effectLst/>
              <a:uLnTx/>
              <a:uFillTx/>
              <a:latin typeface="Calibri"/>
              <a:ea typeface="+mn-ea"/>
              <a:cs typeface="Comic Sans MS"/>
            </a:rPr>
            <a:t> </a:t>
          </a:r>
          <a:r>
            <a:rPr kumimoji="0" lang="en-US" b="0" i="0" u="none" strike="noStrike" cap="none" spc="-5" normalizeH="0" baseline="0" noProof="0" dirty="0" err="1">
              <a:ln>
                <a:noFill/>
              </a:ln>
              <a:solidFill>
                <a:srgbClr val="404040"/>
              </a:solidFill>
              <a:effectLst/>
              <a:uLnTx/>
              <a:uFillTx/>
              <a:latin typeface="Calibri"/>
              <a:ea typeface="+mn-ea"/>
              <a:cs typeface="Comic Sans MS"/>
            </a:rPr>
            <a:t>dikembangkan</a:t>
          </a:r>
          <a:r>
            <a:rPr kumimoji="0" lang="en-US" b="0" i="0" u="none" strike="noStrike" cap="none" spc="-5" normalizeH="0" baseline="0" noProof="0" dirty="0">
              <a:ln>
                <a:noFill/>
              </a:ln>
              <a:solidFill>
                <a:srgbClr val="404040"/>
              </a:solidFill>
              <a:effectLst/>
              <a:uLnTx/>
              <a:uFillTx/>
              <a:latin typeface="Calibri"/>
              <a:ea typeface="+mn-ea"/>
              <a:cs typeface="Comic Sans MS"/>
            </a:rPr>
            <a:t> </a:t>
          </a:r>
          <a:r>
            <a:rPr kumimoji="0" lang="en-US" b="0" i="0" u="none" strike="noStrike" cap="none" spc="-5" normalizeH="0" baseline="0" noProof="0" dirty="0" err="1">
              <a:ln>
                <a:noFill/>
              </a:ln>
              <a:solidFill>
                <a:srgbClr val="404040"/>
              </a:solidFill>
              <a:effectLst/>
              <a:uLnTx/>
              <a:uFillTx/>
              <a:latin typeface="Calibri"/>
              <a:ea typeface="+mn-ea"/>
              <a:cs typeface="Comic Sans MS"/>
            </a:rPr>
            <a:t>dari</a:t>
          </a:r>
          <a:r>
            <a:rPr kumimoji="0" lang="en-US" b="0" i="0" u="none" strike="noStrike" cap="none" spc="-5" normalizeH="0" baseline="0" noProof="0" dirty="0">
              <a:ln>
                <a:noFill/>
              </a:ln>
              <a:solidFill>
                <a:srgbClr val="404040"/>
              </a:solidFill>
              <a:effectLst/>
              <a:uLnTx/>
              <a:uFillTx/>
              <a:latin typeface="Calibri"/>
              <a:ea typeface="+mn-ea"/>
              <a:cs typeface="Comic Sans MS"/>
            </a:rPr>
            <a:t> </a:t>
          </a:r>
          <a:r>
            <a:rPr kumimoji="0" lang="en-US" b="0" i="0" u="none" strike="noStrike" cap="none" spc="0" normalizeH="0" baseline="0" noProof="0" dirty="0" err="1">
              <a:ln>
                <a:noFill/>
              </a:ln>
              <a:solidFill>
                <a:srgbClr val="404040"/>
              </a:solidFill>
              <a:effectLst/>
              <a:uLnTx/>
              <a:uFillTx/>
              <a:latin typeface="Calibri"/>
              <a:ea typeface="+mn-ea"/>
              <a:cs typeface="Comic Sans MS"/>
            </a:rPr>
            <a:t>pendekatan</a:t>
          </a:r>
          <a:r>
            <a:rPr kumimoji="0" lang="en-US" b="0" i="0" u="none" strike="noStrike" cap="none" spc="0" normalizeH="0" baseline="0" noProof="0" dirty="0">
              <a:ln>
                <a:noFill/>
              </a:ln>
              <a:solidFill>
                <a:srgbClr val="404040"/>
              </a:solidFill>
              <a:effectLst/>
              <a:uLnTx/>
              <a:uFillTx/>
              <a:latin typeface="Calibri"/>
              <a:ea typeface="+mn-ea"/>
              <a:cs typeface="Comic Sans MS"/>
            </a:rPr>
            <a:t> </a:t>
          </a:r>
          <a:r>
            <a:rPr kumimoji="0" lang="en-US" b="0" i="0" u="none" strike="noStrike" cap="none" spc="0" normalizeH="0" baseline="0" noProof="0" dirty="0" err="1">
              <a:ln>
                <a:noFill/>
              </a:ln>
              <a:solidFill>
                <a:srgbClr val="404040"/>
              </a:solidFill>
              <a:effectLst/>
              <a:uLnTx/>
              <a:uFillTx/>
              <a:latin typeface="Calibri"/>
              <a:ea typeface="+mn-ea"/>
              <a:cs typeface="Comic Sans MS"/>
            </a:rPr>
            <a:t>metode</a:t>
          </a:r>
          <a:r>
            <a:rPr kumimoji="0" lang="en-US" b="0" i="0" u="none" strike="noStrike" cap="none" spc="0" normalizeH="0" baseline="0" noProof="0" dirty="0">
              <a:ln>
                <a:noFill/>
              </a:ln>
              <a:solidFill>
                <a:srgbClr val="404040"/>
              </a:solidFill>
              <a:effectLst/>
              <a:uLnTx/>
              <a:uFillTx/>
              <a:latin typeface="Calibri"/>
              <a:ea typeface="+mn-ea"/>
              <a:cs typeface="Comic Sans MS"/>
            </a:rPr>
            <a:t>  </a:t>
          </a:r>
          <a:r>
            <a:rPr kumimoji="0" lang="en-US" b="0" i="0" u="none" strike="noStrike" cap="none" spc="-5" normalizeH="0" baseline="0" noProof="0" dirty="0">
              <a:ln>
                <a:noFill/>
              </a:ln>
              <a:solidFill>
                <a:srgbClr val="404040"/>
              </a:solidFill>
              <a:effectLst/>
              <a:uLnTx/>
              <a:uFillTx/>
              <a:latin typeface="Calibri"/>
              <a:ea typeface="+mn-ea"/>
              <a:cs typeface="Comic Sans MS"/>
            </a:rPr>
            <a:t>Critical </a:t>
          </a:r>
          <a:r>
            <a:rPr kumimoji="0" lang="en-US" b="0" i="0" u="none" strike="noStrike" cap="none" spc="0" normalizeH="0" baseline="0" noProof="0" dirty="0">
              <a:ln>
                <a:noFill/>
              </a:ln>
              <a:solidFill>
                <a:srgbClr val="404040"/>
              </a:solidFill>
              <a:effectLst/>
              <a:uLnTx/>
              <a:uFillTx/>
              <a:latin typeface="Calibri"/>
              <a:ea typeface="+mn-ea"/>
              <a:cs typeface="Comic Sans MS"/>
            </a:rPr>
            <a:t>Path </a:t>
          </a:r>
          <a:r>
            <a:rPr kumimoji="0" lang="en-US" b="0" i="0" u="none" strike="noStrike" cap="none" spc="0" normalizeH="0" baseline="0" noProof="0" dirty="0" err="1">
              <a:ln>
                <a:noFill/>
              </a:ln>
              <a:solidFill>
                <a:srgbClr val="404040"/>
              </a:solidFill>
              <a:effectLst/>
              <a:uLnTx/>
              <a:uFillTx/>
              <a:latin typeface="Calibri"/>
              <a:ea typeface="+mn-ea"/>
              <a:cs typeface="Comic Sans MS"/>
            </a:rPr>
            <a:t>dan</a:t>
          </a:r>
          <a:r>
            <a:rPr kumimoji="0" lang="en-US" b="0" i="0" u="none" strike="noStrike" cap="none" spc="0" normalizeH="0" baseline="0" noProof="0" dirty="0">
              <a:ln>
                <a:noFill/>
              </a:ln>
              <a:solidFill>
                <a:srgbClr val="404040"/>
              </a:solidFill>
              <a:effectLst/>
              <a:uLnTx/>
              <a:uFillTx/>
              <a:latin typeface="Calibri"/>
              <a:ea typeface="+mn-ea"/>
              <a:cs typeface="Comic Sans MS"/>
            </a:rPr>
            <a:t> </a:t>
          </a:r>
          <a:r>
            <a:rPr kumimoji="0" lang="en-US" b="0" i="0" u="none" strike="noStrike" cap="none" spc="-5" normalizeH="0" baseline="0" noProof="0" dirty="0" err="1">
              <a:ln>
                <a:noFill/>
              </a:ln>
              <a:solidFill>
                <a:srgbClr val="404040"/>
              </a:solidFill>
              <a:effectLst/>
              <a:uLnTx/>
              <a:uFillTx/>
              <a:latin typeface="Calibri"/>
              <a:ea typeface="+mn-ea"/>
              <a:cs typeface="Comic Sans MS"/>
            </a:rPr>
            <a:t>mempertimbangkan</a:t>
          </a:r>
          <a:r>
            <a:rPr kumimoji="0" lang="en-US" b="0" i="0" u="none" strike="noStrike" cap="none" spc="-5" normalizeH="0" baseline="0" noProof="0" dirty="0">
              <a:ln>
                <a:noFill/>
              </a:ln>
              <a:solidFill>
                <a:srgbClr val="404040"/>
              </a:solidFill>
              <a:effectLst/>
              <a:uLnTx/>
              <a:uFillTx/>
              <a:latin typeface="Calibri"/>
              <a:ea typeface="+mn-ea"/>
              <a:cs typeface="Comic Sans MS"/>
            </a:rPr>
            <a:t> </a:t>
          </a:r>
          <a:r>
            <a:rPr kumimoji="0" lang="en-US" b="0" i="0" u="none" strike="noStrike" cap="none" spc="-5" normalizeH="0" baseline="0" noProof="0" dirty="0" err="1">
              <a:ln>
                <a:noFill/>
              </a:ln>
              <a:solidFill>
                <a:srgbClr val="404040"/>
              </a:solidFill>
              <a:effectLst/>
              <a:uLnTx/>
              <a:uFillTx/>
              <a:latin typeface="Calibri"/>
              <a:ea typeface="+mn-ea"/>
              <a:cs typeface="Comic Sans MS"/>
            </a:rPr>
            <a:t>efek</a:t>
          </a:r>
          <a:r>
            <a:rPr kumimoji="0" lang="en-US" b="0" i="0" u="none" strike="noStrike" cap="none" spc="-5" normalizeH="0" baseline="0" noProof="0" dirty="0">
              <a:ln>
                <a:noFill/>
              </a:ln>
              <a:solidFill>
                <a:srgbClr val="404040"/>
              </a:solidFill>
              <a:effectLst/>
              <a:uLnTx/>
              <a:uFillTx/>
              <a:latin typeface="Calibri"/>
              <a:ea typeface="+mn-ea"/>
              <a:cs typeface="Comic Sans MS"/>
            </a:rPr>
            <a:t> </a:t>
          </a:r>
          <a:r>
            <a:rPr kumimoji="0" lang="en-US" b="0" i="0" u="none" strike="noStrike" cap="none" spc="-5" normalizeH="0" baseline="0" noProof="0" dirty="0" err="1">
              <a:ln>
                <a:noFill/>
              </a:ln>
              <a:solidFill>
                <a:srgbClr val="404040"/>
              </a:solidFill>
              <a:effectLst/>
              <a:uLnTx/>
              <a:uFillTx/>
              <a:latin typeface="Calibri"/>
              <a:ea typeface="+mn-ea"/>
              <a:cs typeface="Comic Sans MS"/>
            </a:rPr>
            <a:t>dari</a:t>
          </a:r>
          <a:r>
            <a:rPr kumimoji="0" lang="en-US" b="0" i="0" u="none" strike="noStrike" cap="none" spc="-5" normalizeH="0" baseline="0" noProof="0" dirty="0">
              <a:ln>
                <a:noFill/>
              </a:ln>
              <a:solidFill>
                <a:srgbClr val="404040"/>
              </a:solidFill>
              <a:effectLst/>
              <a:uLnTx/>
              <a:uFillTx/>
              <a:latin typeface="Calibri"/>
              <a:ea typeface="+mn-ea"/>
              <a:cs typeface="Comic Sans MS"/>
            </a:rPr>
            <a:t> </a:t>
          </a:r>
          <a:r>
            <a:rPr kumimoji="0" lang="en-US" b="0" i="0" u="none" strike="noStrike" cap="none" spc="0" normalizeH="0" baseline="0" noProof="0" dirty="0" err="1">
              <a:ln>
                <a:noFill/>
              </a:ln>
              <a:solidFill>
                <a:srgbClr val="404040"/>
              </a:solidFill>
              <a:effectLst/>
              <a:uLnTx/>
              <a:uFillTx/>
              <a:latin typeface="Calibri"/>
              <a:ea typeface="+mn-ea"/>
              <a:cs typeface="Comic Sans MS"/>
            </a:rPr>
            <a:t>alokasi</a:t>
          </a:r>
          <a:r>
            <a:rPr kumimoji="0" lang="en-US" b="0" i="0" u="none" strike="noStrike" cap="none" spc="0" normalizeH="0" baseline="0" noProof="0" dirty="0">
              <a:ln>
                <a:noFill/>
              </a:ln>
              <a:solidFill>
                <a:srgbClr val="404040"/>
              </a:solidFill>
              <a:effectLst/>
              <a:uLnTx/>
              <a:uFillTx/>
              <a:latin typeface="Calibri"/>
              <a:ea typeface="+mn-ea"/>
              <a:cs typeface="Comic Sans MS"/>
            </a:rPr>
            <a:t> </a:t>
          </a:r>
          <a:r>
            <a:rPr kumimoji="0" lang="en-US" b="0" i="0" u="none" strike="noStrike" cap="none" spc="0" normalizeH="0" baseline="0" noProof="0" dirty="0" err="1">
              <a:ln>
                <a:noFill/>
              </a:ln>
              <a:solidFill>
                <a:srgbClr val="404040"/>
              </a:solidFill>
              <a:effectLst/>
              <a:uLnTx/>
              <a:uFillTx/>
              <a:latin typeface="Calibri"/>
              <a:ea typeface="+mn-ea"/>
              <a:cs typeface="Comic Sans MS"/>
            </a:rPr>
            <a:t>sumber</a:t>
          </a:r>
          <a:r>
            <a:rPr kumimoji="0" lang="en-US" b="0" i="0" u="none" strike="noStrike" cap="none" spc="0" normalizeH="0" baseline="0" noProof="0" dirty="0">
              <a:ln>
                <a:noFill/>
              </a:ln>
              <a:solidFill>
                <a:srgbClr val="404040"/>
              </a:solidFill>
              <a:effectLst/>
              <a:uLnTx/>
              <a:uFillTx/>
              <a:latin typeface="Calibri"/>
              <a:ea typeface="+mn-ea"/>
              <a:cs typeface="Comic Sans MS"/>
            </a:rPr>
            <a:t>  </a:t>
          </a:r>
          <a:r>
            <a:rPr kumimoji="0" lang="en-US" b="0" i="0" u="none" strike="noStrike" cap="none" spc="-5" normalizeH="0" baseline="0" noProof="0" dirty="0" err="1">
              <a:ln>
                <a:noFill/>
              </a:ln>
              <a:solidFill>
                <a:srgbClr val="404040"/>
              </a:solidFill>
              <a:effectLst/>
              <a:uLnTx/>
              <a:uFillTx/>
              <a:latin typeface="Calibri"/>
              <a:ea typeface="+mn-ea"/>
              <a:cs typeface="Comic Sans MS"/>
            </a:rPr>
            <a:t>daya</a:t>
          </a:r>
          <a:r>
            <a:rPr kumimoji="0" lang="en-US" b="0" i="0" u="none" strike="noStrike" cap="none" spc="-5" normalizeH="0" baseline="0" noProof="0" dirty="0">
              <a:ln>
                <a:noFill/>
              </a:ln>
              <a:solidFill>
                <a:srgbClr val="404040"/>
              </a:solidFill>
              <a:effectLst/>
              <a:uLnTx/>
              <a:uFillTx/>
              <a:latin typeface="Calibri"/>
              <a:ea typeface="+mn-ea"/>
              <a:cs typeface="Comic Sans MS"/>
            </a:rPr>
            <a:t>, </a:t>
          </a:r>
          <a:r>
            <a:rPr kumimoji="0" lang="en-US" b="0" i="0" u="none" strike="noStrike" cap="none" spc="-5" normalizeH="0" baseline="0" noProof="0" dirty="0" err="1">
              <a:ln>
                <a:noFill/>
              </a:ln>
              <a:solidFill>
                <a:srgbClr val="404040"/>
              </a:solidFill>
              <a:effectLst/>
              <a:uLnTx/>
              <a:uFillTx/>
              <a:latin typeface="Calibri"/>
              <a:ea typeface="+mn-ea"/>
              <a:cs typeface="Comic Sans MS"/>
            </a:rPr>
            <a:t>optimalisasi</a:t>
          </a:r>
          <a:r>
            <a:rPr kumimoji="0" lang="en-US" b="0" i="0" u="none" strike="noStrike" cap="none" spc="-5" normalizeH="0" baseline="0" noProof="0" dirty="0">
              <a:ln>
                <a:noFill/>
              </a:ln>
              <a:solidFill>
                <a:srgbClr val="404040"/>
              </a:solidFill>
              <a:effectLst/>
              <a:uLnTx/>
              <a:uFillTx/>
              <a:latin typeface="Calibri"/>
              <a:ea typeface="+mn-ea"/>
              <a:cs typeface="Comic Sans MS"/>
            </a:rPr>
            <a:t> </a:t>
          </a:r>
          <a:r>
            <a:rPr kumimoji="0" lang="en-US" b="0" i="0" u="none" strike="noStrike" cap="none" spc="0" normalizeH="0" baseline="0" noProof="0" dirty="0" err="1">
              <a:ln>
                <a:noFill/>
              </a:ln>
              <a:solidFill>
                <a:srgbClr val="404040"/>
              </a:solidFill>
              <a:effectLst/>
              <a:uLnTx/>
              <a:uFillTx/>
              <a:latin typeface="Calibri"/>
              <a:ea typeface="+mn-ea"/>
              <a:cs typeface="Comic Sans MS"/>
            </a:rPr>
            <a:t>sumber</a:t>
          </a:r>
          <a:r>
            <a:rPr kumimoji="0" lang="en-US" b="0" i="0" u="none" strike="noStrike" cap="none" spc="0" normalizeH="0" baseline="0" noProof="0" dirty="0">
              <a:ln>
                <a:noFill/>
              </a:ln>
              <a:solidFill>
                <a:srgbClr val="404040"/>
              </a:solidFill>
              <a:effectLst/>
              <a:uLnTx/>
              <a:uFillTx/>
              <a:latin typeface="Calibri"/>
              <a:ea typeface="+mn-ea"/>
              <a:cs typeface="Comic Sans MS"/>
            </a:rPr>
            <a:t> </a:t>
          </a:r>
          <a:r>
            <a:rPr kumimoji="0" lang="en-US" b="0" i="0" u="none" strike="noStrike" cap="none" spc="0" normalizeH="0" baseline="0" noProof="0" dirty="0" err="1">
              <a:ln>
                <a:noFill/>
              </a:ln>
              <a:solidFill>
                <a:srgbClr val="404040"/>
              </a:solidFill>
              <a:effectLst/>
              <a:uLnTx/>
              <a:uFillTx/>
              <a:latin typeface="Calibri"/>
              <a:ea typeface="+mn-ea"/>
              <a:cs typeface="Comic Sans MS"/>
            </a:rPr>
            <a:t>daya</a:t>
          </a:r>
          <a:r>
            <a:rPr kumimoji="0" lang="en-US" b="0" i="0" u="none" strike="noStrike" cap="none" spc="0" normalizeH="0" baseline="0" noProof="0" dirty="0">
              <a:ln>
                <a:noFill/>
              </a:ln>
              <a:solidFill>
                <a:srgbClr val="404040"/>
              </a:solidFill>
              <a:effectLst/>
              <a:uLnTx/>
              <a:uFillTx/>
              <a:latin typeface="Calibri"/>
              <a:ea typeface="+mn-ea"/>
              <a:cs typeface="Comic Sans MS"/>
            </a:rPr>
            <a:t>, </a:t>
          </a:r>
          <a:r>
            <a:rPr kumimoji="0" lang="en-US" b="0" i="0" u="none" strike="noStrike" cap="none" spc="0" normalizeH="0" baseline="0" noProof="0" dirty="0" err="1">
              <a:ln>
                <a:noFill/>
              </a:ln>
              <a:solidFill>
                <a:srgbClr val="404040"/>
              </a:solidFill>
              <a:effectLst/>
              <a:uLnTx/>
              <a:uFillTx/>
              <a:latin typeface="Calibri"/>
              <a:ea typeface="+mn-ea"/>
              <a:cs typeface="Comic Sans MS"/>
            </a:rPr>
            <a:t>penyemarataan</a:t>
          </a:r>
          <a:r>
            <a:rPr kumimoji="0" lang="en-US" b="0" i="0" u="none" strike="noStrike" cap="none" spc="0" normalizeH="0" baseline="0" noProof="0" dirty="0">
              <a:ln>
                <a:noFill/>
              </a:ln>
              <a:solidFill>
                <a:srgbClr val="404040"/>
              </a:solidFill>
              <a:effectLst/>
              <a:uLnTx/>
              <a:uFillTx/>
              <a:latin typeface="Calibri"/>
              <a:ea typeface="+mn-ea"/>
              <a:cs typeface="Comic Sans MS"/>
            </a:rPr>
            <a:t> </a:t>
          </a:r>
          <a:r>
            <a:rPr kumimoji="0" lang="en-US" b="0" i="0" u="none" strike="noStrike" cap="none" spc="0" normalizeH="0" baseline="0" noProof="0" dirty="0" err="1">
              <a:ln>
                <a:noFill/>
              </a:ln>
              <a:solidFill>
                <a:srgbClr val="404040"/>
              </a:solidFill>
              <a:effectLst/>
              <a:uLnTx/>
              <a:uFillTx/>
              <a:latin typeface="Calibri"/>
              <a:ea typeface="+mn-ea"/>
              <a:cs typeface="Comic Sans MS"/>
            </a:rPr>
            <a:t>sumber</a:t>
          </a:r>
          <a:r>
            <a:rPr kumimoji="0" lang="en-US" b="0" i="0" u="none" strike="noStrike" cap="none" spc="0" normalizeH="0" baseline="0" noProof="0" dirty="0">
              <a:ln>
                <a:noFill/>
              </a:ln>
              <a:solidFill>
                <a:srgbClr val="404040"/>
              </a:solidFill>
              <a:effectLst/>
              <a:uLnTx/>
              <a:uFillTx/>
              <a:latin typeface="Calibri"/>
              <a:ea typeface="+mn-ea"/>
              <a:cs typeface="Comic Sans MS"/>
            </a:rPr>
            <a:t> </a:t>
          </a:r>
          <a:r>
            <a:rPr kumimoji="0" lang="en-US" b="0" i="0" u="none" strike="noStrike" cap="none" spc="0" normalizeH="0" baseline="0" noProof="0" dirty="0" err="1">
              <a:ln>
                <a:noFill/>
              </a:ln>
              <a:solidFill>
                <a:srgbClr val="404040"/>
              </a:solidFill>
              <a:effectLst/>
              <a:uLnTx/>
              <a:uFillTx/>
              <a:latin typeface="Calibri"/>
              <a:ea typeface="+mn-ea"/>
              <a:cs typeface="Comic Sans MS"/>
            </a:rPr>
            <a:t>daya</a:t>
          </a:r>
          <a:r>
            <a:rPr kumimoji="0" lang="en-US" b="0" i="0" u="none" strike="noStrike" cap="none" spc="0" normalizeH="0" baseline="0" noProof="0" dirty="0">
              <a:ln>
                <a:noFill/>
              </a:ln>
              <a:solidFill>
                <a:srgbClr val="404040"/>
              </a:solidFill>
              <a:effectLst/>
              <a:uLnTx/>
              <a:uFillTx/>
              <a:latin typeface="Calibri"/>
              <a:ea typeface="+mn-ea"/>
              <a:cs typeface="Comic Sans MS"/>
            </a:rPr>
            <a:t>, </a:t>
          </a:r>
          <a:r>
            <a:rPr kumimoji="0" lang="en-US" b="0" i="0" u="none" strike="noStrike" cap="none" spc="0" normalizeH="0" baseline="0" noProof="0" dirty="0" err="1">
              <a:ln>
                <a:noFill/>
              </a:ln>
              <a:solidFill>
                <a:srgbClr val="404040"/>
              </a:solidFill>
              <a:effectLst/>
              <a:uLnTx/>
              <a:uFillTx/>
              <a:latin typeface="Calibri"/>
              <a:ea typeface="+mn-ea"/>
              <a:cs typeface="Comic Sans MS"/>
            </a:rPr>
            <a:t>dan</a:t>
          </a:r>
          <a:r>
            <a:rPr kumimoji="0" lang="en-US" b="0" i="0" u="none" strike="noStrike" cap="none" spc="0" normalizeH="0" baseline="0" noProof="0" dirty="0">
              <a:ln>
                <a:noFill/>
              </a:ln>
              <a:solidFill>
                <a:srgbClr val="404040"/>
              </a:solidFill>
              <a:effectLst/>
              <a:uLnTx/>
              <a:uFillTx/>
              <a:latin typeface="Calibri"/>
              <a:ea typeface="+mn-ea"/>
              <a:cs typeface="Comic Sans MS"/>
            </a:rPr>
            <a:t>  </a:t>
          </a:r>
          <a:r>
            <a:rPr kumimoji="0" lang="en-US" b="0" i="0" u="none" strike="noStrike" cap="none" spc="0" normalizeH="0" baseline="0" noProof="0" dirty="0" err="1">
              <a:ln>
                <a:noFill/>
              </a:ln>
              <a:solidFill>
                <a:srgbClr val="404040"/>
              </a:solidFill>
              <a:effectLst/>
              <a:uLnTx/>
              <a:uFillTx/>
              <a:latin typeface="Calibri"/>
              <a:ea typeface="+mn-ea"/>
              <a:cs typeface="Comic Sans MS"/>
            </a:rPr>
            <a:t>ketidakpastian</a:t>
          </a:r>
          <a:r>
            <a:rPr kumimoji="0" lang="en-US" b="0" i="0" u="none" strike="noStrike" cap="none" spc="0" normalizeH="0" baseline="0" noProof="0" dirty="0">
              <a:ln>
                <a:noFill/>
              </a:ln>
              <a:solidFill>
                <a:srgbClr val="404040"/>
              </a:solidFill>
              <a:effectLst/>
              <a:uLnTx/>
              <a:uFillTx/>
              <a:latin typeface="Calibri"/>
              <a:ea typeface="+mn-ea"/>
              <a:cs typeface="Comic Sans MS"/>
            </a:rPr>
            <a:t> </a:t>
          </a:r>
          <a:r>
            <a:rPr kumimoji="0" lang="en-US" b="0" i="0" u="none" strike="noStrike" cap="none" spc="0" normalizeH="0" baseline="0" noProof="0" dirty="0" err="1">
              <a:ln>
                <a:noFill/>
              </a:ln>
              <a:solidFill>
                <a:srgbClr val="404040"/>
              </a:solidFill>
              <a:effectLst/>
              <a:uLnTx/>
              <a:uFillTx/>
              <a:latin typeface="Calibri"/>
              <a:ea typeface="+mn-ea"/>
              <a:cs typeface="Comic Sans MS"/>
            </a:rPr>
            <a:t>durasi</a:t>
          </a:r>
          <a:r>
            <a:rPr kumimoji="0" lang="en-US" b="0" i="0" u="none" strike="noStrike" cap="none" spc="0" normalizeH="0" baseline="0" noProof="0" dirty="0">
              <a:ln>
                <a:noFill/>
              </a:ln>
              <a:solidFill>
                <a:srgbClr val="404040"/>
              </a:solidFill>
              <a:effectLst/>
              <a:uLnTx/>
              <a:uFillTx/>
              <a:latin typeface="Calibri"/>
              <a:ea typeface="+mn-ea"/>
              <a:cs typeface="Comic Sans MS"/>
            </a:rPr>
            <a:t> </a:t>
          </a:r>
          <a:r>
            <a:rPr kumimoji="0" lang="en-US" b="0" i="0" u="none" strike="noStrike" cap="none" spc="-5" normalizeH="0" baseline="0" noProof="0" dirty="0" err="1">
              <a:ln>
                <a:noFill/>
              </a:ln>
              <a:solidFill>
                <a:srgbClr val="404040"/>
              </a:solidFill>
              <a:effectLst/>
              <a:uLnTx/>
              <a:uFillTx/>
              <a:latin typeface="Calibri"/>
              <a:ea typeface="+mn-ea"/>
              <a:cs typeface="Comic Sans MS"/>
            </a:rPr>
            <a:t>aktivitas</a:t>
          </a:r>
          <a:r>
            <a:rPr kumimoji="0" lang="en-US" b="0" i="0" u="none" strike="noStrike" cap="none" spc="0" normalizeH="0" baseline="0" noProof="0" dirty="0">
              <a:ln>
                <a:noFill/>
              </a:ln>
              <a:solidFill>
                <a:srgbClr val="404040"/>
              </a:solidFill>
              <a:effectLst/>
              <a:uLnTx/>
              <a:uFillTx/>
              <a:latin typeface="Calibri"/>
              <a:ea typeface="+mn-ea"/>
              <a:cs typeface="Comic Sans MS"/>
            </a:rPr>
            <a:t> </a:t>
          </a:r>
          <a:r>
            <a:rPr kumimoji="0" lang="en-US" b="0" i="0" u="none" strike="noStrike" cap="none" spc="0" normalizeH="0" baseline="0" noProof="0" dirty="0" err="1">
              <a:ln>
                <a:noFill/>
              </a:ln>
              <a:solidFill>
                <a:srgbClr val="404040"/>
              </a:solidFill>
              <a:effectLst/>
              <a:uLnTx/>
              <a:uFillTx/>
              <a:latin typeface="Calibri"/>
              <a:ea typeface="+mn-ea"/>
              <a:cs typeface="Comic Sans MS"/>
            </a:rPr>
            <a:t>pada</a:t>
          </a:r>
          <a:r>
            <a:rPr kumimoji="0" lang="en-US" b="0" i="0" u="none" strike="noStrike" cap="none" spc="0" normalizeH="0" baseline="0" noProof="0" dirty="0">
              <a:ln>
                <a:noFill/>
              </a:ln>
              <a:solidFill>
                <a:srgbClr val="404040"/>
              </a:solidFill>
              <a:effectLst/>
              <a:uLnTx/>
              <a:uFillTx/>
              <a:latin typeface="Calibri"/>
              <a:ea typeface="+mn-ea"/>
              <a:cs typeface="Comic Sans MS"/>
            </a:rPr>
            <a:t> </a:t>
          </a:r>
          <a:r>
            <a:rPr kumimoji="0" lang="en-US" b="0" i="0" u="none" strike="noStrike" cap="none" spc="-5" normalizeH="0" baseline="0" noProof="0" dirty="0">
              <a:ln>
                <a:noFill/>
              </a:ln>
              <a:solidFill>
                <a:srgbClr val="404040"/>
              </a:solidFill>
              <a:effectLst/>
              <a:uLnTx/>
              <a:uFillTx/>
              <a:latin typeface="Calibri"/>
              <a:ea typeface="+mn-ea"/>
              <a:cs typeface="Comic Sans MS"/>
            </a:rPr>
            <a:t>Critical </a:t>
          </a:r>
          <a:r>
            <a:rPr kumimoji="0" lang="en-US" b="0" i="0" u="none" strike="noStrike" cap="none" spc="0" normalizeH="0" baseline="0" noProof="0" dirty="0">
              <a:ln>
                <a:noFill/>
              </a:ln>
              <a:solidFill>
                <a:srgbClr val="404040"/>
              </a:solidFill>
              <a:effectLst/>
              <a:uLnTx/>
              <a:uFillTx/>
              <a:latin typeface="Calibri"/>
              <a:ea typeface="+mn-ea"/>
              <a:cs typeface="Comic Sans MS"/>
            </a:rPr>
            <a:t>Path.</a:t>
          </a:r>
          <a:endParaRPr lang="en-US" dirty="0">
            <a:solidFill>
              <a:schemeClr val="tx1"/>
            </a:solidFill>
          </a:endParaRPr>
        </a:p>
      </dgm:t>
    </dgm:pt>
    <dgm:pt modelId="{C83377FB-2135-4C16-9A00-7F93D75AEC55}" type="parTrans" cxnId="{93E23B2E-7A91-48FA-9B84-9E0E6F6AE937}">
      <dgm:prSet/>
      <dgm:spPr/>
      <dgm:t>
        <a:bodyPr/>
        <a:lstStyle/>
        <a:p>
          <a:endParaRPr lang="en-US"/>
        </a:p>
      </dgm:t>
    </dgm:pt>
    <dgm:pt modelId="{CF4F9405-4556-452F-B7D7-E3CC6AF38AC0}" type="sibTrans" cxnId="{93E23B2E-7A91-48FA-9B84-9E0E6F6AE937}">
      <dgm:prSet/>
      <dgm:spPr/>
      <dgm:t>
        <a:bodyPr/>
        <a:lstStyle/>
        <a:p>
          <a:endParaRPr lang="en-US"/>
        </a:p>
      </dgm:t>
    </dgm:pt>
    <dgm:pt modelId="{224CF469-C495-45B8-9E4A-119EC6AA03FC}" type="pres">
      <dgm:prSet presAssocID="{7BE175C2-43D5-BF47-B71D-4EF4D2107E03}" presName="linear" presStyleCnt="0">
        <dgm:presLayoutVars>
          <dgm:animLvl val="lvl"/>
          <dgm:resizeHandles val="exact"/>
        </dgm:presLayoutVars>
      </dgm:prSet>
      <dgm:spPr/>
    </dgm:pt>
    <dgm:pt modelId="{CA5515A7-FA4D-4B85-9DD9-17359CF050D2}" type="pres">
      <dgm:prSet presAssocID="{870269B6-4112-4E4F-ABD8-795DDFDD3198}" presName="parentText" presStyleLbl="node1" presStyleIdx="0" presStyleCnt="1" custLinFactNeighborX="-5547" custLinFactNeighborY="-95067">
        <dgm:presLayoutVars>
          <dgm:chMax val="0"/>
          <dgm:bulletEnabled val="1"/>
        </dgm:presLayoutVars>
      </dgm:prSet>
      <dgm:spPr/>
    </dgm:pt>
    <dgm:pt modelId="{44DBF284-EFB8-48CB-AA9A-57838DF88D90}" type="pres">
      <dgm:prSet presAssocID="{870269B6-4112-4E4F-ABD8-795DDFDD3198}" presName="childText" presStyleLbl="revTx" presStyleIdx="0" presStyleCnt="1">
        <dgm:presLayoutVars>
          <dgm:bulletEnabled val="1"/>
        </dgm:presLayoutVars>
      </dgm:prSet>
      <dgm:spPr/>
    </dgm:pt>
  </dgm:ptLst>
  <dgm:cxnLst>
    <dgm:cxn modelId="{9937EC00-0165-47C7-826C-5A52137CFE65}" type="presOf" srcId="{7BE175C2-43D5-BF47-B71D-4EF4D2107E03}" destId="{224CF469-C495-45B8-9E4A-119EC6AA03FC}" srcOrd="0" destOrd="0" presId="urn:microsoft.com/office/officeart/2005/8/layout/vList2"/>
    <dgm:cxn modelId="{E6D25622-EABD-044C-816E-41F198C2B326}" srcId="{7BE175C2-43D5-BF47-B71D-4EF4D2107E03}" destId="{870269B6-4112-4E4F-ABD8-795DDFDD3198}" srcOrd="0" destOrd="0" parTransId="{A1011F09-7E36-094F-8195-C8FACF5F9B59}" sibTransId="{9CF3B767-8600-AA44-91F2-FBC1438A0182}"/>
    <dgm:cxn modelId="{93E23B2E-7A91-48FA-9B84-9E0E6F6AE937}" srcId="{870269B6-4112-4E4F-ABD8-795DDFDD3198}" destId="{B0E00625-55FE-45F7-AC4E-3B212204A4EF}" srcOrd="0" destOrd="0" parTransId="{C83377FB-2135-4C16-9A00-7F93D75AEC55}" sibTransId="{CF4F9405-4556-452F-B7D7-E3CC6AF38AC0}"/>
    <dgm:cxn modelId="{F5D9C044-AA03-4235-AB22-A005FF44A54E}" type="presOf" srcId="{B0E00625-55FE-45F7-AC4E-3B212204A4EF}" destId="{44DBF284-EFB8-48CB-AA9A-57838DF88D90}" srcOrd="0" destOrd="0" presId="urn:microsoft.com/office/officeart/2005/8/layout/vList2"/>
    <dgm:cxn modelId="{05F459AF-50D4-48E6-B832-4ED1FDFAC0B1}" type="presOf" srcId="{870269B6-4112-4E4F-ABD8-795DDFDD3198}" destId="{CA5515A7-FA4D-4B85-9DD9-17359CF050D2}" srcOrd="0" destOrd="0" presId="urn:microsoft.com/office/officeart/2005/8/layout/vList2"/>
    <dgm:cxn modelId="{B66C0BEF-7EFE-440F-B5F6-4A231C30DB18}" type="presParOf" srcId="{224CF469-C495-45B8-9E4A-119EC6AA03FC}" destId="{CA5515A7-FA4D-4B85-9DD9-17359CF050D2}" srcOrd="0" destOrd="0" presId="urn:microsoft.com/office/officeart/2005/8/layout/vList2"/>
    <dgm:cxn modelId="{E8F31C49-00E5-41B7-8475-74021A015CC7}" type="presParOf" srcId="{224CF469-C495-45B8-9E4A-119EC6AA03FC}" destId="{44DBF284-EFB8-48CB-AA9A-57838DF88D90}" srcOrd="1"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12.xml><?xml version="1.0" encoding="utf-8"?>
<dgm:dataModel xmlns:dgm="http://schemas.openxmlformats.org/drawingml/2006/diagram" xmlns:a="http://schemas.openxmlformats.org/drawingml/2006/main">
  <dgm:ptLst>
    <dgm:pt modelId="{7BE175C2-43D5-BF47-B71D-4EF4D2107E03}" type="doc">
      <dgm:prSet loTypeId="urn:microsoft.com/office/officeart/2005/8/layout/vList2" loCatId="list" qsTypeId="urn:microsoft.com/office/officeart/2005/8/quickstyle/3d3" qsCatId="3D" csTypeId="urn:microsoft.com/office/officeart/2005/8/colors/colorful5" csCatId="colorful" phldr="1"/>
      <dgm:spPr/>
    </dgm:pt>
    <dgm:pt modelId="{870269B6-4112-4E4F-ABD8-795DDFDD3198}">
      <dgm:prSet phldrT="[Text]" custT="1"/>
      <dgm:spPr>
        <a:xfrm rot="10800000">
          <a:off x="1612781" y="1865"/>
          <a:ext cx="4339282" cy="2079218"/>
        </a:xfrm>
      </dgm:spPr>
      <dgm:t>
        <a:bodyPr/>
        <a:lstStyle/>
        <a:p>
          <a:pPr marL="82550" indent="-82550" algn="l"/>
          <a:r>
            <a:rPr kumimoji="0" lang="en-US" sz="2800" b="1" i="0" u="none" strike="noStrike" cap="none" spc="-5" normalizeH="0" baseline="0" noProof="0" dirty="0">
              <a:ln>
                <a:noFill/>
              </a:ln>
              <a:solidFill>
                <a:srgbClr val="404040"/>
              </a:solidFill>
              <a:effectLst/>
              <a:uLnTx/>
              <a:uFillTx/>
              <a:latin typeface="Calibri" panose="020F0502020204030204" pitchFamily="34" charset="0"/>
              <a:ea typeface="+mn-ea"/>
              <a:cs typeface="Comic Sans MS"/>
            </a:rPr>
            <a:t>Schedule</a:t>
          </a:r>
          <a:r>
            <a:rPr kumimoji="0" lang="en-US" sz="2800" b="1" i="0" u="none" strike="noStrike" cap="none" spc="-35" normalizeH="0" baseline="0" noProof="0" dirty="0">
              <a:ln>
                <a:noFill/>
              </a:ln>
              <a:solidFill>
                <a:srgbClr val="404040"/>
              </a:solidFill>
              <a:effectLst/>
              <a:uLnTx/>
              <a:uFillTx/>
              <a:latin typeface="Calibri" panose="020F0502020204030204" pitchFamily="34" charset="0"/>
              <a:ea typeface="+mn-ea"/>
              <a:cs typeface="Comic Sans MS"/>
            </a:rPr>
            <a:t> </a:t>
          </a:r>
          <a:r>
            <a:rPr kumimoji="0" lang="en-US" sz="2800" b="1" i="0" u="none" strike="noStrike" cap="none" spc="-5" normalizeH="0" baseline="0" noProof="0" dirty="0">
              <a:ln>
                <a:noFill/>
              </a:ln>
              <a:solidFill>
                <a:srgbClr val="404040"/>
              </a:solidFill>
              <a:effectLst/>
              <a:uLnTx/>
              <a:uFillTx/>
              <a:latin typeface="Calibri" panose="020F0502020204030204" pitchFamily="34" charset="0"/>
              <a:ea typeface="+mn-ea"/>
              <a:cs typeface="Comic Sans MS"/>
            </a:rPr>
            <a:t>Compression</a:t>
          </a:r>
          <a:endParaRPr lang="en-US" sz="2800" b="1" dirty="0">
            <a:solidFill>
              <a:schemeClr val="tx1"/>
            </a:solidFill>
            <a:latin typeface="Calibri"/>
            <a:ea typeface="+mn-ea"/>
            <a:cs typeface="+mn-cs"/>
          </a:endParaRPr>
        </a:p>
      </dgm:t>
    </dgm:pt>
    <dgm:pt modelId="{9CF3B767-8600-AA44-91F2-FBC1438A0182}" type="sibTrans" cxnId="{E6D25622-EABD-044C-816E-41F198C2B326}">
      <dgm:prSet/>
      <dgm:spPr/>
      <dgm:t>
        <a:bodyPr/>
        <a:lstStyle/>
        <a:p>
          <a:endParaRPr lang="en-US"/>
        </a:p>
      </dgm:t>
    </dgm:pt>
    <dgm:pt modelId="{A1011F09-7E36-094F-8195-C8FACF5F9B59}" type="parTrans" cxnId="{E6D25622-EABD-044C-816E-41F198C2B326}">
      <dgm:prSet/>
      <dgm:spPr/>
      <dgm:t>
        <a:bodyPr/>
        <a:lstStyle/>
        <a:p>
          <a:endParaRPr lang="en-US"/>
        </a:p>
      </dgm:t>
    </dgm:pt>
    <dgm:pt modelId="{B0E00625-55FE-45F7-AC4E-3B212204A4EF}">
      <dgm:prSet/>
      <dgm:spPr/>
      <dgm:t>
        <a:bodyPr/>
        <a:lstStyle/>
        <a:p>
          <a:pPr algn="just"/>
          <a:r>
            <a:rPr kumimoji="0" lang="en-US" b="0" i="0" u="none" strike="noStrike" cap="none" spc="-5" normalizeH="0" baseline="0" noProof="0" dirty="0" err="1">
              <a:ln>
                <a:noFill/>
              </a:ln>
              <a:solidFill>
                <a:srgbClr val="404040"/>
              </a:solidFill>
              <a:effectLst/>
              <a:uLnTx/>
              <a:uFillTx/>
              <a:latin typeface="Calibri" panose="020F0502020204030204" pitchFamily="34" charset="0"/>
              <a:ea typeface="+mn-ea"/>
              <a:cs typeface="Comic Sans MS"/>
            </a:rPr>
            <a:t>Mempercepat</a:t>
          </a:r>
          <a:r>
            <a:rPr kumimoji="0" lang="en-US" b="0" i="0" u="none" strike="noStrike" cap="none" spc="-5" normalizeH="0" baseline="0" noProof="0" dirty="0">
              <a:ln>
                <a:noFill/>
              </a:ln>
              <a:solidFill>
                <a:srgbClr val="404040"/>
              </a:solidFill>
              <a:effectLst/>
              <a:uLnTx/>
              <a:uFillTx/>
              <a:latin typeface="Calibri" panose="020F0502020204030204" pitchFamily="34" charset="0"/>
              <a:ea typeface="+mn-ea"/>
              <a:cs typeface="Comic Sans MS"/>
            </a:rPr>
            <a:t> </a:t>
          </a:r>
          <a:r>
            <a:rPr kumimoji="0" lang="en-US" b="0" i="0" u="none" strike="noStrike" cap="none" spc="-5" normalizeH="0" baseline="0" noProof="0" dirty="0" err="1">
              <a:ln>
                <a:noFill/>
              </a:ln>
              <a:solidFill>
                <a:srgbClr val="404040"/>
              </a:solidFill>
              <a:effectLst/>
              <a:uLnTx/>
              <a:uFillTx/>
              <a:latin typeface="Calibri" panose="020F0502020204030204" pitchFamily="34" charset="0"/>
              <a:ea typeface="+mn-ea"/>
              <a:cs typeface="Comic Sans MS"/>
            </a:rPr>
            <a:t>waktu</a:t>
          </a:r>
          <a:r>
            <a:rPr kumimoji="0" lang="en-US" b="0" i="0" u="none" strike="noStrike" cap="none" spc="-5" normalizeH="0" baseline="0" noProof="0" dirty="0">
              <a:ln>
                <a:noFill/>
              </a:ln>
              <a:solidFill>
                <a:srgbClr val="404040"/>
              </a:solidFill>
              <a:effectLst/>
              <a:uLnTx/>
              <a:uFillTx/>
              <a:latin typeface="Calibri" panose="020F0502020204030204" pitchFamily="34" charset="0"/>
              <a:ea typeface="+mn-ea"/>
              <a:cs typeface="Comic Sans MS"/>
            </a:rPr>
            <a:t> project </a:t>
          </a:r>
          <a:r>
            <a:rPr kumimoji="0" lang="en-US" b="0" i="0" u="none" strike="noStrike" cap="none" spc="-5" normalizeH="0" baseline="0" noProof="0" dirty="0" err="1">
              <a:ln>
                <a:noFill/>
              </a:ln>
              <a:solidFill>
                <a:srgbClr val="404040"/>
              </a:solidFill>
              <a:effectLst/>
              <a:uLnTx/>
              <a:uFillTx/>
              <a:latin typeface="Calibri" panose="020F0502020204030204" pitchFamily="34" charset="0"/>
              <a:ea typeface="+mn-ea"/>
              <a:cs typeface="Comic Sans MS"/>
            </a:rPr>
            <a:t>tanpa</a:t>
          </a:r>
          <a:r>
            <a:rPr kumimoji="0" lang="en-US" b="0" i="0" u="none" strike="noStrike" cap="none" spc="65" normalizeH="0" baseline="0" noProof="0" dirty="0">
              <a:ln>
                <a:noFill/>
              </a:ln>
              <a:solidFill>
                <a:srgbClr val="404040"/>
              </a:solidFill>
              <a:effectLst/>
              <a:uLnTx/>
              <a:uFillTx/>
              <a:latin typeface="Calibri" panose="020F0502020204030204" pitchFamily="34" charset="0"/>
              <a:ea typeface="+mn-ea"/>
              <a:cs typeface="Comic Sans MS"/>
            </a:rPr>
            <a:t> </a:t>
          </a:r>
          <a:r>
            <a:rPr kumimoji="0" lang="en-US" b="0" i="0" u="none" strike="noStrike" cap="none" spc="-5" normalizeH="0" baseline="0" noProof="0" dirty="0" err="1">
              <a:ln>
                <a:noFill/>
              </a:ln>
              <a:solidFill>
                <a:srgbClr val="404040"/>
              </a:solidFill>
              <a:effectLst/>
              <a:uLnTx/>
              <a:uFillTx/>
              <a:latin typeface="Calibri" panose="020F0502020204030204" pitchFamily="34" charset="0"/>
              <a:ea typeface="+mn-ea"/>
              <a:cs typeface="Comic Sans MS"/>
            </a:rPr>
            <a:t>mengubah</a:t>
          </a:r>
          <a:r>
            <a:rPr kumimoji="0" lang="en-US" b="0" i="0" u="none" strike="noStrike" cap="none" spc="5" normalizeH="0" baseline="0" noProof="0" dirty="0">
              <a:ln>
                <a:noFill/>
              </a:ln>
              <a:solidFill>
                <a:srgbClr val="404040"/>
              </a:solidFill>
              <a:effectLst/>
              <a:uLnTx/>
              <a:uFillTx/>
              <a:latin typeface="Calibri" panose="020F0502020204030204" pitchFamily="34" charset="0"/>
              <a:ea typeface="+mn-ea"/>
              <a:cs typeface="Comic Sans MS"/>
            </a:rPr>
            <a:t> </a:t>
          </a:r>
          <a:r>
            <a:rPr kumimoji="0" lang="en-US" b="0" i="0" u="none" strike="noStrike" cap="none" spc="0" normalizeH="0" baseline="0" noProof="0" dirty="0" err="1">
              <a:ln>
                <a:noFill/>
              </a:ln>
              <a:solidFill>
                <a:srgbClr val="404040"/>
              </a:solidFill>
              <a:effectLst/>
              <a:uLnTx/>
              <a:uFillTx/>
              <a:latin typeface="Calibri" panose="020F0502020204030204" pitchFamily="34" charset="0"/>
              <a:ea typeface="+mn-ea"/>
              <a:cs typeface="Comic Sans MS"/>
            </a:rPr>
            <a:t>atau</a:t>
          </a:r>
          <a:r>
            <a:rPr kumimoji="0" lang="en-US" b="0" i="0" u="none" strike="noStrike" cap="none" spc="0" normalizeH="0" baseline="0" noProof="0" dirty="0">
              <a:ln>
                <a:noFill/>
              </a:ln>
              <a:solidFill>
                <a:srgbClr val="404040"/>
              </a:solidFill>
              <a:effectLst/>
              <a:uLnTx/>
              <a:uFillTx/>
              <a:latin typeface="Calibri" panose="020F0502020204030204" pitchFamily="34" charset="0"/>
              <a:ea typeface="+mn-ea"/>
              <a:cs typeface="Comic Sans MS"/>
            </a:rPr>
            <a:t>  </a:t>
          </a:r>
          <a:r>
            <a:rPr kumimoji="0" lang="en-US" b="0" i="0" u="none" strike="noStrike" cap="none" spc="-5" normalizeH="0" baseline="0" noProof="0" dirty="0" err="1">
              <a:ln>
                <a:noFill/>
              </a:ln>
              <a:solidFill>
                <a:srgbClr val="404040"/>
              </a:solidFill>
              <a:effectLst/>
              <a:uLnTx/>
              <a:uFillTx/>
              <a:latin typeface="Calibri" panose="020F0502020204030204" pitchFamily="34" charset="0"/>
              <a:ea typeface="+mn-ea"/>
              <a:cs typeface="Comic Sans MS"/>
            </a:rPr>
            <a:t>menurunkan</a:t>
          </a:r>
          <a:r>
            <a:rPr kumimoji="0" lang="en-US" b="0" i="0" u="none" strike="noStrike" cap="none" spc="-5" normalizeH="0" baseline="0" noProof="0" dirty="0">
              <a:ln>
                <a:noFill/>
              </a:ln>
              <a:solidFill>
                <a:srgbClr val="404040"/>
              </a:solidFill>
              <a:effectLst/>
              <a:uLnTx/>
              <a:uFillTx/>
              <a:latin typeface="Calibri" panose="020F0502020204030204" pitchFamily="34" charset="0"/>
              <a:ea typeface="+mn-ea"/>
              <a:cs typeface="Comic Sans MS"/>
            </a:rPr>
            <a:t> scope </a:t>
          </a:r>
          <a:r>
            <a:rPr kumimoji="0" lang="en-US" b="0" i="0" u="none" strike="noStrike" cap="none" spc="-5" normalizeH="0" baseline="0" noProof="0" dirty="0" err="1">
              <a:ln>
                <a:noFill/>
              </a:ln>
              <a:solidFill>
                <a:srgbClr val="404040"/>
              </a:solidFill>
              <a:effectLst/>
              <a:uLnTx/>
              <a:uFillTx/>
              <a:latin typeface="Calibri" panose="020F0502020204030204" pitchFamily="34" charset="0"/>
              <a:ea typeface="+mn-ea"/>
              <a:cs typeface="Comic Sans MS"/>
            </a:rPr>
            <a:t>proyek</a:t>
          </a:r>
          <a:r>
            <a:rPr kumimoji="0" lang="en-US" b="0" i="0" u="none" strike="noStrike" cap="none" spc="-5" normalizeH="0" baseline="0" noProof="0" dirty="0">
              <a:ln>
                <a:noFill/>
              </a:ln>
              <a:solidFill>
                <a:srgbClr val="404040"/>
              </a:solidFill>
              <a:effectLst/>
              <a:uLnTx/>
              <a:uFillTx/>
              <a:latin typeface="Calibri" panose="020F0502020204030204" pitchFamily="34" charset="0"/>
              <a:ea typeface="+mn-ea"/>
              <a:cs typeface="Comic Sans MS"/>
            </a:rPr>
            <a:t> </a:t>
          </a:r>
          <a:r>
            <a:rPr kumimoji="0" lang="en-US" b="0" i="0" u="none" strike="noStrike" cap="none" spc="-5" normalizeH="0" baseline="0" noProof="0" dirty="0" err="1">
              <a:ln>
                <a:noFill/>
              </a:ln>
              <a:solidFill>
                <a:srgbClr val="404040"/>
              </a:solidFill>
              <a:effectLst/>
              <a:uLnTx/>
              <a:uFillTx/>
              <a:latin typeface="Calibri" panose="020F0502020204030204" pitchFamily="34" charset="0"/>
              <a:ea typeface="+mn-ea"/>
              <a:cs typeface="Comic Sans MS"/>
            </a:rPr>
            <a:t>tersebut</a:t>
          </a:r>
          <a:r>
            <a:rPr kumimoji="0" lang="en-US" b="0" i="0" u="none" strike="noStrike" cap="none" spc="-5" normalizeH="0" baseline="0" noProof="0" dirty="0">
              <a:ln>
                <a:noFill/>
              </a:ln>
              <a:solidFill>
                <a:srgbClr val="404040"/>
              </a:solidFill>
              <a:effectLst/>
              <a:uLnTx/>
              <a:uFillTx/>
              <a:latin typeface="Calibri" panose="020F0502020204030204" pitchFamily="34" charset="0"/>
              <a:ea typeface="+mn-ea"/>
              <a:cs typeface="Comic Sans MS"/>
            </a:rPr>
            <a:t>, </a:t>
          </a:r>
          <a:r>
            <a:rPr kumimoji="0" lang="en-US" b="0" i="0" u="none" strike="noStrike" cap="none" spc="0" normalizeH="0" baseline="0" noProof="0" dirty="0" err="1">
              <a:ln>
                <a:noFill/>
              </a:ln>
              <a:solidFill>
                <a:srgbClr val="404040"/>
              </a:solidFill>
              <a:effectLst/>
              <a:uLnTx/>
              <a:uFillTx/>
              <a:latin typeface="Calibri" panose="020F0502020204030204" pitchFamily="34" charset="0"/>
              <a:ea typeface="+mn-ea"/>
              <a:cs typeface="Comic Sans MS"/>
            </a:rPr>
            <a:t>untuk</a:t>
          </a:r>
          <a:r>
            <a:rPr kumimoji="0" lang="en-US" b="0" i="0" u="none" strike="noStrike" cap="none" spc="0" normalizeH="0" baseline="0" noProof="0" dirty="0">
              <a:ln>
                <a:noFill/>
              </a:ln>
              <a:solidFill>
                <a:srgbClr val="404040"/>
              </a:solidFill>
              <a:effectLst/>
              <a:uLnTx/>
              <a:uFillTx/>
              <a:latin typeface="Calibri" panose="020F0502020204030204" pitchFamily="34" charset="0"/>
              <a:ea typeface="+mn-ea"/>
              <a:cs typeface="Comic Sans MS"/>
            </a:rPr>
            <a:t> </a:t>
          </a:r>
          <a:r>
            <a:rPr kumimoji="0" lang="en-US" b="0" i="0" u="none" strike="noStrike" cap="none" spc="-5" normalizeH="0" baseline="0" noProof="0" dirty="0" err="1">
              <a:ln>
                <a:noFill/>
              </a:ln>
              <a:solidFill>
                <a:srgbClr val="404040"/>
              </a:solidFill>
              <a:effectLst/>
              <a:uLnTx/>
              <a:uFillTx/>
              <a:latin typeface="Calibri" panose="020F0502020204030204" pitchFamily="34" charset="0"/>
              <a:ea typeface="+mn-ea"/>
              <a:cs typeface="Comic Sans MS"/>
            </a:rPr>
            <a:t>menemukan</a:t>
          </a:r>
          <a:r>
            <a:rPr kumimoji="0" lang="en-US" b="0" i="0" u="none" strike="noStrike" cap="none" spc="-5" normalizeH="0" baseline="0" noProof="0" dirty="0">
              <a:ln>
                <a:noFill/>
              </a:ln>
              <a:solidFill>
                <a:srgbClr val="404040"/>
              </a:solidFill>
              <a:effectLst/>
              <a:uLnTx/>
              <a:uFillTx/>
              <a:latin typeface="Calibri" panose="020F0502020204030204" pitchFamily="34" charset="0"/>
              <a:ea typeface="+mn-ea"/>
              <a:cs typeface="Comic Sans MS"/>
            </a:rPr>
            <a:t> </a:t>
          </a:r>
          <a:r>
            <a:rPr kumimoji="0" lang="en-US" b="0" i="0" u="none" strike="noStrike" cap="none" spc="-5" normalizeH="0" baseline="0" noProof="0" dirty="0" err="1">
              <a:ln>
                <a:noFill/>
              </a:ln>
              <a:solidFill>
                <a:srgbClr val="404040"/>
              </a:solidFill>
              <a:effectLst/>
              <a:uLnTx/>
              <a:uFillTx/>
              <a:latin typeface="Calibri" panose="020F0502020204030204" pitchFamily="34" charset="0"/>
              <a:ea typeface="+mn-ea"/>
              <a:cs typeface="Comic Sans MS"/>
            </a:rPr>
            <a:t>jadwal</a:t>
          </a:r>
          <a:r>
            <a:rPr kumimoji="0" lang="en-US" b="0" i="0" u="none" strike="noStrike" cap="none" spc="-5" normalizeH="0" baseline="0" noProof="0" dirty="0">
              <a:ln>
                <a:noFill/>
              </a:ln>
              <a:solidFill>
                <a:srgbClr val="404040"/>
              </a:solidFill>
              <a:effectLst/>
              <a:uLnTx/>
              <a:uFillTx/>
              <a:latin typeface="Calibri" panose="020F0502020204030204" pitchFamily="34" charset="0"/>
              <a:ea typeface="+mn-ea"/>
              <a:cs typeface="Comic Sans MS"/>
            </a:rPr>
            <a:t>  yang </a:t>
          </a:r>
          <a:r>
            <a:rPr kumimoji="0" lang="en-US" b="0" i="0" u="none" strike="noStrike" cap="none" spc="-5" normalizeH="0" baseline="0" noProof="0" dirty="0" err="1">
              <a:ln>
                <a:noFill/>
              </a:ln>
              <a:solidFill>
                <a:srgbClr val="404040"/>
              </a:solidFill>
              <a:effectLst/>
              <a:uLnTx/>
              <a:uFillTx/>
              <a:latin typeface="Calibri" panose="020F0502020204030204" pitchFamily="34" charset="0"/>
              <a:ea typeface="+mn-ea"/>
              <a:cs typeface="Comic Sans MS"/>
            </a:rPr>
            <a:t>memaksa</a:t>
          </a:r>
          <a:r>
            <a:rPr kumimoji="0" lang="en-US" b="0" i="0" u="none" strike="noStrike" cap="none" spc="-5" normalizeH="0" baseline="0" noProof="0" dirty="0">
              <a:ln>
                <a:noFill/>
              </a:ln>
              <a:solidFill>
                <a:srgbClr val="404040"/>
              </a:solidFill>
              <a:effectLst/>
              <a:uLnTx/>
              <a:uFillTx/>
              <a:latin typeface="Calibri" panose="020F0502020204030204" pitchFamily="34" charset="0"/>
              <a:ea typeface="+mn-ea"/>
              <a:cs typeface="Comic Sans MS"/>
            </a:rPr>
            <a:t> </a:t>
          </a:r>
          <a:r>
            <a:rPr kumimoji="0" lang="en-US" b="0" i="0" u="none" strike="noStrike" cap="none" spc="-5" normalizeH="0" baseline="0" noProof="0" dirty="0" err="1">
              <a:ln>
                <a:noFill/>
              </a:ln>
              <a:solidFill>
                <a:srgbClr val="404040"/>
              </a:solidFill>
              <a:effectLst/>
              <a:uLnTx/>
              <a:uFillTx/>
              <a:latin typeface="Calibri" panose="020F0502020204030204" pitchFamily="34" charset="0"/>
              <a:ea typeface="+mn-ea"/>
              <a:cs typeface="Comic Sans MS"/>
            </a:rPr>
            <a:t>dalam</a:t>
          </a:r>
          <a:r>
            <a:rPr kumimoji="0" lang="en-US" b="0" i="0" u="none" strike="noStrike" cap="none" spc="-5" normalizeH="0" baseline="0" noProof="0" dirty="0">
              <a:ln>
                <a:noFill/>
              </a:ln>
              <a:solidFill>
                <a:srgbClr val="404040"/>
              </a:solidFill>
              <a:effectLst/>
              <a:uLnTx/>
              <a:uFillTx/>
              <a:latin typeface="Calibri" panose="020F0502020204030204" pitchFamily="34" charset="0"/>
              <a:ea typeface="+mn-ea"/>
              <a:cs typeface="Comic Sans MS"/>
            </a:rPr>
            <a:t> </a:t>
          </a:r>
          <a:r>
            <a:rPr kumimoji="0" lang="en-US" b="0" i="0" u="none" strike="noStrike" cap="none" spc="-5" normalizeH="0" baseline="0" noProof="0" dirty="0" err="1">
              <a:ln>
                <a:noFill/>
              </a:ln>
              <a:solidFill>
                <a:srgbClr val="404040"/>
              </a:solidFill>
              <a:effectLst/>
              <a:uLnTx/>
              <a:uFillTx/>
              <a:latin typeface="Calibri" panose="020F0502020204030204" pitchFamily="34" charset="0"/>
              <a:ea typeface="+mn-ea"/>
              <a:cs typeface="Comic Sans MS"/>
            </a:rPr>
            <a:t>menyelesaikan</a:t>
          </a:r>
          <a:r>
            <a:rPr kumimoji="0" lang="en-US" b="0" i="0" u="none" strike="noStrike" cap="none" spc="-25" normalizeH="0" baseline="0" noProof="0" dirty="0">
              <a:ln>
                <a:noFill/>
              </a:ln>
              <a:solidFill>
                <a:srgbClr val="404040"/>
              </a:solidFill>
              <a:effectLst/>
              <a:uLnTx/>
              <a:uFillTx/>
              <a:latin typeface="Calibri" panose="020F0502020204030204" pitchFamily="34" charset="0"/>
              <a:ea typeface="+mn-ea"/>
              <a:cs typeface="Comic Sans MS"/>
            </a:rPr>
            <a:t> </a:t>
          </a:r>
          <a:r>
            <a:rPr kumimoji="0" lang="en-US" b="0" i="0" u="none" strike="noStrike" cap="none" spc="0" normalizeH="0" baseline="0" noProof="0" dirty="0" err="1">
              <a:ln>
                <a:noFill/>
              </a:ln>
              <a:solidFill>
                <a:srgbClr val="404040"/>
              </a:solidFill>
              <a:effectLst/>
              <a:uLnTx/>
              <a:uFillTx/>
              <a:latin typeface="Calibri" panose="020F0502020204030204" pitchFamily="34" charset="0"/>
              <a:ea typeface="+mn-ea"/>
              <a:cs typeface="Comic Sans MS"/>
            </a:rPr>
            <a:t>proyek</a:t>
          </a:r>
          <a:r>
            <a:rPr kumimoji="0" lang="en-US" b="0" i="0" u="none" strike="noStrike" cap="none" spc="0" normalizeH="0" baseline="0" noProof="0" dirty="0">
              <a:ln>
                <a:noFill/>
              </a:ln>
              <a:solidFill>
                <a:srgbClr val="404040"/>
              </a:solidFill>
              <a:effectLst/>
              <a:uLnTx/>
              <a:uFillTx/>
              <a:latin typeface="Calibri" panose="020F0502020204030204" pitchFamily="34" charset="0"/>
              <a:ea typeface="+mn-ea"/>
              <a:cs typeface="Comic Sans MS"/>
            </a:rPr>
            <a:t>.</a:t>
          </a:r>
          <a:endParaRPr lang="en-US" dirty="0">
            <a:solidFill>
              <a:schemeClr val="tx1"/>
            </a:solidFill>
          </a:endParaRPr>
        </a:p>
      </dgm:t>
    </dgm:pt>
    <dgm:pt modelId="{C83377FB-2135-4C16-9A00-7F93D75AEC55}" type="parTrans" cxnId="{93E23B2E-7A91-48FA-9B84-9E0E6F6AE937}">
      <dgm:prSet/>
      <dgm:spPr/>
      <dgm:t>
        <a:bodyPr/>
        <a:lstStyle/>
        <a:p>
          <a:endParaRPr lang="en-US"/>
        </a:p>
      </dgm:t>
    </dgm:pt>
    <dgm:pt modelId="{CF4F9405-4556-452F-B7D7-E3CC6AF38AC0}" type="sibTrans" cxnId="{93E23B2E-7A91-48FA-9B84-9E0E6F6AE937}">
      <dgm:prSet/>
      <dgm:spPr/>
      <dgm:t>
        <a:bodyPr/>
        <a:lstStyle/>
        <a:p>
          <a:endParaRPr lang="en-US"/>
        </a:p>
      </dgm:t>
    </dgm:pt>
    <dgm:pt modelId="{19A668C1-6C39-49CE-9DAF-91DA2389B1F2}">
      <dgm:prSet/>
      <dgm:spPr/>
      <dgm:t>
        <a:bodyPr/>
        <a:lstStyle/>
        <a:p>
          <a:pPr rtl="0"/>
          <a:r>
            <a:rPr kumimoji="0" lang="en-US" b="1" i="0" u="none" strike="noStrike" cap="none" spc="-5" normalizeH="0" baseline="0" noProof="0" dirty="0">
              <a:ln>
                <a:noFill/>
              </a:ln>
              <a:solidFill>
                <a:srgbClr val="404040"/>
              </a:solidFill>
              <a:effectLst/>
              <a:uLnTx/>
              <a:uFillTx/>
              <a:latin typeface="Calibri" panose="020F0502020204030204" pitchFamily="34" charset="0"/>
              <a:ea typeface="+mn-ea"/>
              <a:cs typeface="Comic Sans MS"/>
            </a:rPr>
            <a:t>Crashing: </a:t>
          </a:r>
          <a:r>
            <a:rPr kumimoji="0" lang="en-US" b="0" i="0" u="none" strike="noStrike" cap="none" spc="-5" normalizeH="0" baseline="0" noProof="0" dirty="0" err="1">
              <a:ln>
                <a:noFill/>
              </a:ln>
              <a:solidFill>
                <a:srgbClr val="404040"/>
              </a:solidFill>
              <a:effectLst/>
              <a:uLnTx/>
              <a:uFillTx/>
              <a:latin typeface="Calibri" panose="020F0502020204030204" pitchFamily="34" charset="0"/>
              <a:ea typeface="+mn-ea"/>
              <a:cs typeface="Comic Sans MS"/>
            </a:rPr>
            <a:t>Biaya</a:t>
          </a:r>
          <a:r>
            <a:rPr kumimoji="0" lang="en-US" b="0" i="0" u="none" strike="noStrike" cap="none" spc="-5" normalizeH="0" baseline="0" noProof="0" dirty="0">
              <a:ln>
                <a:noFill/>
              </a:ln>
              <a:solidFill>
                <a:srgbClr val="404040"/>
              </a:solidFill>
              <a:effectLst/>
              <a:uLnTx/>
              <a:uFillTx/>
              <a:latin typeface="Calibri" panose="020F0502020204030204" pitchFamily="34" charset="0"/>
              <a:ea typeface="+mn-ea"/>
              <a:cs typeface="Comic Sans MS"/>
            </a:rPr>
            <a:t> </a:t>
          </a:r>
          <a:r>
            <a:rPr kumimoji="0" lang="en-US" b="0" i="0" u="none" strike="noStrike" cap="none" spc="-5" normalizeH="0" baseline="0" noProof="0" dirty="0" err="1">
              <a:ln>
                <a:noFill/>
              </a:ln>
              <a:solidFill>
                <a:srgbClr val="404040"/>
              </a:solidFill>
              <a:effectLst/>
              <a:uLnTx/>
              <a:uFillTx/>
              <a:latin typeface="Calibri" panose="020F0502020204030204" pitchFamily="34" charset="0"/>
              <a:ea typeface="+mn-ea"/>
              <a:cs typeface="Comic Sans MS"/>
            </a:rPr>
            <a:t>dan</a:t>
          </a:r>
          <a:r>
            <a:rPr kumimoji="0" lang="en-US" b="0" i="0" u="none" strike="noStrike" cap="none" spc="-5" normalizeH="0" baseline="0" noProof="0" dirty="0">
              <a:ln>
                <a:noFill/>
              </a:ln>
              <a:solidFill>
                <a:srgbClr val="404040"/>
              </a:solidFill>
              <a:effectLst/>
              <a:uLnTx/>
              <a:uFillTx/>
              <a:latin typeface="Calibri" panose="020F0502020204030204" pitchFamily="34" charset="0"/>
              <a:ea typeface="+mn-ea"/>
              <a:cs typeface="Comic Sans MS"/>
            </a:rPr>
            <a:t> </a:t>
          </a:r>
          <a:r>
            <a:rPr kumimoji="0" lang="en-US" b="0" i="0" u="none" strike="noStrike" cap="none" spc="-5" normalizeH="0" baseline="0" noProof="0" dirty="0" err="1">
              <a:ln>
                <a:noFill/>
              </a:ln>
              <a:solidFill>
                <a:srgbClr val="404040"/>
              </a:solidFill>
              <a:effectLst/>
              <a:uLnTx/>
              <a:uFillTx/>
              <a:latin typeface="Calibri" panose="020F0502020204030204" pitchFamily="34" charset="0"/>
              <a:ea typeface="+mn-ea"/>
              <a:cs typeface="Comic Sans MS"/>
            </a:rPr>
            <a:t>jadwal</a:t>
          </a:r>
          <a:r>
            <a:rPr kumimoji="0" lang="en-US" b="0" i="0" u="none" strike="noStrike" cap="none" spc="-5" normalizeH="0" baseline="0" noProof="0" dirty="0">
              <a:ln>
                <a:noFill/>
              </a:ln>
              <a:solidFill>
                <a:srgbClr val="404040"/>
              </a:solidFill>
              <a:effectLst/>
              <a:uLnTx/>
              <a:uFillTx/>
              <a:latin typeface="Calibri" panose="020F0502020204030204" pitchFamily="34" charset="0"/>
              <a:ea typeface="+mn-ea"/>
              <a:cs typeface="Comic Sans MS"/>
            </a:rPr>
            <a:t> </a:t>
          </a:r>
          <a:r>
            <a:rPr kumimoji="0" lang="en-US" b="0" i="0" u="none" strike="noStrike" cap="none" spc="-5" normalizeH="0" baseline="0" noProof="0" dirty="0" err="1">
              <a:ln>
                <a:noFill/>
              </a:ln>
              <a:solidFill>
                <a:srgbClr val="404040"/>
              </a:solidFill>
              <a:effectLst/>
              <a:uLnTx/>
              <a:uFillTx/>
              <a:latin typeface="Calibri" panose="020F0502020204030204" pitchFamily="34" charset="0"/>
              <a:ea typeface="+mn-ea"/>
              <a:cs typeface="Comic Sans MS"/>
            </a:rPr>
            <a:t>proyek</a:t>
          </a:r>
          <a:r>
            <a:rPr kumimoji="0" lang="en-US" b="0" i="0" u="none" strike="noStrike" cap="none" spc="-200" normalizeH="0" baseline="0" noProof="0" dirty="0">
              <a:ln>
                <a:noFill/>
              </a:ln>
              <a:solidFill>
                <a:srgbClr val="404040"/>
              </a:solidFill>
              <a:effectLst/>
              <a:uLnTx/>
              <a:uFillTx/>
              <a:latin typeface="Calibri" panose="020F0502020204030204" pitchFamily="34" charset="0"/>
              <a:ea typeface="+mn-ea"/>
              <a:cs typeface="Comic Sans MS"/>
            </a:rPr>
            <a:t> </a:t>
          </a:r>
          <a:r>
            <a:rPr kumimoji="0" lang="en-US" b="0" i="0" u="none" strike="noStrike" cap="none" spc="-5" normalizeH="0" baseline="0" noProof="0" dirty="0" err="1">
              <a:ln>
                <a:noFill/>
              </a:ln>
              <a:solidFill>
                <a:srgbClr val="404040"/>
              </a:solidFill>
              <a:effectLst/>
              <a:uLnTx/>
              <a:uFillTx/>
              <a:latin typeface="Calibri" panose="020F0502020204030204" pitchFamily="34" charset="0"/>
              <a:ea typeface="+mn-ea"/>
              <a:cs typeface="Comic Sans MS"/>
            </a:rPr>
            <a:t>dianalisis</a:t>
          </a:r>
          <a:r>
            <a:rPr kumimoji="0" lang="en-US" b="0" i="0" u="none" strike="noStrike" cap="none" spc="-10" normalizeH="0" baseline="0" noProof="0" dirty="0">
              <a:ln>
                <a:noFill/>
              </a:ln>
              <a:solidFill>
                <a:srgbClr val="404040"/>
              </a:solidFill>
              <a:effectLst/>
              <a:uLnTx/>
              <a:uFillTx/>
              <a:latin typeface="Calibri" panose="020F0502020204030204" pitchFamily="34" charset="0"/>
              <a:ea typeface="+mn-ea"/>
              <a:cs typeface="Comic Sans MS"/>
            </a:rPr>
            <a:t> </a:t>
          </a:r>
          <a:r>
            <a:rPr kumimoji="0" lang="en-US" b="0" i="0" u="none" strike="noStrike" cap="none" spc="-5" normalizeH="0" baseline="0" noProof="0" dirty="0" err="1">
              <a:ln>
                <a:noFill/>
              </a:ln>
              <a:solidFill>
                <a:srgbClr val="404040"/>
              </a:solidFill>
              <a:effectLst/>
              <a:uLnTx/>
              <a:uFillTx/>
              <a:latin typeface="Calibri" panose="020F0502020204030204" pitchFamily="34" charset="0"/>
              <a:ea typeface="+mn-ea"/>
              <a:cs typeface="Comic Sans MS"/>
            </a:rPr>
            <a:t>untuk</a:t>
          </a:r>
          <a:r>
            <a:rPr kumimoji="0" lang="en-US" b="0" i="0" u="none" strike="noStrike" cap="none" spc="-5" normalizeH="0" baseline="0" noProof="0" dirty="0">
              <a:ln>
                <a:noFill/>
              </a:ln>
              <a:solidFill>
                <a:srgbClr val="404040"/>
              </a:solidFill>
              <a:effectLst/>
              <a:uLnTx/>
              <a:uFillTx/>
              <a:latin typeface="Calibri" panose="020F0502020204030204" pitchFamily="34" charset="0"/>
              <a:ea typeface="+mn-ea"/>
              <a:cs typeface="Comic Sans MS"/>
            </a:rPr>
            <a:t>  </a:t>
          </a:r>
          <a:r>
            <a:rPr kumimoji="0" lang="en-US" b="0" i="0" u="none" strike="noStrike" cap="none" spc="-10" normalizeH="0" baseline="0" noProof="0" dirty="0" err="1">
              <a:ln>
                <a:noFill/>
              </a:ln>
              <a:solidFill>
                <a:srgbClr val="404040"/>
              </a:solidFill>
              <a:effectLst/>
              <a:uLnTx/>
              <a:uFillTx/>
              <a:latin typeface="Calibri" panose="020F0502020204030204" pitchFamily="34" charset="0"/>
              <a:ea typeface="+mn-ea"/>
              <a:cs typeface="Comic Sans MS"/>
            </a:rPr>
            <a:t>menentukan</a:t>
          </a:r>
          <a:r>
            <a:rPr kumimoji="0" lang="en-US" b="0" i="0" u="none" strike="noStrike" cap="none" spc="-10" normalizeH="0" baseline="0" noProof="0" dirty="0">
              <a:ln>
                <a:noFill/>
              </a:ln>
              <a:solidFill>
                <a:srgbClr val="404040"/>
              </a:solidFill>
              <a:effectLst/>
              <a:uLnTx/>
              <a:uFillTx/>
              <a:latin typeface="Calibri" panose="020F0502020204030204" pitchFamily="34" charset="0"/>
              <a:ea typeface="+mn-ea"/>
              <a:cs typeface="Comic Sans MS"/>
            </a:rPr>
            <a:t> </a:t>
          </a:r>
          <a:r>
            <a:rPr kumimoji="0" lang="en-US" b="0" i="0" u="none" strike="noStrike" cap="none" spc="0" normalizeH="0" baseline="0" noProof="0" dirty="0" err="1">
              <a:ln>
                <a:noFill/>
              </a:ln>
              <a:solidFill>
                <a:srgbClr val="404040"/>
              </a:solidFill>
              <a:effectLst/>
              <a:uLnTx/>
              <a:uFillTx/>
              <a:latin typeface="Calibri" panose="020F0502020204030204" pitchFamily="34" charset="0"/>
              <a:ea typeface="+mn-ea"/>
              <a:cs typeface="Comic Sans MS"/>
            </a:rPr>
            <a:t>cara</a:t>
          </a:r>
          <a:r>
            <a:rPr kumimoji="0" lang="en-US" b="0" i="0" u="none" strike="noStrike" cap="none" spc="0" normalizeH="0" baseline="0" noProof="0" dirty="0">
              <a:ln>
                <a:noFill/>
              </a:ln>
              <a:solidFill>
                <a:srgbClr val="404040"/>
              </a:solidFill>
              <a:effectLst/>
              <a:uLnTx/>
              <a:uFillTx/>
              <a:latin typeface="Calibri" panose="020F0502020204030204" pitchFamily="34" charset="0"/>
              <a:ea typeface="+mn-ea"/>
              <a:cs typeface="Comic Sans MS"/>
            </a:rPr>
            <a:t> </a:t>
          </a:r>
          <a:r>
            <a:rPr kumimoji="0" lang="en-US" b="0" i="0" u="none" strike="noStrike" cap="none" spc="0" normalizeH="0" baseline="0" noProof="0" dirty="0" err="1">
              <a:ln>
                <a:noFill/>
              </a:ln>
              <a:solidFill>
                <a:srgbClr val="404040"/>
              </a:solidFill>
              <a:effectLst/>
              <a:uLnTx/>
              <a:uFillTx/>
              <a:latin typeface="Calibri" panose="020F0502020204030204" pitchFamily="34" charset="0"/>
              <a:ea typeface="+mn-ea"/>
              <a:cs typeface="Comic Sans MS"/>
            </a:rPr>
            <a:t>untuk</a:t>
          </a:r>
          <a:r>
            <a:rPr kumimoji="0" lang="en-US" b="0" i="0" u="none" strike="noStrike" cap="none" spc="0" normalizeH="0" baseline="0" noProof="0" dirty="0">
              <a:ln>
                <a:noFill/>
              </a:ln>
              <a:solidFill>
                <a:srgbClr val="404040"/>
              </a:solidFill>
              <a:effectLst/>
              <a:uLnTx/>
              <a:uFillTx/>
              <a:latin typeface="Calibri" panose="020F0502020204030204" pitchFamily="34" charset="0"/>
              <a:ea typeface="+mn-ea"/>
              <a:cs typeface="Comic Sans MS"/>
            </a:rPr>
            <a:t> </a:t>
          </a:r>
          <a:r>
            <a:rPr kumimoji="0" lang="en-US" b="0" i="0" u="none" strike="noStrike" cap="none" spc="-5" normalizeH="0" baseline="0" noProof="0" dirty="0" err="1">
              <a:ln>
                <a:noFill/>
              </a:ln>
              <a:solidFill>
                <a:srgbClr val="404040"/>
              </a:solidFill>
              <a:effectLst/>
              <a:uLnTx/>
              <a:uFillTx/>
              <a:latin typeface="Calibri" panose="020F0502020204030204" pitchFamily="34" charset="0"/>
              <a:ea typeface="+mn-ea"/>
              <a:cs typeface="Comic Sans MS"/>
            </a:rPr>
            <a:t>memperoleh</a:t>
          </a:r>
          <a:r>
            <a:rPr kumimoji="0" lang="en-US" b="0" i="0" u="none" strike="noStrike" cap="none" spc="-5" normalizeH="0" baseline="0" noProof="0" dirty="0">
              <a:ln>
                <a:noFill/>
              </a:ln>
              <a:solidFill>
                <a:srgbClr val="404040"/>
              </a:solidFill>
              <a:effectLst/>
              <a:uLnTx/>
              <a:uFillTx/>
              <a:latin typeface="Calibri" panose="020F0502020204030204" pitchFamily="34" charset="0"/>
              <a:ea typeface="+mn-ea"/>
              <a:cs typeface="Comic Sans MS"/>
            </a:rPr>
            <a:t> </a:t>
          </a:r>
          <a:r>
            <a:rPr kumimoji="0" lang="en-US" b="0" i="0" u="none" strike="noStrike" cap="none" spc="-5" normalizeH="0" baseline="0" noProof="0" dirty="0" err="1">
              <a:ln>
                <a:noFill/>
              </a:ln>
              <a:solidFill>
                <a:srgbClr val="404040"/>
              </a:solidFill>
              <a:effectLst/>
              <a:uLnTx/>
              <a:uFillTx/>
              <a:latin typeface="Calibri" panose="020F0502020204030204" pitchFamily="34" charset="0"/>
              <a:ea typeface="+mn-ea"/>
              <a:cs typeface="Comic Sans MS"/>
            </a:rPr>
            <a:t>jumlah</a:t>
          </a:r>
          <a:r>
            <a:rPr kumimoji="0" lang="en-US" b="0" i="0" u="none" strike="noStrike" cap="none" spc="-5" normalizeH="0" baseline="0" noProof="0" dirty="0">
              <a:ln>
                <a:noFill/>
              </a:ln>
              <a:solidFill>
                <a:srgbClr val="404040"/>
              </a:solidFill>
              <a:effectLst/>
              <a:uLnTx/>
              <a:uFillTx/>
              <a:latin typeface="Calibri" panose="020F0502020204030204" pitchFamily="34" charset="0"/>
              <a:ea typeface="+mn-ea"/>
              <a:cs typeface="Comic Sans MS"/>
            </a:rPr>
            <a:t> </a:t>
          </a:r>
          <a:r>
            <a:rPr kumimoji="0" lang="en-US" b="0" i="0" u="none" strike="noStrike" cap="none" spc="-5" normalizeH="0" baseline="0" noProof="0" dirty="0" err="1">
              <a:ln>
                <a:noFill/>
              </a:ln>
              <a:solidFill>
                <a:srgbClr val="404040"/>
              </a:solidFill>
              <a:effectLst/>
              <a:uLnTx/>
              <a:uFillTx/>
              <a:latin typeface="Calibri" panose="020F0502020204030204" pitchFamily="34" charset="0"/>
              <a:ea typeface="+mn-ea"/>
              <a:cs typeface="Comic Sans MS"/>
            </a:rPr>
            <a:t>kompresi</a:t>
          </a:r>
          <a:r>
            <a:rPr kumimoji="0" lang="en-US" b="0" i="0" u="none" strike="noStrike" cap="none" spc="-5" normalizeH="0" baseline="0" noProof="0" dirty="0">
              <a:ln>
                <a:noFill/>
              </a:ln>
              <a:solidFill>
                <a:srgbClr val="404040"/>
              </a:solidFill>
              <a:effectLst/>
              <a:uLnTx/>
              <a:uFillTx/>
              <a:latin typeface="Calibri" panose="020F0502020204030204" pitchFamily="34" charset="0"/>
              <a:ea typeface="+mn-ea"/>
              <a:cs typeface="Comic Sans MS"/>
            </a:rPr>
            <a:t>  </a:t>
          </a:r>
          <a:r>
            <a:rPr kumimoji="0" lang="en-US" b="0" i="0" u="none" strike="noStrike" cap="none" spc="-5" normalizeH="0" baseline="0" noProof="0" dirty="0" err="1">
              <a:ln>
                <a:noFill/>
              </a:ln>
              <a:solidFill>
                <a:srgbClr val="404040"/>
              </a:solidFill>
              <a:effectLst/>
              <a:uLnTx/>
              <a:uFillTx/>
              <a:latin typeface="Calibri" panose="020F0502020204030204" pitchFamily="34" charset="0"/>
              <a:ea typeface="+mn-ea"/>
              <a:cs typeface="Comic Sans MS"/>
            </a:rPr>
            <a:t>terbesar</a:t>
          </a:r>
          <a:r>
            <a:rPr kumimoji="0" lang="en-US" b="0" i="0" u="none" strike="noStrike" cap="none" spc="-5" normalizeH="0" baseline="0" noProof="0" dirty="0">
              <a:ln>
                <a:noFill/>
              </a:ln>
              <a:solidFill>
                <a:srgbClr val="404040"/>
              </a:solidFill>
              <a:effectLst/>
              <a:uLnTx/>
              <a:uFillTx/>
              <a:latin typeface="Calibri" panose="020F0502020204030204" pitchFamily="34" charset="0"/>
              <a:ea typeface="+mn-ea"/>
              <a:cs typeface="Comic Sans MS"/>
            </a:rPr>
            <a:t> </a:t>
          </a:r>
          <a:r>
            <a:rPr kumimoji="0" lang="en-US" b="0" i="0" u="none" strike="noStrike" cap="none" spc="-5" normalizeH="0" baseline="0" noProof="0" dirty="0" err="1">
              <a:ln>
                <a:noFill/>
              </a:ln>
              <a:solidFill>
                <a:srgbClr val="404040"/>
              </a:solidFill>
              <a:effectLst/>
              <a:uLnTx/>
              <a:uFillTx/>
              <a:latin typeface="Calibri" panose="020F0502020204030204" pitchFamily="34" charset="0"/>
              <a:ea typeface="+mn-ea"/>
              <a:cs typeface="Comic Sans MS"/>
            </a:rPr>
            <a:t>sehingga</a:t>
          </a:r>
          <a:r>
            <a:rPr kumimoji="0" lang="en-US" b="0" i="0" u="none" strike="noStrike" cap="none" spc="-5" normalizeH="0" baseline="0" noProof="0" dirty="0">
              <a:ln>
                <a:noFill/>
              </a:ln>
              <a:solidFill>
                <a:srgbClr val="404040"/>
              </a:solidFill>
              <a:effectLst/>
              <a:uLnTx/>
              <a:uFillTx/>
              <a:latin typeface="Calibri" panose="020F0502020204030204" pitchFamily="34" charset="0"/>
              <a:ea typeface="+mn-ea"/>
              <a:cs typeface="Comic Sans MS"/>
            </a:rPr>
            <a:t> </a:t>
          </a:r>
          <a:r>
            <a:rPr kumimoji="0" lang="en-US" b="0" i="0" u="none" strike="noStrike" cap="none" spc="-5" normalizeH="0" baseline="0" noProof="0" dirty="0" err="1">
              <a:ln>
                <a:noFill/>
              </a:ln>
              <a:solidFill>
                <a:srgbClr val="404040"/>
              </a:solidFill>
              <a:effectLst/>
              <a:uLnTx/>
              <a:uFillTx/>
              <a:latin typeface="Calibri" panose="020F0502020204030204" pitchFamily="34" charset="0"/>
              <a:ea typeface="+mn-ea"/>
              <a:cs typeface="Comic Sans MS"/>
            </a:rPr>
            <a:t>biaya</a:t>
          </a:r>
          <a:r>
            <a:rPr kumimoji="0" lang="en-US" b="0" i="0" u="none" strike="noStrike" cap="none" spc="-5" normalizeH="0" baseline="0" noProof="0" dirty="0">
              <a:ln>
                <a:noFill/>
              </a:ln>
              <a:solidFill>
                <a:srgbClr val="404040"/>
              </a:solidFill>
              <a:effectLst/>
              <a:uLnTx/>
              <a:uFillTx/>
              <a:latin typeface="Calibri" panose="020F0502020204030204" pitchFamily="34" charset="0"/>
              <a:ea typeface="+mn-ea"/>
              <a:cs typeface="Comic Sans MS"/>
            </a:rPr>
            <a:t> </a:t>
          </a:r>
          <a:r>
            <a:rPr kumimoji="0" lang="en-US" b="0" i="0" u="none" strike="noStrike" cap="none" spc="-5" normalizeH="0" baseline="0" noProof="0" dirty="0" err="1">
              <a:ln>
                <a:noFill/>
              </a:ln>
              <a:solidFill>
                <a:srgbClr val="404040"/>
              </a:solidFill>
              <a:effectLst/>
              <a:uLnTx/>
              <a:uFillTx/>
              <a:latin typeface="Calibri" panose="020F0502020204030204" pitchFamily="34" charset="0"/>
              <a:ea typeface="+mn-ea"/>
              <a:cs typeface="Comic Sans MS"/>
            </a:rPr>
            <a:t>tambahan</a:t>
          </a:r>
          <a:r>
            <a:rPr kumimoji="0" lang="en-US" b="0" i="0" u="none" strike="noStrike" cap="none" spc="-5" normalizeH="0" baseline="0" noProof="0" dirty="0">
              <a:ln>
                <a:noFill/>
              </a:ln>
              <a:solidFill>
                <a:srgbClr val="404040"/>
              </a:solidFill>
              <a:effectLst/>
              <a:uLnTx/>
              <a:uFillTx/>
              <a:latin typeface="Calibri" panose="020F0502020204030204" pitchFamily="34" charset="0"/>
              <a:ea typeface="+mn-ea"/>
              <a:cs typeface="Comic Sans MS"/>
            </a:rPr>
            <a:t> </a:t>
          </a:r>
          <a:r>
            <a:rPr kumimoji="0" lang="en-US" b="0" i="0" u="none" strike="noStrike" cap="none" spc="-10" normalizeH="0" baseline="0" noProof="0" dirty="0" err="1">
              <a:ln>
                <a:noFill/>
              </a:ln>
              <a:solidFill>
                <a:srgbClr val="404040"/>
              </a:solidFill>
              <a:effectLst/>
              <a:uLnTx/>
              <a:uFillTx/>
              <a:latin typeface="Calibri" panose="020F0502020204030204" pitchFamily="34" charset="0"/>
              <a:ea typeface="+mn-ea"/>
              <a:cs typeface="Comic Sans MS"/>
            </a:rPr>
            <a:t>menjadi</a:t>
          </a:r>
          <a:r>
            <a:rPr kumimoji="0" lang="en-US" b="0" i="0" u="none" strike="noStrike" cap="none" spc="35" normalizeH="0" baseline="0" noProof="0" dirty="0">
              <a:ln>
                <a:noFill/>
              </a:ln>
              <a:solidFill>
                <a:srgbClr val="404040"/>
              </a:solidFill>
              <a:effectLst/>
              <a:uLnTx/>
              <a:uFillTx/>
              <a:latin typeface="Calibri" panose="020F0502020204030204" pitchFamily="34" charset="0"/>
              <a:ea typeface="+mn-ea"/>
              <a:cs typeface="Comic Sans MS"/>
            </a:rPr>
            <a:t> </a:t>
          </a:r>
          <a:r>
            <a:rPr kumimoji="0" lang="en-US" b="0" i="0" u="none" strike="noStrike" cap="none" spc="-5" normalizeH="0" baseline="0" noProof="0" dirty="0">
              <a:ln>
                <a:noFill/>
              </a:ln>
              <a:solidFill>
                <a:srgbClr val="404040"/>
              </a:solidFill>
              <a:effectLst/>
              <a:uLnTx/>
              <a:uFillTx/>
              <a:latin typeface="Calibri" panose="020F0502020204030204" pitchFamily="34" charset="0"/>
              <a:ea typeface="+mn-ea"/>
              <a:cs typeface="Comic Sans MS"/>
            </a:rPr>
            <a:t>minimal. </a:t>
          </a:r>
          <a:endParaRPr kumimoji="0" lang="en-US" b="0" i="0" u="none" strike="noStrike" cap="none" spc="0" normalizeH="0" baseline="0" noProof="0" dirty="0">
            <a:ln>
              <a:noFill/>
            </a:ln>
            <a:solidFill>
              <a:srgbClr val="2F2B20"/>
            </a:solidFill>
            <a:effectLst/>
            <a:uLnTx/>
            <a:uFillTx/>
            <a:latin typeface="Calibri" panose="020F0502020204030204" pitchFamily="34" charset="0"/>
            <a:ea typeface="+mn-ea"/>
            <a:cs typeface="Comic Sans MS"/>
          </a:endParaRPr>
        </a:p>
      </dgm:t>
    </dgm:pt>
    <dgm:pt modelId="{36A221F7-F18C-419D-966B-00EAD4AE109D}" type="parTrans" cxnId="{D309B973-1D18-4F19-B4E9-DA63DB60B560}">
      <dgm:prSet/>
      <dgm:spPr/>
      <dgm:t>
        <a:bodyPr/>
        <a:lstStyle/>
        <a:p>
          <a:endParaRPr lang="en-US"/>
        </a:p>
      </dgm:t>
    </dgm:pt>
    <dgm:pt modelId="{1D111B0A-B418-4F58-A2B8-9DD83B85FF62}" type="sibTrans" cxnId="{D309B973-1D18-4F19-B4E9-DA63DB60B560}">
      <dgm:prSet/>
      <dgm:spPr/>
      <dgm:t>
        <a:bodyPr/>
        <a:lstStyle/>
        <a:p>
          <a:endParaRPr lang="en-US"/>
        </a:p>
      </dgm:t>
    </dgm:pt>
    <dgm:pt modelId="{475216AE-9A87-414A-83CD-D76F6907DC77}">
      <dgm:prSet/>
      <dgm:spPr/>
      <dgm:t>
        <a:bodyPr/>
        <a:lstStyle/>
        <a:p>
          <a:pPr rtl="0"/>
          <a:r>
            <a:rPr kumimoji="0" lang="en-US" b="1" i="0" u="none" strike="noStrike" cap="none" spc="-5" normalizeH="0" baseline="0" noProof="0">
              <a:ln>
                <a:noFill/>
              </a:ln>
              <a:solidFill>
                <a:srgbClr val="404040"/>
              </a:solidFill>
              <a:effectLst/>
              <a:uLnTx/>
              <a:uFillTx/>
              <a:latin typeface="Calibri" panose="020F0502020204030204" pitchFamily="34" charset="0"/>
              <a:ea typeface="+mn-ea"/>
              <a:cs typeface="Comic Sans MS"/>
            </a:rPr>
            <a:t>Fast Tracking: </a:t>
          </a:r>
          <a:r>
            <a:rPr kumimoji="0" lang="en-US" b="0" i="0" u="none" strike="noStrike" cap="none" spc="-5" normalizeH="0" baseline="0" noProof="0">
              <a:ln>
                <a:noFill/>
              </a:ln>
              <a:solidFill>
                <a:srgbClr val="404040"/>
              </a:solidFill>
              <a:effectLst/>
              <a:uLnTx/>
              <a:uFillTx/>
              <a:latin typeface="Calibri" panose="020F0502020204030204" pitchFamily="34" charset="0"/>
              <a:ea typeface="+mn-ea"/>
              <a:cs typeface="Comic Sans MS"/>
            </a:rPr>
            <a:t>Melakukan aktifitas secara</a:t>
          </a:r>
          <a:r>
            <a:rPr kumimoji="0" lang="en-US" b="0" i="0" u="none" strike="noStrike" cap="none" spc="75" normalizeH="0" baseline="0" noProof="0">
              <a:ln>
                <a:noFill/>
              </a:ln>
              <a:solidFill>
                <a:srgbClr val="404040"/>
              </a:solidFill>
              <a:effectLst/>
              <a:uLnTx/>
              <a:uFillTx/>
              <a:latin typeface="Calibri" panose="020F0502020204030204" pitchFamily="34" charset="0"/>
              <a:ea typeface="+mn-ea"/>
              <a:cs typeface="Comic Sans MS"/>
            </a:rPr>
            <a:t> </a:t>
          </a:r>
          <a:r>
            <a:rPr kumimoji="0" lang="en-US" b="0" i="0" u="none" strike="noStrike" cap="none" spc="-5" normalizeH="0" baseline="0" noProof="0">
              <a:ln>
                <a:noFill/>
              </a:ln>
              <a:solidFill>
                <a:srgbClr val="404040"/>
              </a:solidFill>
              <a:effectLst/>
              <a:uLnTx/>
              <a:uFillTx/>
              <a:latin typeface="Calibri" panose="020F0502020204030204" pitchFamily="34" charset="0"/>
              <a:ea typeface="+mn-ea"/>
              <a:cs typeface="Comic Sans MS"/>
            </a:rPr>
            <a:t>bersamaan padahal normalnya dilakukan berurutan </a:t>
          </a:r>
          <a:r>
            <a:rPr kumimoji="0" lang="en-US" b="0" i="0" u="none" strike="noStrike" cap="none" spc="0" normalizeH="0" baseline="0" noProof="0">
              <a:ln>
                <a:noFill/>
              </a:ln>
              <a:solidFill>
                <a:srgbClr val="404040"/>
              </a:solidFill>
              <a:effectLst/>
              <a:uLnTx/>
              <a:uFillTx/>
              <a:latin typeface="Calibri" panose="020F0502020204030204" pitchFamily="34" charset="0"/>
              <a:ea typeface="+mn-ea"/>
              <a:cs typeface="Comic Sans MS"/>
            </a:rPr>
            <a:t>, </a:t>
          </a:r>
          <a:r>
            <a:rPr kumimoji="0" lang="en-US" b="0" i="0" u="none" strike="noStrike" cap="none" spc="-5" normalizeH="0" baseline="0" noProof="0">
              <a:ln>
                <a:noFill/>
              </a:ln>
              <a:solidFill>
                <a:srgbClr val="404040"/>
              </a:solidFill>
              <a:effectLst/>
              <a:uLnTx/>
              <a:uFillTx/>
              <a:latin typeface="Calibri" panose="020F0502020204030204" pitchFamily="34" charset="0"/>
              <a:ea typeface="+mn-ea"/>
              <a:cs typeface="Comic Sans MS"/>
            </a:rPr>
            <a:t>namun </a:t>
          </a:r>
          <a:r>
            <a:rPr kumimoji="0" lang="en-US" b="0" i="0" u="none" strike="noStrike" cap="none" spc="0" normalizeH="0" baseline="0" noProof="0">
              <a:ln>
                <a:noFill/>
              </a:ln>
              <a:solidFill>
                <a:srgbClr val="404040"/>
              </a:solidFill>
              <a:effectLst/>
              <a:uLnTx/>
              <a:uFillTx/>
              <a:latin typeface="Calibri" panose="020F0502020204030204" pitchFamily="34" charset="0"/>
              <a:ea typeface="+mn-ea"/>
              <a:cs typeface="Comic Sans MS"/>
            </a:rPr>
            <a:t>hal </a:t>
          </a:r>
          <a:r>
            <a:rPr kumimoji="0" lang="en-US" b="0" i="0" u="none" strike="noStrike" cap="none" spc="-5" normalizeH="0" baseline="0" noProof="0">
              <a:ln>
                <a:noFill/>
              </a:ln>
              <a:solidFill>
                <a:srgbClr val="404040"/>
              </a:solidFill>
              <a:effectLst/>
              <a:uLnTx/>
              <a:uFillTx/>
              <a:latin typeface="Calibri" panose="020F0502020204030204" pitchFamily="34" charset="0"/>
              <a:ea typeface="+mn-ea"/>
              <a:cs typeface="Comic Sans MS"/>
            </a:rPr>
            <a:t>ini sering menghasilkan pengerjaan  ulang dan resiko </a:t>
          </a:r>
          <a:r>
            <a:rPr kumimoji="0" lang="en-US" b="0" i="0" u="none" strike="noStrike" cap="none" spc="-10" normalizeH="0" baseline="0" noProof="0">
              <a:ln>
                <a:noFill/>
              </a:ln>
              <a:solidFill>
                <a:srgbClr val="404040"/>
              </a:solidFill>
              <a:effectLst/>
              <a:uLnTx/>
              <a:uFillTx/>
              <a:latin typeface="Calibri" panose="020F0502020204030204" pitchFamily="34" charset="0"/>
              <a:ea typeface="+mn-ea"/>
              <a:cs typeface="Comic Sans MS"/>
            </a:rPr>
            <a:t>cenderung meningkat</a:t>
          </a:r>
          <a:r>
            <a:rPr kumimoji="0" lang="en-US" b="0" i="0" u="none" strike="noStrike" cap="none" spc="-5" normalizeH="0" baseline="0" noProof="0">
              <a:ln>
                <a:noFill/>
              </a:ln>
              <a:solidFill>
                <a:srgbClr val="404040"/>
              </a:solidFill>
              <a:effectLst/>
              <a:uLnTx/>
              <a:uFillTx/>
              <a:latin typeface="Calibri" panose="020F0502020204030204" pitchFamily="34" charset="0"/>
              <a:ea typeface="+mn-ea"/>
              <a:cs typeface="Comic Sans MS"/>
            </a:rPr>
            <a:t>.</a:t>
          </a:r>
          <a:endParaRPr kumimoji="0" lang="en-US" b="0" i="0" u="none" strike="noStrike" cap="none" spc="0" normalizeH="0" baseline="0" noProof="0" dirty="0">
            <a:ln>
              <a:noFill/>
            </a:ln>
            <a:solidFill>
              <a:srgbClr val="2F2B20"/>
            </a:solidFill>
            <a:effectLst/>
            <a:uLnTx/>
            <a:uFillTx/>
            <a:latin typeface="Calibri" panose="020F0502020204030204" pitchFamily="34" charset="0"/>
            <a:ea typeface="+mn-ea"/>
            <a:cs typeface="Comic Sans MS"/>
          </a:endParaRPr>
        </a:p>
      </dgm:t>
    </dgm:pt>
    <dgm:pt modelId="{6DE5B61B-4747-4ED7-9F65-FD8575AFB696}" type="parTrans" cxnId="{EDD77D2B-E3D1-4955-9480-E8D87BD869B3}">
      <dgm:prSet/>
      <dgm:spPr/>
      <dgm:t>
        <a:bodyPr/>
        <a:lstStyle/>
        <a:p>
          <a:endParaRPr lang="en-US"/>
        </a:p>
      </dgm:t>
    </dgm:pt>
    <dgm:pt modelId="{079CC025-DCAA-4BFF-92EF-53C82A06A42A}" type="sibTrans" cxnId="{EDD77D2B-E3D1-4955-9480-E8D87BD869B3}">
      <dgm:prSet/>
      <dgm:spPr/>
      <dgm:t>
        <a:bodyPr/>
        <a:lstStyle/>
        <a:p>
          <a:endParaRPr lang="en-US"/>
        </a:p>
      </dgm:t>
    </dgm:pt>
    <dgm:pt modelId="{224CF469-C495-45B8-9E4A-119EC6AA03FC}" type="pres">
      <dgm:prSet presAssocID="{7BE175C2-43D5-BF47-B71D-4EF4D2107E03}" presName="linear" presStyleCnt="0">
        <dgm:presLayoutVars>
          <dgm:animLvl val="lvl"/>
          <dgm:resizeHandles val="exact"/>
        </dgm:presLayoutVars>
      </dgm:prSet>
      <dgm:spPr/>
    </dgm:pt>
    <dgm:pt modelId="{CA5515A7-FA4D-4B85-9DD9-17359CF050D2}" type="pres">
      <dgm:prSet presAssocID="{870269B6-4112-4E4F-ABD8-795DDFDD3198}" presName="parentText" presStyleLbl="node1" presStyleIdx="0" presStyleCnt="1" custLinFactNeighborY="-1234">
        <dgm:presLayoutVars>
          <dgm:chMax val="0"/>
          <dgm:bulletEnabled val="1"/>
        </dgm:presLayoutVars>
      </dgm:prSet>
      <dgm:spPr/>
    </dgm:pt>
    <dgm:pt modelId="{44DBF284-EFB8-48CB-AA9A-57838DF88D90}" type="pres">
      <dgm:prSet presAssocID="{870269B6-4112-4E4F-ABD8-795DDFDD3198}" presName="childText" presStyleLbl="revTx" presStyleIdx="0" presStyleCnt="1">
        <dgm:presLayoutVars>
          <dgm:bulletEnabled val="1"/>
        </dgm:presLayoutVars>
      </dgm:prSet>
      <dgm:spPr/>
    </dgm:pt>
  </dgm:ptLst>
  <dgm:cxnLst>
    <dgm:cxn modelId="{A8EF5413-108C-4557-B830-64EC91AE9B12}" type="presOf" srcId="{7BE175C2-43D5-BF47-B71D-4EF4D2107E03}" destId="{224CF469-C495-45B8-9E4A-119EC6AA03FC}" srcOrd="0" destOrd="0" presId="urn:microsoft.com/office/officeart/2005/8/layout/vList2"/>
    <dgm:cxn modelId="{E6D25622-EABD-044C-816E-41F198C2B326}" srcId="{7BE175C2-43D5-BF47-B71D-4EF4D2107E03}" destId="{870269B6-4112-4E4F-ABD8-795DDFDD3198}" srcOrd="0" destOrd="0" parTransId="{A1011F09-7E36-094F-8195-C8FACF5F9B59}" sibTransId="{9CF3B767-8600-AA44-91F2-FBC1438A0182}"/>
    <dgm:cxn modelId="{EDD77D2B-E3D1-4955-9480-E8D87BD869B3}" srcId="{B0E00625-55FE-45F7-AC4E-3B212204A4EF}" destId="{475216AE-9A87-414A-83CD-D76F6907DC77}" srcOrd="1" destOrd="0" parTransId="{6DE5B61B-4747-4ED7-9F65-FD8575AFB696}" sibTransId="{079CC025-DCAA-4BFF-92EF-53C82A06A42A}"/>
    <dgm:cxn modelId="{93E23B2E-7A91-48FA-9B84-9E0E6F6AE937}" srcId="{870269B6-4112-4E4F-ABD8-795DDFDD3198}" destId="{B0E00625-55FE-45F7-AC4E-3B212204A4EF}" srcOrd="0" destOrd="0" parTransId="{C83377FB-2135-4C16-9A00-7F93D75AEC55}" sibTransId="{CF4F9405-4556-452F-B7D7-E3CC6AF38AC0}"/>
    <dgm:cxn modelId="{442A015F-C258-49DD-B60D-D76699623E52}" type="presOf" srcId="{870269B6-4112-4E4F-ABD8-795DDFDD3198}" destId="{CA5515A7-FA4D-4B85-9DD9-17359CF050D2}" srcOrd="0" destOrd="0" presId="urn:microsoft.com/office/officeart/2005/8/layout/vList2"/>
    <dgm:cxn modelId="{D309B973-1D18-4F19-B4E9-DA63DB60B560}" srcId="{B0E00625-55FE-45F7-AC4E-3B212204A4EF}" destId="{19A668C1-6C39-49CE-9DAF-91DA2389B1F2}" srcOrd="0" destOrd="0" parTransId="{36A221F7-F18C-419D-966B-00EAD4AE109D}" sibTransId="{1D111B0A-B418-4F58-A2B8-9DD83B85FF62}"/>
    <dgm:cxn modelId="{1340E78D-261C-4A29-AC78-F66195D5F5DC}" type="presOf" srcId="{19A668C1-6C39-49CE-9DAF-91DA2389B1F2}" destId="{44DBF284-EFB8-48CB-AA9A-57838DF88D90}" srcOrd="0" destOrd="1" presId="urn:microsoft.com/office/officeart/2005/8/layout/vList2"/>
    <dgm:cxn modelId="{1DA9C2DF-9796-4EE5-8947-6BED61B5C43A}" type="presOf" srcId="{475216AE-9A87-414A-83CD-D76F6907DC77}" destId="{44DBF284-EFB8-48CB-AA9A-57838DF88D90}" srcOrd="0" destOrd="2" presId="urn:microsoft.com/office/officeart/2005/8/layout/vList2"/>
    <dgm:cxn modelId="{0DD874E8-68FE-44CB-8267-5674B1BD3083}" type="presOf" srcId="{B0E00625-55FE-45F7-AC4E-3B212204A4EF}" destId="{44DBF284-EFB8-48CB-AA9A-57838DF88D90}" srcOrd="0" destOrd="0" presId="urn:microsoft.com/office/officeart/2005/8/layout/vList2"/>
    <dgm:cxn modelId="{C18E666D-7470-425B-B61B-1F7549740E51}" type="presParOf" srcId="{224CF469-C495-45B8-9E4A-119EC6AA03FC}" destId="{CA5515A7-FA4D-4B85-9DD9-17359CF050D2}" srcOrd="0" destOrd="0" presId="urn:microsoft.com/office/officeart/2005/8/layout/vList2"/>
    <dgm:cxn modelId="{2EF4DA63-CB29-4C15-BBEA-17720F39C241}" type="presParOf" srcId="{224CF469-C495-45B8-9E4A-119EC6AA03FC}" destId="{44DBF284-EFB8-48CB-AA9A-57838DF88D90}" srcOrd="1"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13.xml><?xml version="1.0" encoding="utf-8"?>
<dgm:dataModel xmlns:dgm="http://schemas.openxmlformats.org/drawingml/2006/diagram" xmlns:a="http://schemas.openxmlformats.org/drawingml/2006/main">
  <dgm:ptLst>
    <dgm:pt modelId="{7BE175C2-43D5-BF47-B71D-4EF4D2107E03}" type="doc">
      <dgm:prSet loTypeId="urn:microsoft.com/office/officeart/2005/8/layout/vList2" loCatId="list" qsTypeId="urn:microsoft.com/office/officeart/2005/8/quickstyle/3d3" qsCatId="3D" csTypeId="urn:microsoft.com/office/officeart/2005/8/colors/colorful5" csCatId="colorful" phldr="1"/>
      <dgm:spPr/>
    </dgm:pt>
    <dgm:pt modelId="{870269B6-4112-4E4F-ABD8-795DDFDD3198}">
      <dgm:prSet phldrT="[Text]" custT="1"/>
      <dgm:spPr>
        <a:xfrm rot="10800000">
          <a:off x="1612781" y="1865"/>
          <a:ext cx="4339282" cy="2079218"/>
        </a:xfrm>
      </dgm:spPr>
      <dgm:t>
        <a:bodyPr/>
        <a:lstStyle/>
        <a:p>
          <a:pPr marL="82550" indent="-82550" algn="l"/>
          <a:r>
            <a:rPr kumimoji="0" lang="en-US" sz="2800" b="1" i="0" u="none" strike="noStrike" cap="none" spc="-5" normalizeH="0" baseline="0" noProof="0" dirty="0">
              <a:ln>
                <a:noFill/>
              </a:ln>
              <a:solidFill>
                <a:srgbClr val="404040"/>
              </a:solidFill>
              <a:effectLst/>
              <a:uLnTx/>
              <a:uFillTx/>
              <a:latin typeface="Calibri" panose="020F0502020204030204" pitchFamily="34" charset="0"/>
              <a:ea typeface="+mn-ea"/>
            </a:rPr>
            <a:t>Project management information system</a:t>
          </a:r>
          <a:endParaRPr lang="en-US" sz="2800" b="1" dirty="0">
            <a:solidFill>
              <a:schemeClr val="tx1"/>
            </a:solidFill>
            <a:latin typeface="Calibri"/>
            <a:ea typeface="+mn-ea"/>
            <a:cs typeface="+mn-cs"/>
          </a:endParaRPr>
        </a:p>
      </dgm:t>
    </dgm:pt>
    <dgm:pt modelId="{9CF3B767-8600-AA44-91F2-FBC1438A0182}" type="sibTrans" cxnId="{E6D25622-EABD-044C-816E-41F198C2B326}">
      <dgm:prSet/>
      <dgm:spPr/>
      <dgm:t>
        <a:bodyPr/>
        <a:lstStyle/>
        <a:p>
          <a:endParaRPr lang="en-US"/>
        </a:p>
      </dgm:t>
    </dgm:pt>
    <dgm:pt modelId="{A1011F09-7E36-094F-8195-C8FACF5F9B59}" type="parTrans" cxnId="{E6D25622-EABD-044C-816E-41F198C2B326}">
      <dgm:prSet/>
      <dgm:spPr/>
      <dgm:t>
        <a:bodyPr/>
        <a:lstStyle/>
        <a:p>
          <a:endParaRPr lang="en-US"/>
        </a:p>
      </dgm:t>
    </dgm:pt>
    <dgm:pt modelId="{B0E00625-55FE-45F7-AC4E-3B212204A4EF}">
      <dgm:prSet/>
      <dgm:spPr/>
      <dgm:t>
        <a:bodyPr/>
        <a:lstStyle/>
        <a:p>
          <a:pPr algn="just"/>
          <a:r>
            <a:rPr kumimoji="0" lang="en-US" b="0" i="0" u="none" strike="noStrike" cap="none" spc="-5" normalizeH="0" baseline="0" noProof="0" dirty="0" err="1">
              <a:ln>
                <a:noFill/>
              </a:ln>
              <a:solidFill>
                <a:srgbClr val="404040"/>
              </a:solidFill>
              <a:effectLst/>
              <a:uLnTx/>
              <a:uFillTx/>
              <a:latin typeface="Calibri" panose="020F0502020204030204" pitchFamily="34" charset="0"/>
              <a:ea typeface="+mn-ea"/>
            </a:rPr>
            <a:t>Alat</a:t>
          </a:r>
          <a:r>
            <a:rPr kumimoji="0" lang="en-US" b="0" i="0" u="none" strike="noStrike" cap="none" spc="-5" normalizeH="0" baseline="0" noProof="0" dirty="0">
              <a:ln>
                <a:noFill/>
              </a:ln>
              <a:solidFill>
                <a:srgbClr val="404040"/>
              </a:solidFill>
              <a:effectLst/>
              <a:uLnTx/>
              <a:uFillTx/>
              <a:latin typeface="Calibri" panose="020F0502020204030204" pitchFamily="34" charset="0"/>
              <a:ea typeface="+mn-ea"/>
            </a:rPr>
            <a:t> </a:t>
          </a:r>
          <a:r>
            <a:rPr kumimoji="0" lang="en-US" b="0" i="0" u="none" strike="noStrike" cap="none" spc="-5" normalizeH="0" baseline="0" noProof="0" dirty="0" err="1">
              <a:ln>
                <a:noFill/>
              </a:ln>
              <a:solidFill>
                <a:srgbClr val="404040"/>
              </a:solidFill>
              <a:effectLst/>
              <a:uLnTx/>
              <a:uFillTx/>
              <a:latin typeface="Calibri" panose="020F0502020204030204" pitchFamily="34" charset="0"/>
              <a:ea typeface="+mn-ea"/>
            </a:rPr>
            <a:t>penjadwalan</a:t>
          </a:r>
          <a:r>
            <a:rPr kumimoji="0" lang="en-US" b="0" i="0" u="none" strike="noStrike" cap="none" spc="-5" normalizeH="0" baseline="0" noProof="0" dirty="0">
              <a:ln>
                <a:noFill/>
              </a:ln>
              <a:solidFill>
                <a:srgbClr val="404040"/>
              </a:solidFill>
              <a:effectLst/>
              <a:uLnTx/>
              <a:uFillTx/>
              <a:latin typeface="Calibri" panose="020F0502020204030204" pitchFamily="34" charset="0"/>
              <a:ea typeface="+mn-ea"/>
            </a:rPr>
            <a:t> </a:t>
          </a:r>
          <a:r>
            <a:rPr kumimoji="0" lang="en-US" b="0" i="0" u="none" strike="noStrike" cap="none" spc="-5" normalizeH="0" baseline="0" noProof="0" dirty="0" err="1">
              <a:ln>
                <a:noFill/>
              </a:ln>
              <a:solidFill>
                <a:srgbClr val="404040"/>
              </a:solidFill>
              <a:effectLst/>
              <a:uLnTx/>
              <a:uFillTx/>
              <a:latin typeface="Calibri" panose="020F0502020204030204" pitchFamily="34" charset="0"/>
              <a:ea typeface="+mn-ea"/>
            </a:rPr>
            <a:t>otomatis</a:t>
          </a:r>
          <a:r>
            <a:rPr kumimoji="0" lang="en-US" b="0" i="0" u="none" strike="noStrike" cap="none" spc="-5" normalizeH="0" baseline="0" noProof="0" dirty="0">
              <a:ln>
                <a:noFill/>
              </a:ln>
              <a:solidFill>
                <a:srgbClr val="404040"/>
              </a:solidFill>
              <a:effectLst/>
              <a:uLnTx/>
              <a:uFillTx/>
              <a:latin typeface="Calibri" panose="020F0502020204030204" pitchFamily="34" charset="0"/>
              <a:ea typeface="+mn-ea"/>
            </a:rPr>
            <a:t> </a:t>
          </a:r>
          <a:r>
            <a:rPr kumimoji="0" lang="en-US" b="0" i="0" u="none" strike="noStrike" cap="none" spc="-5" normalizeH="0" baseline="0" noProof="0" dirty="0" err="1">
              <a:ln>
                <a:noFill/>
              </a:ln>
              <a:solidFill>
                <a:srgbClr val="404040"/>
              </a:solidFill>
              <a:effectLst/>
              <a:uLnTx/>
              <a:uFillTx/>
              <a:latin typeface="Calibri" panose="020F0502020204030204" pitchFamily="34" charset="0"/>
              <a:ea typeface="+mn-ea"/>
            </a:rPr>
            <a:t>berisi</a:t>
          </a:r>
          <a:r>
            <a:rPr kumimoji="0" lang="en-US" b="0" i="0" u="none" strike="noStrike" cap="none" spc="-5" normalizeH="0" baseline="0" noProof="0" dirty="0">
              <a:ln>
                <a:noFill/>
              </a:ln>
              <a:solidFill>
                <a:srgbClr val="404040"/>
              </a:solidFill>
              <a:effectLst/>
              <a:uLnTx/>
              <a:uFillTx/>
              <a:latin typeface="Calibri" panose="020F0502020204030204" pitchFamily="34" charset="0"/>
              <a:ea typeface="+mn-ea"/>
            </a:rPr>
            <a:t> model </a:t>
          </a:r>
          <a:r>
            <a:rPr kumimoji="0" lang="en-US" b="0" i="0" u="none" strike="noStrike" cap="none" spc="-5" normalizeH="0" baseline="0" noProof="0" dirty="0" err="1">
              <a:ln>
                <a:noFill/>
              </a:ln>
              <a:solidFill>
                <a:srgbClr val="404040"/>
              </a:solidFill>
              <a:effectLst/>
              <a:uLnTx/>
              <a:uFillTx/>
              <a:latin typeface="Calibri" panose="020F0502020204030204" pitchFamily="34" charset="0"/>
              <a:ea typeface="+mn-ea"/>
            </a:rPr>
            <a:t>jadwal</a:t>
          </a:r>
          <a:r>
            <a:rPr kumimoji="0" lang="en-US" b="0" i="0" u="none" strike="noStrike" cap="none" spc="-5" normalizeH="0" baseline="0" noProof="0" dirty="0">
              <a:ln>
                <a:noFill/>
              </a:ln>
              <a:solidFill>
                <a:srgbClr val="404040"/>
              </a:solidFill>
              <a:effectLst/>
              <a:uLnTx/>
              <a:uFillTx/>
              <a:latin typeface="Calibri" panose="020F0502020204030204" pitchFamily="34" charset="0"/>
              <a:ea typeface="+mn-ea"/>
            </a:rPr>
            <a:t> </a:t>
          </a:r>
          <a:r>
            <a:rPr kumimoji="0" lang="en-US" b="0" i="0" u="none" strike="noStrike" cap="none" spc="-5" normalizeH="0" baseline="0" noProof="0" dirty="0" err="1">
              <a:ln>
                <a:noFill/>
              </a:ln>
              <a:solidFill>
                <a:srgbClr val="404040"/>
              </a:solidFill>
              <a:effectLst/>
              <a:uLnTx/>
              <a:uFillTx/>
              <a:latin typeface="Calibri" panose="020F0502020204030204" pitchFamily="34" charset="0"/>
              <a:ea typeface="+mn-ea"/>
            </a:rPr>
            <a:t>dan</a:t>
          </a:r>
          <a:r>
            <a:rPr kumimoji="0" lang="en-US" b="0" i="0" u="none" strike="noStrike" cap="none" spc="-5" normalizeH="0" baseline="0" noProof="0" dirty="0">
              <a:ln>
                <a:noFill/>
              </a:ln>
              <a:solidFill>
                <a:srgbClr val="404040"/>
              </a:solidFill>
              <a:effectLst/>
              <a:uLnTx/>
              <a:uFillTx/>
              <a:latin typeface="Calibri" panose="020F0502020204030204" pitchFamily="34" charset="0"/>
              <a:ea typeface="+mn-ea"/>
            </a:rPr>
            <a:t> </a:t>
          </a:r>
          <a:r>
            <a:rPr kumimoji="0" lang="en-US" b="0" i="0" u="none" strike="noStrike" cap="none" spc="-5" normalizeH="0" baseline="0" noProof="0" dirty="0" err="1">
              <a:ln>
                <a:noFill/>
              </a:ln>
              <a:solidFill>
                <a:srgbClr val="404040"/>
              </a:solidFill>
              <a:effectLst/>
              <a:uLnTx/>
              <a:uFillTx/>
              <a:latin typeface="Calibri" panose="020F0502020204030204" pitchFamily="34" charset="0"/>
              <a:ea typeface="+mn-ea"/>
            </a:rPr>
            <a:t>mempercepat</a:t>
          </a:r>
          <a:r>
            <a:rPr kumimoji="0" lang="en-US" b="0" i="0" u="none" strike="noStrike" cap="none" spc="-5" normalizeH="0" baseline="0" noProof="0" dirty="0">
              <a:ln>
                <a:noFill/>
              </a:ln>
              <a:solidFill>
                <a:srgbClr val="404040"/>
              </a:solidFill>
              <a:effectLst/>
              <a:uLnTx/>
              <a:uFillTx/>
              <a:latin typeface="Calibri" panose="020F0502020204030204" pitchFamily="34" charset="0"/>
              <a:ea typeface="+mn-ea"/>
            </a:rPr>
            <a:t> proses </a:t>
          </a:r>
          <a:r>
            <a:rPr kumimoji="0" lang="en-US" b="0" i="0" u="none" strike="noStrike" cap="none" spc="-5" normalizeH="0" baseline="0" noProof="0" dirty="0" err="1">
              <a:ln>
                <a:noFill/>
              </a:ln>
              <a:solidFill>
                <a:srgbClr val="404040"/>
              </a:solidFill>
              <a:effectLst/>
              <a:uLnTx/>
              <a:uFillTx/>
              <a:latin typeface="Calibri" panose="020F0502020204030204" pitchFamily="34" charset="0"/>
              <a:ea typeface="+mn-ea"/>
            </a:rPr>
            <a:t>penjadwalan</a:t>
          </a:r>
          <a:r>
            <a:rPr kumimoji="0" lang="en-US" b="0" i="0" u="none" strike="noStrike" cap="none" spc="-5" normalizeH="0" baseline="0" noProof="0" dirty="0">
              <a:ln>
                <a:noFill/>
              </a:ln>
              <a:solidFill>
                <a:srgbClr val="404040"/>
              </a:solidFill>
              <a:effectLst/>
              <a:uLnTx/>
              <a:uFillTx/>
              <a:latin typeface="Calibri" panose="020F0502020204030204" pitchFamily="34" charset="0"/>
              <a:ea typeface="+mn-ea"/>
            </a:rPr>
            <a:t> </a:t>
          </a:r>
          <a:r>
            <a:rPr kumimoji="0" lang="en-US" b="0" i="0" u="none" strike="noStrike" cap="none" spc="-5" normalizeH="0" baseline="0" noProof="0" dirty="0" err="1">
              <a:ln>
                <a:noFill/>
              </a:ln>
              <a:solidFill>
                <a:srgbClr val="404040"/>
              </a:solidFill>
              <a:effectLst/>
              <a:uLnTx/>
              <a:uFillTx/>
              <a:latin typeface="Calibri" panose="020F0502020204030204" pitchFamily="34" charset="0"/>
              <a:ea typeface="+mn-ea"/>
            </a:rPr>
            <a:t>dengan</a:t>
          </a:r>
          <a:r>
            <a:rPr kumimoji="0" lang="en-US" b="0" i="0" u="none" strike="noStrike" cap="none" spc="-5" normalizeH="0" baseline="0" noProof="0" dirty="0">
              <a:ln>
                <a:noFill/>
              </a:ln>
              <a:solidFill>
                <a:srgbClr val="404040"/>
              </a:solidFill>
              <a:effectLst/>
              <a:uLnTx/>
              <a:uFillTx/>
              <a:latin typeface="Calibri" panose="020F0502020204030204" pitchFamily="34" charset="0"/>
              <a:ea typeface="+mn-ea"/>
            </a:rPr>
            <a:t> </a:t>
          </a:r>
          <a:r>
            <a:rPr kumimoji="0" lang="en-US" b="0" i="0" u="none" strike="noStrike" cap="none" spc="-5" normalizeH="0" baseline="0" noProof="0" dirty="0" err="1">
              <a:ln>
                <a:noFill/>
              </a:ln>
              <a:solidFill>
                <a:srgbClr val="404040"/>
              </a:solidFill>
              <a:effectLst/>
              <a:uLnTx/>
              <a:uFillTx/>
              <a:latin typeface="Calibri" panose="020F0502020204030204" pitchFamily="34" charset="0"/>
              <a:ea typeface="+mn-ea"/>
            </a:rPr>
            <a:t>menghasilkan</a:t>
          </a:r>
          <a:r>
            <a:rPr kumimoji="0" lang="en-US" b="0" i="0" u="none" strike="noStrike" cap="none" spc="-5" normalizeH="0" baseline="0" noProof="0" dirty="0">
              <a:ln>
                <a:noFill/>
              </a:ln>
              <a:solidFill>
                <a:srgbClr val="404040"/>
              </a:solidFill>
              <a:effectLst/>
              <a:uLnTx/>
              <a:uFillTx/>
              <a:latin typeface="Calibri" panose="020F0502020204030204" pitchFamily="34" charset="0"/>
              <a:ea typeface="+mn-ea"/>
            </a:rPr>
            <a:t> </a:t>
          </a:r>
          <a:r>
            <a:rPr kumimoji="0" lang="en-US" b="0" i="0" u="none" strike="noStrike" cap="none" spc="-5" normalizeH="0" baseline="0" noProof="0" dirty="0" err="1">
              <a:ln>
                <a:noFill/>
              </a:ln>
              <a:solidFill>
                <a:srgbClr val="404040"/>
              </a:solidFill>
              <a:effectLst/>
              <a:uLnTx/>
              <a:uFillTx/>
              <a:latin typeface="Calibri" panose="020F0502020204030204" pitchFamily="34" charset="0"/>
              <a:ea typeface="+mn-ea"/>
            </a:rPr>
            <a:t>tanggal</a:t>
          </a:r>
          <a:r>
            <a:rPr kumimoji="0" lang="en-US" b="0" i="0" u="none" strike="noStrike" cap="none" spc="-5" normalizeH="0" baseline="0" noProof="0" dirty="0">
              <a:ln>
                <a:noFill/>
              </a:ln>
              <a:solidFill>
                <a:srgbClr val="404040"/>
              </a:solidFill>
              <a:effectLst/>
              <a:uLnTx/>
              <a:uFillTx/>
              <a:latin typeface="Calibri" panose="020F0502020204030204" pitchFamily="34" charset="0"/>
              <a:ea typeface="+mn-ea"/>
            </a:rPr>
            <a:t> </a:t>
          </a:r>
          <a:r>
            <a:rPr kumimoji="0" lang="en-US" b="0" i="0" u="none" strike="noStrike" cap="none" spc="-5" normalizeH="0" baseline="0" noProof="0" dirty="0" err="1">
              <a:ln>
                <a:noFill/>
              </a:ln>
              <a:solidFill>
                <a:srgbClr val="404040"/>
              </a:solidFill>
              <a:effectLst/>
              <a:uLnTx/>
              <a:uFillTx/>
              <a:latin typeface="Calibri" panose="020F0502020204030204" pitchFamily="34" charset="0"/>
              <a:ea typeface="+mn-ea"/>
            </a:rPr>
            <a:t>mulai</a:t>
          </a:r>
          <a:r>
            <a:rPr kumimoji="0" lang="en-US" b="0" i="0" u="none" strike="noStrike" cap="none" spc="-5" normalizeH="0" baseline="0" noProof="0" dirty="0">
              <a:ln>
                <a:noFill/>
              </a:ln>
              <a:solidFill>
                <a:srgbClr val="404040"/>
              </a:solidFill>
              <a:effectLst/>
              <a:uLnTx/>
              <a:uFillTx/>
              <a:latin typeface="Calibri" panose="020F0502020204030204" pitchFamily="34" charset="0"/>
              <a:ea typeface="+mn-ea"/>
            </a:rPr>
            <a:t> </a:t>
          </a:r>
          <a:r>
            <a:rPr kumimoji="0" lang="en-US" b="0" i="0" u="none" strike="noStrike" cap="none" spc="-5" normalizeH="0" baseline="0" noProof="0" dirty="0" err="1">
              <a:ln>
                <a:noFill/>
              </a:ln>
              <a:solidFill>
                <a:srgbClr val="404040"/>
              </a:solidFill>
              <a:effectLst/>
              <a:uLnTx/>
              <a:uFillTx/>
              <a:latin typeface="Calibri" panose="020F0502020204030204" pitchFamily="34" charset="0"/>
              <a:ea typeface="+mn-ea"/>
            </a:rPr>
            <a:t>dan</a:t>
          </a:r>
          <a:r>
            <a:rPr kumimoji="0" lang="en-US" b="0" i="0" u="none" strike="noStrike" cap="none" spc="-5" normalizeH="0" baseline="0" noProof="0" dirty="0">
              <a:ln>
                <a:noFill/>
              </a:ln>
              <a:solidFill>
                <a:srgbClr val="404040"/>
              </a:solidFill>
              <a:effectLst/>
              <a:uLnTx/>
              <a:uFillTx/>
              <a:latin typeface="Calibri" panose="020F0502020204030204" pitchFamily="34" charset="0"/>
              <a:ea typeface="+mn-ea"/>
            </a:rPr>
            <a:t> </a:t>
          </a:r>
          <a:r>
            <a:rPr kumimoji="0" lang="en-US" b="0" i="0" u="none" strike="noStrike" cap="none" spc="-5" normalizeH="0" baseline="0" noProof="0" dirty="0" err="1">
              <a:ln>
                <a:noFill/>
              </a:ln>
              <a:solidFill>
                <a:srgbClr val="404040"/>
              </a:solidFill>
              <a:effectLst/>
              <a:uLnTx/>
              <a:uFillTx/>
              <a:latin typeface="Calibri" panose="020F0502020204030204" pitchFamily="34" charset="0"/>
              <a:ea typeface="+mn-ea"/>
            </a:rPr>
            <a:t>selesai</a:t>
          </a:r>
          <a:r>
            <a:rPr kumimoji="0" lang="en-US" b="0" i="0" u="none" strike="noStrike" cap="none" spc="-5" normalizeH="0" baseline="0" noProof="0" dirty="0">
              <a:ln>
                <a:noFill/>
              </a:ln>
              <a:solidFill>
                <a:srgbClr val="404040"/>
              </a:solidFill>
              <a:effectLst/>
              <a:uLnTx/>
              <a:uFillTx/>
              <a:latin typeface="Calibri" panose="020F0502020204030204" pitchFamily="34" charset="0"/>
              <a:ea typeface="+mn-ea"/>
            </a:rPr>
            <a:t> </a:t>
          </a:r>
          <a:r>
            <a:rPr kumimoji="0" lang="en-US" b="0" i="0" u="none" strike="noStrike" cap="none" spc="-5" normalizeH="0" baseline="0" noProof="0" dirty="0" err="1">
              <a:ln>
                <a:noFill/>
              </a:ln>
              <a:solidFill>
                <a:srgbClr val="404040"/>
              </a:solidFill>
              <a:effectLst/>
              <a:uLnTx/>
              <a:uFillTx/>
              <a:latin typeface="Calibri" panose="020F0502020204030204" pitchFamily="34" charset="0"/>
              <a:ea typeface="+mn-ea"/>
            </a:rPr>
            <a:t>berdasarkan</a:t>
          </a:r>
          <a:r>
            <a:rPr kumimoji="0" lang="en-US" b="0" i="0" u="none" strike="noStrike" cap="none" spc="-5" normalizeH="0" baseline="0" noProof="0" dirty="0">
              <a:ln>
                <a:noFill/>
              </a:ln>
              <a:solidFill>
                <a:srgbClr val="404040"/>
              </a:solidFill>
              <a:effectLst/>
              <a:uLnTx/>
              <a:uFillTx/>
              <a:latin typeface="Calibri" panose="020F0502020204030204" pitchFamily="34" charset="0"/>
              <a:ea typeface="+mn-ea"/>
            </a:rPr>
            <a:t> input </a:t>
          </a:r>
          <a:r>
            <a:rPr kumimoji="0" lang="en-US" b="0" i="0" u="none" strike="noStrike" cap="none" spc="-5" normalizeH="0" baseline="0" noProof="0" dirty="0" err="1">
              <a:ln>
                <a:noFill/>
              </a:ln>
              <a:solidFill>
                <a:srgbClr val="404040"/>
              </a:solidFill>
              <a:effectLst/>
              <a:uLnTx/>
              <a:uFillTx/>
              <a:latin typeface="Calibri" panose="020F0502020204030204" pitchFamily="34" charset="0"/>
              <a:ea typeface="+mn-ea"/>
            </a:rPr>
            <a:t>dari</a:t>
          </a:r>
          <a:r>
            <a:rPr kumimoji="0" lang="en-US" b="0" i="0" u="none" strike="noStrike" cap="none" spc="-5" normalizeH="0" baseline="0" noProof="0" dirty="0">
              <a:ln>
                <a:noFill/>
              </a:ln>
              <a:solidFill>
                <a:srgbClr val="404040"/>
              </a:solidFill>
              <a:effectLst/>
              <a:uLnTx/>
              <a:uFillTx/>
              <a:latin typeface="Calibri" panose="020F0502020204030204" pitchFamily="34" charset="0"/>
              <a:ea typeface="+mn-ea"/>
            </a:rPr>
            <a:t> </a:t>
          </a:r>
          <a:r>
            <a:rPr kumimoji="0" lang="en-US" b="0" i="0" u="none" strike="noStrike" cap="none" spc="-5" normalizeH="0" baseline="0" noProof="0" dirty="0" err="1">
              <a:ln>
                <a:noFill/>
              </a:ln>
              <a:solidFill>
                <a:srgbClr val="404040"/>
              </a:solidFill>
              <a:effectLst/>
              <a:uLnTx/>
              <a:uFillTx/>
              <a:latin typeface="Calibri" panose="020F0502020204030204" pitchFamily="34" charset="0"/>
              <a:ea typeface="+mn-ea"/>
            </a:rPr>
            <a:t>aktivitas</a:t>
          </a:r>
          <a:r>
            <a:rPr kumimoji="0" lang="en-US" b="0" i="0" u="none" strike="noStrike" cap="none" spc="-5" normalizeH="0" baseline="0" noProof="0" dirty="0">
              <a:ln>
                <a:noFill/>
              </a:ln>
              <a:solidFill>
                <a:srgbClr val="404040"/>
              </a:solidFill>
              <a:effectLst/>
              <a:uLnTx/>
              <a:uFillTx/>
              <a:latin typeface="Calibri" panose="020F0502020204030204" pitchFamily="34" charset="0"/>
              <a:ea typeface="+mn-ea"/>
            </a:rPr>
            <a:t>, diagram </a:t>
          </a:r>
          <a:r>
            <a:rPr kumimoji="0" lang="en-US" b="0" i="0" u="none" strike="noStrike" cap="none" spc="-5" normalizeH="0" baseline="0" noProof="0" dirty="0" err="1">
              <a:ln>
                <a:noFill/>
              </a:ln>
              <a:solidFill>
                <a:srgbClr val="404040"/>
              </a:solidFill>
              <a:effectLst/>
              <a:uLnTx/>
              <a:uFillTx/>
              <a:latin typeface="Calibri" panose="020F0502020204030204" pitchFamily="34" charset="0"/>
              <a:ea typeface="+mn-ea"/>
            </a:rPr>
            <a:t>jaringan</a:t>
          </a:r>
          <a:r>
            <a:rPr kumimoji="0" lang="en-US" b="0" i="0" u="none" strike="noStrike" cap="none" spc="-5" normalizeH="0" baseline="0" noProof="0" dirty="0">
              <a:ln>
                <a:noFill/>
              </a:ln>
              <a:solidFill>
                <a:srgbClr val="404040"/>
              </a:solidFill>
              <a:effectLst/>
              <a:uLnTx/>
              <a:uFillTx/>
              <a:latin typeface="Calibri" panose="020F0502020204030204" pitchFamily="34" charset="0"/>
              <a:ea typeface="+mn-ea"/>
            </a:rPr>
            <a:t>, </a:t>
          </a:r>
          <a:r>
            <a:rPr kumimoji="0" lang="en-US" b="0" i="0" u="none" strike="noStrike" cap="none" spc="-5" normalizeH="0" baseline="0" noProof="0" dirty="0" err="1">
              <a:ln>
                <a:noFill/>
              </a:ln>
              <a:solidFill>
                <a:srgbClr val="404040"/>
              </a:solidFill>
              <a:effectLst/>
              <a:uLnTx/>
              <a:uFillTx/>
              <a:latin typeface="Calibri" panose="020F0502020204030204" pitchFamily="34" charset="0"/>
              <a:ea typeface="+mn-ea"/>
            </a:rPr>
            <a:t>sumber</a:t>
          </a:r>
          <a:r>
            <a:rPr kumimoji="0" lang="en-US" b="0" i="0" u="none" strike="noStrike" cap="none" spc="-5" normalizeH="0" baseline="0" noProof="0" dirty="0">
              <a:ln>
                <a:noFill/>
              </a:ln>
              <a:solidFill>
                <a:srgbClr val="404040"/>
              </a:solidFill>
              <a:effectLst/>
              <a:uLnTx/>
              <a:uFillTx/>
              <a:latin typeface="Calibri" panose="020F0502020204030204" pitchFamily="34" charset="0"/>
              <a:ea typeface="+mn-ea"/>
            </a:rPr>
            <a:t> </a:t>
          </a:r>
          <a:r>
            <a:rPr kumimoji="0" lang="en-US" b="0" i="0" u="none" strike="noStrike" cap="none" spc="-5" normalizeH="0" baseline="0" noProof="0" dirty="0" err="1">
              <a:ln>
                <a:noFill/>
              </a:ln>
              <a:solidFill>
                <a:srgbClr val="404040"/>
              </a:solidFill>
              <a:effectLst/>
              <a:uLnTx/>
              <a:uFillTx/>
              <a:latin typeface="Calibri" panose="020F0502020204030204" pitchFamily="34" charset="0"/>
              <a:ea typeface="+mn-ea"/>
            </a:rPr>
            <a:t>daya</a:t>
          </a:r>
          <a:r>
            <a:rPr kumimoji="0" lang="en-US" b="0" i="0" u="none" strike="noStrike" cap="none" spc="-5" normalizeH="0" baseline="0" noProof="0" dirty="0">
              <a:ln>
                <a:noFill/>
              </a:ln>
              <a:solidFill>
                <a:srgbClr val="404040"/>
              </a:solidFill>
              <a:effectLst/>
              <a:uLnTx/>
              <a:uFillTx/>
              <a:latin typeface="Calibri" panose="020F0502020204030204" pitchFamily="34" charset="0"/>
              <a:ea typeface="+mn-ea"/>
            </a:rPr>
            <a:t> </a:t>
          </a:r>
          <a:r>
            <a:rPr kumimoji="0" lang="en-US" b="0" i="0" u="none" strike="noStrike" cap="none" spc="-5" normalizeH="0" baseline="0" noProof="0" dirty="0" err="1">
              <a:ln>
                <a:noFill/>
              </a:ln>
              <a:solidFill>
                <a:srgbClr val="404040"/>
              </a:solidFill>
              <a:effectLst/>
              <a:uLnTx/>
              <a:uFillTx/>
              <a:latin typeface="Calibri" panose="020F0502020204030204" pitchFamily="34" charset="0"/>
              <a:ea typeface="+mn-ea"/>
            </a:rPr>
            <a:t>dan</a:t>
          </a:r>
          <a:r>
            <a:rPr kumimoji="0" lang="en-US" b="0" i="0" u="none" strike="noStrike" cap="none" spc="-5" normalizeH="0" baseline="0" noProof="0" dirty="0">
              <a:ln>
                <a:noFill/>
              </a:ln>
              <a:solidFill>
                <a:srgbClr val="404040"/>
              </a:solidFill>
              <a:effectLst/>
              <a:uLnTx/>
              <a:uFillTx/>
              <a:latin typeface="Calibri" panose="020F0502020204030204" pitchFamily="34" charset="0"/>
              <a:ea typeface="+mn-ea"/>
            </a:rPr>
            <a:t> </a:t>
          </a:r>
          <a:r>
            <a:rPr kumimoji="0" lang="en-US" b="0" i="0" u="none" strike="noStrike" cap="none" spc="-5" normalizeH="0" baseline="0" noProof="0" dirty="0" err="1">
              <a:ln>
                <a:noFill/>
              </a:ln>
              <a:solidFill>
                <a:srgbClr val="404040"/>
              </a:solidFill>
              <a:effectLst/>
              <a:uLnTx/>
              <a:uFillTx/>
              <a:latin typeface="Calibri" panose="020F0502020204030204" pitchFamily="34" charset="0"/>
              <a:ea typeface="+mn-ea"/>
            </a:rPr>
            <a:t>durasi</a:t>
          </a:r>
          <a:r>
            <a:rPr kumimoji="0" lang="en-US" b="0" i="0" u="none" strike="noStrike" cap="none" spc="-5" normalizeH="0" baseline="0" noProof="0" dirty="0">
              <a:ln>
                <a:noFill/>
              </a:ln>
              <a:solidFill>
                <a:srgbClr val="404040"/>
              </a:solidFill>
              <a:effectLst/>
              <a:uLnTx/>
              <a:uFillTx/>
              <a:latin typeface="Calibri" panose="020F0502020204030204" pitchFamily="34" charset="0"/>
              <a:ea typeface="+mn-ea"/>
            </a:rPr>
            <a:t> </a:t>
          </a:r>
          <a:r>
            <a:rPr kumimoji="0" lang="en-US" b="0" i="0" u="none" strike="noStrike" cap="none" spc="-5" normalizeH="0" baseline="0" noProof="0" dirty="0" err="1">
              <a:ln>
                <a:noFill/>
              </a:ln>
              <a:solidFill>
                <a:srgbClr val="404040"/>
              </a:solidFill>
              <a:effectLst/>
              <a:uLnTx/>
              <a:uFillTx/>
              <a:latin typeface="Calibri" panose="020F0502020204030204" pitchFamily="34" charset="0"/>
              <a:ea typeface="+mn-ea"/>
            </a:rPr>
            <a:t>aktivitas</a:t>
          </a:r>
          <a:r>
            <a:rPr kumimoji="0" lang="en-US" b="0" i="0" u="none" strike="noStrike" cap="none" spc="-5" normalizeH="0" baseline="0" noProof="0" dirty="0">
              <a:ln>
                <a:noFill/>
              </a:ln>
              <a:solidFill>
                <a:srgbClr val="404040"/>
              </a:solidFill>
              <a:effectLst/>
              <a:uLnTx/>
              <a:uFillTx/>
              <a:latin typeface="Calibri" panose="020F0502020204030204" pitchFamily="34" charset="0"/>
              <a:ea typeface="+mn-ea"/>
            </a:rPr>
            <a:t> yang </a:t>
          </a:r>
          <a:r>
            <a:rPr kumimoji="0" lang="en-US" b="0" i="0" u="none" strike="noStrike" cap="none" spc="-5" normalizeH="0" baseline="0" noProof="0" dirty="0" err="1">
              <a:ln>
                <a:noFill/>
              </a:ln>
              <a:solidFill>
                <a:srgbClr val="404040"/>
              </a:solidFill>
              <a:effectLst/>
              <a:uLnTx/>
              <a:uFillTx/>
              <a:latin typeface="Calibri" panose="020F0502020204030204" pitchFamily="34" charset="0"/>
              <a:ea typeface="+mn-ea"/>
            </a:rPr>
            <a:t>digunakan</a:t>
          </a:r>
          <a:r>
            <a:rPr kumimoji="0" lang="en-US" b="0" i="0" u="none" strike="noStrike" cap="none" spc="-5" normalizeH="0" baseline="0" noProof="0" dirty="0">
              <a:ln>
                <a:noFill/>
              </a:ln>
              <a:solidFill>
                <a:srgbClr val="404040"/>
              </a:solidFill>
              <a:effectLst/>
              <a:uLnTx/>
              <a:uFillTx/>
              <a:latin typeface="Calibri" panose="020F0502020204030204" pitchFamily="34" charset="0"/>
              <a:ea typeface="+mn-ea"/>
            </a:rPr>
            <a:t> </a:t>
          </a:r>
          <a:r>
            <a:rPr kumimoji="0" lang="en-US" b="0" i="0" u="none" strike="noStrike" cap="none" spc="-5" normalizeH="0" baseline="0" noProof="0" dirty="0" err="1">
              <a:ln>
                <a:noFill/>
              </a:ln>
              <a:solidFill>
                <a:srgbClr val="404040"/>
              </a:solidFill>
              <a:effectLst/>
              <a:uLnTx/>
              <a:uFillTx/>
              <a:latin typeface="Calibri" panose="020F0502020204030204" pitchFamily="34" charset="0"/>
              <a:ea typeface="+mn-ea"/>
            </a:rPr>
            <a:t>jadwal</a:t>
          </a:r>
          <a:r>
            <a:rPr kumimoji="0" lang="en-US" b="0" i="0" u="none" strike="noStrike" cap="none" spc="-5" normalizeH="0" baseline="0" noProof="0" dirty="0">
              <a:ln>
                <a:noFill/>
              </a:ln>
              <a:solidFill>
                <a:srgbClr val="404040"/>
              </a:solidFill>
              <a:effectLst/>
              <a:uLnTx/>
              <a:uFillTx/>
              <a:latin typeface="Calibri" panose="020F0502020204030204" pitchFamily="34" charset="0"/>
              <a:ea typeface="+mn-ea"/>
            </a:rPr>
            <a:t> </a:t>
          </a:r>
          <a:r>
            <a:rPr kumimoji="0" lang="en-US" b="0" i="0" u="none" strike="noStrike" cap="none" spc="-5" normalizeH="0" baseline="0" noProof="0" dirty="0" err="1">
              <a:ln>
                <a:noFill/>
              </a:ln>
              <a:solidFill>
                <a:srgbClr val="404040"/>
              </a:solidFill>
              <a:effectLst/>
              <a:uLnTx/>
              <a:uFillTx/>
              <a:latin typeface="Calibri" panose="020F0502020204030204" pitchFamily="34" charset="0"/>
              <a:ea typeface="+mn-ea"/>
            </a:rPr>
            <a:t>analisis</a:t>
          </a:r>
          <a:r>
            <a:rPr kumimoji="0" lang="en-US" b="0" i="0" u="none" strike="noStrike" cap="none" spc="-5" normalizeH="0" baseline="0" noProof="0" dirty="0">
              <a:ln>
                <a:noFill/>
              </a:ln>
              <a:solidFill>
                <a:srgbClr val="404040"/>
              </a:solidFill>
              <a:effectLst/>
              <a:uLnTx/>
              <a:uFillTx/>
              <a:latin typeface="Calibri" panose="020F0502020204030204" pitchFamily="34" charset="0"/>
              <a:ea typeface="+mn-ea"/>
            </a:rPr>
            <a:t> </a:t>
          </a:r>
          <a:r>
            <a:rPr kumimoji="0" lang="en-US" b="0" i="0" u="none" strike="noStrike" cap="none" spc="-5" normalizeH="0" baseline="0" noProof="0" dirty="0" err="1">
              <a:ln>
                <a:noFill/>
              </a:ln>
              <a:solidFill>
                <a:srgbClr val="404040"/>
              </a:solidFill>
              <a:effectLst/>
              <a:uLnTx/>
              <a:uFillTx/>
              <a:latin typeface="Calibri" panose="020F0502020204030204" pitchFamily="34" charset="0"/>
              <a:ea typeface="+mn-ea"/>
            </a:rPr>
            <a:t>jaringan</a:t>
          </a:r>
          <a:r>
            <a:rPr kumimoji="0" lang="en-US" b="0" i="0" u="none" strike="noStrike" cap="none" spc="-5" normalizeH="0" baseline="0" noProof="0" dirty="0">
              <a:ln>
                <a:noFill/>
              </a:ln>
              <a:solidFill>
                <a:srgbClr val="404040"/>
              </a:solidFill>
              <a:effectLst/>
              <a:uLnTx/>
              <a:uFillTx/>
              <a:latin typeface="Calibri" panose="020F0502020204030204" pitchFamily="34" charset="0"/>
              <a:ea typeface="+mn-ea"/>
            </a:rPr>
            <a:t>. </a:t>
          </a:r>
          <a:endParaRPr lang="en-US" dirty="0">
            <a:solidFill>
              <a:schemeClr val="tx1"/>
            </a:solidFill>
          </a:endParaRPr>
        </a:p>
      </dgm:t>
    </dgm:pt>
    <dgm:pt modelId="{C83377FB-2135-4C16-9A00-7F93D75AEC55}" type="parTrans" cxnId="{93E23B2E-7A91-48FA-9B84-9E0E6F6AE937}">
      <dgm:prSet/>
      <dgm:spPr/>
      <dgm:t>
        <a:bodyPr/>
        <a:lstStyle/>
        <a:p>
          <a:endParaRPr lang="en-US"/>
        </a:p>
      </dgm:t>
    </dgm:pt>
    <dgm:pt modelId="{CF4F9405-4556-452F-B7D7-E3CC6AF38AC0}" type="sibTrans" cxnId="{93E23B2E-7A91-48FA-9B84-9E0E6F6AE937}">
      <dgm:prSet/>
      <dgm:spPr/>
      <dgm:t>
        <a:bodyPr/>
        <a:lstStyle/>
        <a:p>
          <a:endParaRPr lang="en-US"/>
        </a:p>
      </dgm:t>
    </dgm:pt>
    <dgm:pt modelId="{797F98B2-BE51-457B-977C-74C1E9D4902E}">
      <dgm:prSet/>
      <dgm:spPr/>
      <dgm:t>
        <a:bodyPr/>
        <a:lstStyle/>
        <a:p>
          <a:pPr algn="just"/>
          <a:r>
            <a:rPr kumimoji="0" lang="en-US" b="0" i="0" u="none" strike="noStrike" cap="none" spc="-5" normalizeH="0" baseline="0" noProof="0" dirty="0" err="1">
              <a:ln>
                <a:noFill/>
              </a:ln>
              <a:solidFill>
                <a:srgbClr val="404040"/>
              </a:solidFill>
              <a:effectLst/>
              <a:uLnTx/>
              <a:uFillTx/>
              <a:latin typeface="Calibri" panose="020F0502020204030204" pitchFamily="34" charset="0"/>
              <a:ea typeface="+mn-ea"/>
            </a:rPr>
            <a:t>Alat</a:t>
          </a:r>
          <a:r>
            <a:rPr kumimoji="0" lang="en-US" b="0" i="0" u="none" strike="noStrike" cap="none" spc="-5" normalizeH="0" baseline="0" noProof="0" dirty="0">
              <a:ln>
                <a:noFill/>
              </a:ln>
              <a:solidFill>
                <a:srgbClr val="404040"/>
              </a:solidFill>
              <a:effectLst/>
              <a:uLnTx/>
              <a:uFillTx/>
              <a:latin typeface="Calibri" panose="020F0502020204030204" pitchFamily="34" charset="0"/>
              <a:ea typeface="+mn-ea"/>
            </a:rPr>
            <a:t> </a:t>
          </a:r>
          <a:r>
            <a:rPr kumimoji="0" lang="en-US" b="0" i="0" u="none" strike="noStrike" cap="none" spc="-5" normalizeH="0" baseline="0" noProof="0" dirty="0" err="1">
              <a:ln>
                <a:noFill/>
              </a:ln>
              <a:solidFill>
                <a:srgbClr val="404040"/>
              </a:solidFill>
              <a:effectLst/>
              <a:uLnTx/>
              <a:uFillTx/>
              <a:latin typeface="Calibri" panose="020F0502020204030204" pitchFamily="34" charset="0"/>
              <a:ea typeface="+mn-ea"/>
            </a:rPr>
            <a:t>penjadwalan</a:t>
          </a:r>
          <a:r>
            <a:rPr kumimoji="0" lang="en-US" b="0" i="0" u="none" strike="noStrike" cap="none" spc="-5" normalizeH="0" baseline="0" noProof="0" dirty="0">
              <a:ln>
                <a:noFill/>
              </a:ln>
              <a:solidFill>
                <a:srgbClr val="404040"/>
              </a:solidFill>
              <a:effectLst/>
              <a:uLnTx/>
              <a:uFillTx/>
              <a:latin typeface="Calibri" panose="020F0502020204030204" pitchFamily="34" charset="0"/>
              <a:ea typeface="+mn-ea"/>
            </a:rPr>
            <a:t> </a:t>
          </a:r>
          <a:r>
            <a:rPr kumimoji="0" lang="en-US" b="0" i="0" u="none" strike="noStrike" cap="none" spc="-5" normalizeH="0" baseline="0" noProof="0" dirty="0" err="1">
              <a:ln>
                <a:noFill/>
              </a:ln>
              <a:solidFill>
                <a:srgbClr val="404040"/>
              </a:solidFill>
              <a:effectLst/>
              <a:uLnTx/>
              <a:uFillTx/>
              <a:latin typeface="Calibri" panose="020F0502020204030204" pitchFamily="34" charset="0"/>
              <a:ea typeface="+mn-ea"/>
            </a:rPr>
            <a:t>dapat</a:t>
          </a:r>
          <a:r>
            <a:rPr kumimoji="0" lang="en-US" b="0" i="0" u="none" strike="noStrike" cap="none" spc="-5" normalizeH="0" baseline="0" noProof="0" dirty="0">
              <a:ln>
                <a:noFill/>
              </a:ln>
              <a:solidFill>
                <a:srgbClr val="404040"/>
              </a:solidFill>
              <a:effectLst/>
              <a:uLnTx/>
              <a:uFillTx/>
              <a:latin typeface="Calibri" panose="020F0502020204030204" pitchFamily="34" charset="0"/>
              <a:ea typeface="+mn-ea"/>
            </a:rPr>
            <a:t> </a:t>
          </a:r>
          <a:r>
            <a:rPr kumimoji="0" lang="en-US" b="0" i="0" u="none" strike="noStrike" cap="none" spc="-5" normalizeH="0" baseline="0" noProof="0" dirty="0" err="1">
              <a:ln>
                <a:noFill/>
              </a:ln>
              <a:solidFill>
                <a:srgbClr val="404040"/>
              </a:solidFill>
              <a:effectLst/>
              <a:uLnTx/>
              <a:uFillTx/>
              <a:latin typeface="Calibri" panose="020F0502020204030204" pitchFamily="34" charset="0"/>
              <a:ea typeface="+mn-ea"/>
            </a:rPr>
            <a:t>digunakan</a:t>
          </a:r>
          <a:r>
            <a:rPr kumimoji="0" lang="en-US" b="0" i="0" u="none" strike="noStrike" cap="none" spc="-5" normalizeH="0" baseline="0" noProof="0" dirty="0">
              <a:ln>
                <a:noFill/>
              </a:ln>
              <a:solidFill>
                <a:srgbClr val="404040"/>
              </a:solidFill>
              <a:effectLst/>
              <a:uLnTx/>
              <a:uFillTx/>
              <a:latin typeface="Calibri" panose="020F0502020204030204" pitchFamily="34" charset="0"/>
              <a:ea typeface="+mn-ea"/>
            </a:rPr>
            <a:t> </a:t>
          </a:r>
          <a:r>
            <a:rPr kumimoji="0" lang="en-US" b="0" i="0" u="none" strike="noStrike" cap="none" spc="-5" normalizeH="0" baseline="0" noProof="0" dirty="0" err="1">
              <a:ln>
                <a:noFill/>
              </a:ln>
              <a:solidFill>
                <a:srgbClr val="404040"/>
              </a:solidFill>
              <a:effectLst/>
              <a:uLnTx/>
              <a:uFillTx/>
              <a:latin typeface="Calibri" panose="020F0502020204030204" pitchFamily="34" charset="0"/>
              <a:ea typeface="+mn-ea"/>
            </a:rPr>
            <a:t>bersama</a:t>
          </a:r>
          <a:r>
            <a:rPr kumimoji="0" lang="en-US" b="0" i="0" u="none" strike="noStrike" cap="none" spc="-5" normalizeH="0" baseline="0" noProof="0" dirty="0">
              <a:ln>
                <a:noFill/>
              </a:ln>
              <a:solidFill>
                <a:srgbClr val="404040"/>
              </a:solidFill>
              <a:effectLst/>
              <a:uLnTx/>
              <a:uFillTx/>
              <a:latin typeface="Calibri" panose="020F0502020204030204" pitchFamily="34" charset="0"/>
              <a:ea typeface="+mn-ea"/>
            </a:rPr>
            <a:t> </a:t>
          </a:r>
          <a:r>
            <a:rPr kumimoji="0" lang="en-US" b="0" i="0" u="none" strike="noStrike" cap="none" spc="-5" normalizeH="0" baseline="0" noProof="0" dirty="0" err="1">
              <a:ln>
                <a:noFill/>
              </a:ln>
              <a:solidFill>
                <a:srgbClr val="404040"/>
              </a:solidFill>
              <a:effectLst/>
              <a:uLnTx/>
              <a:uFillTx/>
              <a:latin typeface="Calibri" panose="020F0502020204030204" pitchFamily="34" charset="0"/>
              <a:ea typeface="+mn-ea"/>
            </a:rPr>
            <a:t>dengan</a:t>
          </a:r>
          <a:r>
            <a:rPr kumimoji="0" lang="en-US" b="0" i="0" u="none" strike="noStrike" cap="none" spc="-5" normalizeH="0" baseline="0" noProof="0" dirty="0">
              <a:ln>
                <a:noFill/>
              </a:ln>
              <a:solidFill>
                <a:srgbClr val="404040"/>
              </a:solidFill>
              <a:effectLst/>
              <a:uLnTx/>
              <a:uFillTx/>
              <a:latin typeface="Calibri" panose="020F0502020204030204" pitchFamily="34" charset="0"/>
              <a:ea typeface="+mn-ea"/>
            </a:rPr>
            <a:t> </a:t>
          </a:r>
          <a:r>
            <a:rPr kumimoji="0" lang="en-US" b="0" i="0" u="none" strike="noStrike" cap="none" spc="-5" normalizeH="0" baseline="0" noProof="0" dirty="0" err="1">
              <a:ln>
                <a:noFill/>
              </a:ln>
              <a:solidFill>
                <a:srgbClr val="404040"/>
              </a:solidFill>
              <a:effectLst/>
              <a:uLnTx/>
              <a:uFillTx/>
              <a:latin typeface="Calibri" panose="020F0502020204030204" pitchFamily="34" charset="0"/>
              <a:ea typeface="+mn-ea"/>
            </a:rPr>
            <a:t>perangkat</a:t>
          </a:r>
          <a:r>
            <a:rPr kumimoji="0" lang="en-US" b="0" i="0" u="none" strike="noStrike" cap="none" spc="-5" normalizeH="0" baseline="0" noProof="0" dirty="0">
              <a:ln>
                <a:noFill/>
              </a:ln>
              <a:solidFill>
                <a:srgbClr val="404040"/>
              </a:solidFill>
              <a:effectLst/>
              <a:uLnTx/>
              <a:uFillTx/>
              <a:latin typeface="Calibri" panose="020F0502020204030204" pitchFamily="34" charset="0"/>
              <a:ea typeface="+mn-ea"/>
            </a:rPr>
            <a:t> </a:t>
          </a:r>
          <a:r>
            <a:rPr kumimoji="0" lang="en-US" b="0" i="0" u="none" strike="noStrike" cap="none" spc="-5" normalizeH="0" baseline="0" noProof="0" dirty="0" err="1">
              <a:ln>
                <a:noFill/>
              </a:ln>
              <a:solidFill>
                <a:srgbClr val="404040"/>
              </a:solidFill>
              <a:effectLst/>
              <a:uLnTx/>
              <a:uFillTx/>
              <a:latin typeface="Calibri" panose="020F0502020204030204" pitchFamily="34" charset="0"/>
              <a:ea typeface="+mn-ea"/>
            </a:rPr>
            <a:t>lunak</a:t>
          </a:r>
          <a:r>
            <a:rPr kumimoji="0" lang="en-US" b="0" i="0" u="none" strike="noStrike" cap="none" spc="-5" normalizeH="0" baseline="0" noProof="0" dirty="0">
              <a:ln>
                <a:noFill/>
              </a:ln>
              <a:solidFill>
                <a:srgbClr val="404040"/>
              </a:solidFill>
              <a:effectLst/>
              <a:uLnTx/>
              <a:uFillTx/>
              <a:latin typeface="Calibri" panose="020F0502020204030204" pitchFamily="34" charset="0"/>
              <a:ea typeface="+mn-ea"/>
            </a:rPr>
            <a:t> </a:t>
          </a:r>
          <a:r>
            <a:rPr kumimoji="0" lang="en-US" b="0" i="0" u="none" strike="noStrike" cap="none" spc="-5" normalizeH="0" baseline="0" noProof="0" dirty="0" err="1">
              <a:ln>
                <a:noFill/>
              </a:ln>
              <a:solidFill>
                <a:srgbClr val="404040"/>
              </a:solidFill>
              <a:effectLst/>
              <a:uLnTx/>
              <a:uFillTx/>
              <a:latin typeface="Calibri" panose="020F0502020204030204" pitchFamily="34" charset="0"/>
              <a:ea typeface="+mn-ea"/>
            </a:rPr>
            <a:t>manajemen</a:t>
          </a:r>
          <a:r>
            <a:rPr kumimoji="0" lang="en-US" b="0" i="0" u="none" strike="noStrike" cap="none" spc="-5" normalizeH="0" baseline="0" noProof="0" dirty="0">
              <a:ln>
                <a:noFill/>
              </a:ln>
              <a:solidFill>
                <a:srgbClr val="404040"/>
              </a:solidFill>
              <a:effectLst/>
              <a:uLnTx/>
              <a:uFillTx/>
              <a:latin typeface="Calibri" panose="020F0502020204030204" pitchFamily="34" charset="0"/>
              <a:ea typeface="+mn-ea"/>
            </a:rPr>
            <a:t> </a:t>
          </a:r>
          <a:r>
            <a:rPr kumimoji="0" lang="en-US" b="0" i="0" u="none" strike="noStrike" cap="none" spc="-5" normalizeH="0" baseline="0" noProof="0" dirty="0" err="1">
              <a:ln>
                <a:noFill/>
              </a:ln>
              <a:solidFill>
                <a:srgbClr val="404040"/>
              </a:solidFill>
              <a:effectLst/>
              <a:uLnTx/>
              <a:uFillTx/>
              <a:latin typeface="Calibri" panose="020F0502020204030204" pitchFamily="34" charset="0"/>
              <a:ea typeface="+mn-ea"/>
            </a:rPr>
            <a:t>proyek</a:t>
          </a:r>
          <a:r>
            <a:rPr kumimoji="0" lang="en-US" b="0" i="0" u="none" strike="noStrike" cap="none" spc="-5" normalizeH="0" baseline="0" noProof="0" dirty="0">
              <a:ln>
                <a:noFill/>
              </a:ln>
              <a:solidFill>
                <a:srgbClr val="404040"/>
              </a:solidFill>
              <a:effectLst/>
              <a:uLnTx/>
              <a:uFillTx/>
              <a:latin typeface="Calibri" panose="020F0502020204030204" pitchFamily="34" charset="0"/>
              <a:ea typeface="+mn-ea"/>
            </a:rPr>
            <a:t> </a:t>
          </a:r>
          <a:r>
            <a:rPr kumimoji="0" lang="en-US" b="0" i="0" u="none" strike="noStrike" cap="none" spc="-5" normalizeH="0" baseline="0" noProof="0" dirty="0" err="1">
              <a:ln>
                <a:noFill/>
              </a:ln>
              <a:solidFill>
                <a:srgbClr val="404040"/>
              </a:solidFill>
              <a:effectLst/>
              <a:uLnTx/>
              <a:uFillTx/>
              <a:latin typeface="Calibri" panose="020F0502020204030204" pitchFamily="34" charset="0"/>
              <a:ea typeface="+mn-ea"/>
            </a:rPr>
            <a:t>lainnya</a:t>
          </a:r>
          <a:r>
            <a:rPr kumimoji="0" lang="en-US" b="0" i="0" u="none" strike="noStrike" cap="none" spc="-5" normalizeH="0" baseline="0" noProof="0" dirty="0">
              <a:ln>
                <a:noFill/>
              </a:ln>
              <a:solidFill>
                <a:srgbClr val="404040"/>
              </a:solidFill>
              <a:effectLst/>
              <a:uLnTx/>
              <a:uFillTx/>
              <a:latin typeface="Calibri" panose="020F0502020204030204" pitchFamily="34" charset="0"/>
              <a:ea typeface="+mn-ea"/>
            </a:rPr>
            <a:t>.</a:t>
          </a:r>
          <a:endParaRPr lang="en-US" dirty="0">
            <a:solidFill>
              <a:schemeClr val="tx1"/>
            </a:solidFill>
          </a:endParaRPr>
        </a:p>
      </dgm:t>
    </dgm:pt>
    <dgm:pt modelId="{61A6AA6F-5532-438D-932B-57C3BCD5AC55}" type="parTrans" cxnId="{7693741A-1F40-4FBE-B3FC-FE80A012AE46}">
      <dgm:prSet/>
      <dgm:spPr/>
      <dgm:t>
        <a:bodyPr/>
        <a:lstStyle/>
        <a:p>
          <a:endParaRPr lang="en-US"/>
        </a:p>
      </dgm:t>
    </dgm:pt>
    <dgm:pt modelId="{63E00A0D-7C33-4A67-91CC-74FB94F7F1A0}" type="sibTrans" cxnId="{7693741A-1F40-4FBE-B3FC-FE80A012AE46}">
      <dgm:prSet/>
      <dgm:spPr/>
      <dgm:t>
        <a:bodyPr/>
        <a:lstStyle/>
        <a:p>
          <a:endParaRPr lang="en-US"/>
        </a:p>
      </dgm:t>
    </dgm:pt>
    <dgm:pt modelId="{224CF469-C495-45B8-9E4A-119EC6AA03FC}" type="pres">
      <dgm:prSet presAssocID="{7BE175C2-43D5-BF47-B71D-4EF4D2107E03}" presName="linear" presStyleCnt="0">
        <dgm:presLayoutVars>
          <dgm:animLvl val="lvl"/>
          <dgm:resizeHandles val="exact"/>
        </dgm:presLayoutVars>
      </dgm:prSet>
      <dgm:spPr/>
    </dgm:pt>
    <dgm:pt modelId="{CA5515A7-FA4D-4B85-9DD9-17359CF050D2}" type="pres">
      <dgm:prSet presAssocID="{870269B6-4112-4E4F-ABD8-795DDFDD3198}" presName="parentText" presStyleLbl="node1" presStyleIdx="0" presStyleCnt="1" custLinFactNeighborX="-5547" custLinFactNeighborY="-95067">
        <dgm:presLayoutVars>
          <dgm:chMax val="0"/>
          <dgm:bulletEnabled val="1"/>
        </dgm:presLayoutVars>
      </dgm:prSet>
      <dgm:spPr/>
    </dgm:pt>
    <dgm:pt modelId="{44DBF284-EFB8-48CB-AA9A-57838DF88D90}" type="pres">
      <dgm:prSet presAssocID="{870269B6-4112-4E4F-ABD8-795DDFDD3198}" presName="childText" presStyleLbl="revTx" presStyleIdx="0" presStyleCnt="1">
        <dgm:presLayoutVars>
          <dgm:bulletEnabled val="1"/>
        </dgm:presLayoutVars>
      </dgm:prSet>
      <dgm:spPr/>
    </dgm:pt>
  </dgm:ptLst>
  <dgm:cxnLst>
    <dgm:cxn modelId="{7693741A-1F40-4FBE-B3FC-FE80A012AE46}" srcId="{870269B6-4112-4E4F-ABD8-795DDFDD3198}" destId="{797F98B2-BE51-457B-977C-74C1E9D4902E}" srcOrd="1" destOrd="0" parTransId="{61A6AA6F-5532-438D-932B-57C3BCD5AC55}" sibTransId="{63E00A0D-7C33-4A67-91CC-74FB94F7F1A0}"/>
    <dgm:cxn modelId="{E6D25622-EABD-044C-816E-41F198C2B326}" srcId="{7BE175C2-43D5-BF47-B71D-4EF4D2107E03}" destId="{870269B6-4112-4E4F-ABD8-795DDFDD3198}" srcOrd="0" destOrd="0" parTransId="{A1011F09-7E36-094F-8195-C8FACF5F9B59}" sibTransId="{9CF3B767-8600-AA44-91F2-FBC1438A0182}"/>
    <dgm:cxn modelId="{93E23B2E-7A91-48FA-9B84-9E0E6F6AE937}" srcId="{870269B6-4112-4E4F-ABD8-795DDFDD3198}" destId="{B0E00625-55FE-45F7-AC4E-3B212204A4EF}" srcOrd="0" destOrd="0" parTransId="{C83377FB-2135-4C16-9A00-7F93D75AEC55}" sibTransId="{CF4F9405-4556-452F-B7D7-E3CC6AF38AC0}"/>
    <dgm:cxn modelId="{35B1C15C-AFA8-4564-ABB8-A1ED05D1AA5A}" type="presOf" srcId="{B0E00625-55FE-45F7-AC4E-3B212204A4EF}" destId="{44DBF284-EFB8-48CB-AA9A-57838DF88D90}" srcOrd="0" destOrd="0" presId="urn:microsoft.com/office/officeart/2005/8/layout/vList2"/>
    <dgm:cxn modelId="{BC51EC83-1B12-42C6-A79F-5CC259C38EFD}" type="presOf" srcId="{7BE175C2-43D5-BF47-B71D-4EF4D2107E03}" destId="{224CF469-C495-45B8-9E4A-119EC6AA03FC}" srcOrd="0" destOrd="0" presId="urn:microsoft.com/office/officeart/2005/8/layout/vList2"/>
    <dgm:cxn modelId="{F139AF9C-6955-4A13-92C7-595C82525639}" type="presOf" srcId="{870269B6-4112-4E4F-ABD8-795DDFDD3198}" destId="{CA5515A7-FA4D-4B85-9DD9-17359CF050D2}" srcOrd="0" destOrd="0" presId="urn:microsoft.com/office/officeart/2005/8/layout/vList2"/>
    <dgm:cxn modelId="{6D4FDEEF-C639-4FF5-8103-A58536F0685F}" type="presOf" srcId="{797F98B2-BE51-457B-977C-74C1E9D4902E}" destId="{44DBF284-EFB8-48CB-AA9A-57838DF88D90}" srcOrd="0" destOrd="1" presId="urn:microsoft.com/office/officeart/2005/8/layout/vList2"/>
    <dgm:cxn modelId="{D7055E41-906E-4FC6-893E-80159561325D}" type="presParOf" srcId="{224CF469-C495-45B8-9E4A-119EC6AA03FC}" destId="{CA5515A7-FA4D-4B85-9DD9-17359CF050D2}" srcOrd="0" destOrd="0" presId="urn:microsoft.com/office/officeart/2005/8/layout/vList2"/>
    <dgm:cxn modelId="{D752186A-5A9B-4BEA-90BB-645BD8010457}" type="presParOf" srcId="{224CF469-C495-45B8-9E4A-119EC6AA03FC}" destId="{44DBF284-EFB8-48CB-AA9A-57838DF88D90}" srcOrd="1"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EA618AD9-DEE4-46CC-B724-751EC6801042}" type="doc">
      <dgm:prSet loTypeId="urn:microsoft.com/office/officeart/2005/8/layout/default" loCatId="list" qsTypeId="urn:microsoft.com/office/officeart/2005/8/quickstyle/simple1" qsCatId="simple" csTypeId="urn:microsoft.com/office/officeart/2005/8/colors/accent0_3" csCatId="mainScheme" phldr="1"/>
      <dgm:spPr/>
      <dgm:t>
        <a:bodyPr/>
        <a:lstStyle/>
        <a:p>
          <a:endParaRPr lang="en-US"/>
        </a:p>
      </dgm:t>
    </dgm:pt>
    <dgm:pt modelId="{1D2CB4AF-8550-474C-A11A-16CC0D3EDABD}">
      <dgm:prSet phldrT="[Text]" custT="1"/>
      <dgm:spPr/>
      <dgm:t>
        <a:bodyPr/>
        <a:lstStyle/>
        <a:p>
          <a:pPr algn="l"/>
          <a:r>
            <a:rPr lang="en-GB" sz="2400" dirty="0">
              <a:latin typeface="Calibri" panose="020F0502020204030204" pitchFamily="34" charset="0"/>
              <a:cs typeface="Comic Sans MS"/>
            </a:rPr>
            <a:t>Estimate </a:t>
          </a:r>
          <a:r>
            <a:rPr lang="en-GB" sz="2400" spc="-4" dirty="0">
              <a:latin typeface="Calibri" panose="020F0502020204030204" pitchFamily="34" charset="0"/>
              <a:cs typeface="Comic Sans MS"/>
            </a:rPr>
            <a:t>Activity </a:t>
          </a:r>
          <a:r>
            <a:rPr lang="en-GB" sz="2400" dirty="0">
              <a:latin typeface="Calibri" panose="020F0502020204030204" pitchFamily="34" charset="0"/>
              <a:cs typeface="Comic Sans MS"/>
            </a:rPr>
            <a:t>Durations </a:t>
          </a:r>
          <a:r>
            <a:rPr lang="en-US" sz="2400" dirty="0" err="1">
              <a:latin typeface="Calibri" panose="020F0502020204030204" pitchFamily="34" charset="0"/>
            </a:rPr>
            <a:t>semakin</a:t>
          </a:r>
          <a:r>
            <a:rPr lang="en-US" sz="2400" dirty="0">
              <a:latin typeface="Calibri" panose="020F0502020204030204" pitchFamily="34" charset="0"/>
            </a:rPr>
            <a:t> </a:t>
          </a:r>
          <a:r>
            <a:rPr lang="en-US" sz="2400" dirty="0" err="1">
              <a:latin typeface="Calibri" panose="020F0502020204030204" pitchFamily="34" charset="0"/>
            </a:rPr>
            <a:t>dielaborasi</a:t>
          </a:r>
          <a:r>
            <a:rPr lang="en-US" sz="2400" dirty="0">
              <a:latin typeface="Calibri" panose="020F0502020204030204" pitchFamily="34" charset="0"/>
            </a:rPr>
            <a:t>, </a:t>
          </a:r>
          <a:r>
            <a:rPr lang="en-US" sz="2400" dirty="0" err="1">
              <a:latin typeface="Calibri" panose="020F0502020204030204" pitchFamily="34" charset="0"/>
            </a:rPr>
            <a:t>maksudnya</a:t>
          </a:r>
          <a:r>
            <a:rPr lang="en-US" sz="2400" dirty="0">
              <a:latin typeface="Calibri" panose="020F0502020204030204" pitchFamily="34" charset="0"/>
            </a:rPr>
            <a:t>, </a:t>
          </a:r>
          <a:r>
            <a:rPr lang="en-US" sz="2400" dirty="0" err="1">
              <a:latin typeface="Calibri" panose="020F0502020204030204" pitchFamily="34" charset="0"/>
            </a:rPr>
            <a:t>karena</a:t>
          </a:r>
          <a:r>
            <a:rPr lang="en-US" sz="2400" dirty="0">
              <a:latin typeface="Calibri" panose="020F0502020204030204" pitchFamily="34" charset="0"/>
            </a:rPr>
            <a:t> data yang </a:t>
          </a:r>
          <a:r>
            <a:rPr lang="en-US" sz="2400" dirty="0" err="1">
              <a:latin typeface="Calibri" panose="020F0502020204030204" pitchFamily="34" charset="0"/>
            </a:rPr>
            <a:t>lebih</a:t>
          </a:r>
          <a:r>
            <a:rPr lang="en-US" sz="2400" dirty="0">
              <a:latin typeface="Calibri" panose="020F0502020204030204" pitchFamily="34" charset="0"/>
            </a:rPr>
            <a:t> </a:t>
          </a:r>
          <a:r>
            <a:rPr lang="en-US" sz="2400" dirty="0" err="1">
              <a:latin typeface="Calibri" panose="020F0502020204030204" pitchFamily="34" charset="0"/>
            </a:rPr>
            <a:t>rinci</a:t>
          </a:r>
          <a:r>
            <a:rPr lang="en-US" sz="2400" dirty="0">
              <a:latin typeface="Calibri" panose="020F0502020204030204" pitchFamily="34" charset="0"/>
            </a:rPr>
            <a:t> </a:t>
          </a:r>
          <a:r>
            <a:rPr lang="en-US" sz="2400" dirty="0" err="1">
              <a:latin typeface="Calibri" panose="020F0502020204030204" pitchFamily="34" charset="0"/>
            </a:rPr>
            <a:t>dan</a:t>
          </a:r>
          <a:r>
            <a:rPr lang="en-US" sz="2400" dirty="0">
              <a:latin typeface="Calibri" panose="020F0502020204030204" pitchFamily="34" charset="0"/>
            </a:rPr>
            <a:t> </a:t>
          </a:r>
          <a:r>
            <a:rPr lang="en-US" sz="2400" dirty="0" err="1">
              <a:latin typeface="Calibri" panose="020F0502020204030204" pitchFamily="34" charset="0"/>
            </a:rPr>
            <a:t>akurat</a:t>
          </a:r>
          <a:r>
            <a:rPr lang="en-US" sz="2400" dirty="0">
              <a:latin typeface="Calibri" panose="020F0502020204030204" pitchFamily="34" charset="0"/>
            </a:rPr>
            <a:t> </a:t>
          </a:r>
          <a:r>
            <a:rPr lang="en-US" sz="2400" dirty="0" err="1">
              <a:latin typeface="Calibri" panose="020F0502020204030204" pitchFamily="34" charset="0"/>
            </a:rPr>
            <a:t>tersedia</a:t>
          </a:r>
          <a:r>
            <a:rPr lang="en-US" sz="2400" dirty="0">
              <a:latin typeface="Calibri" panose="020F0502020204030204" pitchFamily="34" charset="0"/>
            </a:rPr>
            <a:t> </a:t>
          </a:r>
          <a:r>
            <a:rPr lang="en-US" sz="2400" dirty="0" err="1">
              <a:latin typeface="Calibri" panose="020F0502020204030204" pitchFamily="34" charset="0"/>
            </a:rPr>
            <a:t>tentang</a:t>
          </a:r>
          <a:r>
            <a:rPr lang="en-US" sz="2400" dirty="0">
              <a:latin typeface="Calibri" panose="020F0502020204030204" pitchFamily="34" charset="0"/>
            </a:rPr>
            <a:t> engineering project </a:t>
          </a:r>
          <a:r>
            <a:rPr lang="en-US" sz="2400" dirty="0" err="1">
              <a:latin typeface="Calibri" panose="020F0502020204030204" pitchFamily="34" charset="0"/>
            </a:rPr>
            <a:t>dan</a:t>
          </a:r>
          <a:r>
            <a:rPr lang="en-US" sz="2400" dirty="0">
              <a:latin typeface="Calibri" panose="020F0502020204030204" pitchFamily="34" charset="0"/>
            </a:rPr>
            <a:t> work </a:t>
          </a:r>
          <a:r>
            <a:rPr lang="en-US" sz="2400" dirty="0" err="1">
              <a:latin typeface="Calibri" panose="020F0502020204030204" pitchFamily="34" charset="0"/>
            </a:rPr>
            <a:t>desain</a:t>
          </a:r>
          <a:r>
            <a:rPr lang="en-US" sz="2400" dirty="0">
              <a:latin typeface="Calibri" panose="020F0502020204030204" pitchFamily="34" charset="0"/>
            </a:rPr>
            <a:t>, </a:t>
          </a:r>
          <a:r>
            <a:rPr lang="en-US" sz="2400" dirty="0" err="1">
              <a:latin typeface="Calibri" panose="020F0502020204030204" pitchFamily="34" charset="0"/>
            </a:rPr>
            <a:t>keakuratan</a:t>
          </a:r>
          <a:r>
            <a:rPr lang="en-US" sz="2400" dirty="0">
              <a:latin typeface="Calibri" panose="020F0502020204030204" pitchFamily="34" charset="0"/>
            </a:rPr>
            <a:t> </a:t>
          </a:r>
          <a:r>
            <a:rPr lang="en-US" sz="2400" dirty="0" err="1">
              <a:latin typeface="Calibri" panose="020F0502020204030204" pitchFamily="34" charset="0"/>
            </a:rPr>
            <a:t>dan</a:t>
          </a:r>
          <a:r>
            <a:rPr lang="en-US" sz="2400" dirty="0">
              <a:latin typeface="Calibri" panose="020F0502020204030204" pitchFamily="34" charset="0"/>
            </a:rPr>
            <a:t> </a:t>
          </a:r>
          <a:r>
            <a:rPr lang="en-US" sz="2400" dirty="0" err="1">
              <a:latin typeface="Calibri" panose="020F0502020204030204" pitchFamily="34" charset="0"/>
            </a:rPr>
            <a:t>kualitas</a:t>
          </a:r>
          <a:r>
            <a:rPr lang="en-US" sz="2400" dirty="0">
              <a:latin typeface="Calibri" panose="020F0502020204030204" pitchFamily="34" charset="0"/>
            </a:rPr>
            <a:t> </a:t>
          </a:r>
          <a:r>
            <a:rPr lang="en-US" sz="2400" dirty="0" err="1">
              <a:latin typeface="Calibri" panose="020F0502020204030204" pitchFamily="34" charset="0"/>
            </a:rPr>
            <a:t>perkiraan</a:t>
          </a:r>
          <a:r>
            <a:rPr lang="en-US" sz="2400" dirty="0">
              <a:latin typeface="Calibri" panose="020F0502020204030204" pitchFamily="34" charset="0"/>
            </a:rPr>
            <a:t> </a:t>
          </a:r>
          <a:r>
            <a:rPr lang="en-US" sz="2400" dirty="0" err="1">
              <a:latin typeface="Calibri" panose="020F0502020204030204" pitchFamily="34" charset="0"/>
            </a:rPr>
            <a:t>durasi</a:t>
          </a:r>
          <a:r>
            <a:rPr lang="en-US" sz="2400" dirty="0">
              <a:latin typeface="Calibri" panose="020F0502020204030204" pitchFamily="34" charset="0"/>
            </a:rPr>
            <a:t> </a:t>
          </a:r>
          <a:r>
            <a:rPr lang="en-US" sz="2400" dirty="0" err="1">
              <a:latin typeface="Calibri" panose="020F0502020204030204" pitchFamily="34" charset="0"/>
            </a:rPr>
            <a:t>semakin</a:t>
          </a:r>
          <a:r>
            <a:rPr lang="en-US" sz="2400" dirty="0">
              <a:latin typeface="Calibri" panose="020F0502020204030204" pitchFamily="34" charset="0"/>
            </a:rPr>
            <a:t> </a:t>
          </a:r>
          <a:r>
            <a:rPr lang="en-US" sz="2400" dirty="0" err="1">
              <a:latin typeface="Calibri" panose="020F0502020204030204" pitchFamily="34" charset="0"/>
            </a:rPr>
            <a:t>meningkat</a:t>
          </a:r>
          <a:r>
            <a:rPr lang="en-US" sz="2400" dirty="0">
              <a:latin typeface="Calibri" panose="020F0502020204030204" pitchFamily="34" charset="0"/>
            </a:rPr>
            <a:t>.</a:t>
          </a:r>
          <a:endParaRPr lang="en-US" sz="2400" dirty="0">
            <a:solidFill>
              <a:schemeClr val="bg1"/>
            </a:solidFill>
          </a:endParaRPr>
        </a:p>
      </dgm:t>
    </dgm:pt>
    <dgm:pt modelId="{60DD28C6-FC5B-4F0D-BF2A-F4F090393C3F}" type="parTrans" cxnId="{5F5996FF-0C89-4C2A-A4B4-13A308B844C2}">
      <dgm:prSet/>
      <dgm:spPr/>
      <dgm:t>
        <a:bodyPr/>
        <a:lstStyle/>
        <a:p>
          <a:endParaRPr lang="en-US"/>
        </a:p>
      </dgm:t>
    </dgm:pt>
    <dgm:pt modelId="{8E894198-C62A-4B29-BEDE-676930F34747}" type="sibTrans" cxnId="{5F5996FF-0C89-4C2A-A4B4-13A308B844C2}">
      <dgm:prSet/>
      <dgm:spPr/>
      <dgm:t>
        <a:bodyPr/>
        <a:lstStyle/>
        <a:p>
          <a:endParaRPr lang="en-US"/>
        </a:p>
      </dgm:t>
    </dgm:pt>
    <dgm:pt modelId="{E6799FA6-3FBB-4081-8C09-C8CDD8695DCA}" type="pres">
      <dgm:prSet presAssocID="{EA618AD9-DEE4-46CC-B724-751EC6801042}" presName="diagram" presStyleCnt="0">
        <dgm:presLayoutVars>
          <dgm:dir/>
          <dgm:resizeHandles val="exact"/>
        </dgm:presLayoutVars>
      </dgm:prSet>
      <dgm:spPr/>
    </dgm:pt>
    <dgm:pt modelId="{05DDF508-B38B-40B6-9BF3-7DB3095826DE}" type="pres">
      <dgm:prSet presAssocID="{1D2CB4AF-8550-474C-A11A-16CC0D3EDABD}" presName="node" presStyleLbl="node1" presStyleIdx="0" presStyleCnt="1" custScaleX="315562" custScaleY="86608" custLinFactNeighborX="3302" custLinFactNeighborY="-17618">
        <dgm:presLayoutVars>
          <dgm:bulletEnabled val="1"/>
        </dgm:presLayoutVars>
      </dgm:prSet>
      <dgm:spPr/>
    </dgm:pt>
  </dgm:ptLst>
  <dgm:cxnLst>
    <dgm:cxn modelId="{49154384-42DA-43DB-9E5E-9DCE7C1096EB}" type="presOf" srcId="{1D2CB4AF-8550-474C-A11A-16CC0D3EDABD}" destId="{05DDF508-B38B-40B6-9BF3-7DB3095826DE}" srcOrd="0" destOrd="0" presId="urn:microsoft.com/office/officeart/2005/8/layout/default"/>
    <dgm:cxn modelId="{8460B9AC-BD0D-4910-9223-09A6EAD2746D}" type="presOf" srcId="{EA618AD9-DEE4-46CC-B724-751EC6801042}" destId="{E6799FA6-3FBB-4081-8C09-C8CDD8695DCA}" srcOrd="0" destOrd="0" presId="urn:microsoft.com/office/officeart/2005/8/layout/default"/>
    <dgm:cxn modelId="{5F5996FF-0C89-4C2A-A4B4-13A308B844C2}" srcId="{EA618AD9-DEE4-46CC-B724-751EC6801042}" destId="{1D2CB4AF-8550-474C-A11A-16CC0D3EDABD}" srcOrd="0" destOrd="0" parTransId="{60DD28C6-FC5B-4F0D-BF2A-F4F090393C3F}" sibTransId="{8E894198-C62A-4B29-BEDE-676930F34747}"/>
    <dgm:cxn modelId="{B2E4F78D-702F-4466-B74D-310A39B6C0CA}" type="presParOf" srcId="{E6799FA6-3FBB-4081-8C09-C8CDD8695DCA}" destId="{05DDF508-B38B-40B6-9BF3-7DB3095826DE}" srcOrd="0" destOrd="0" presId="urn:microsoft.com/office/officeart/2005/8/layout/defaul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BE175C2-43D5-BF47-B71D-4EF4D2107E03}" type="doc">
      <dgm:prSet loTypeId="urn:microsoft.com/office/officeart/2005/8/layout/vList2" loCatId="list" qsTypeId="urn:microsoft.com/office/officeart/2005/8/quickstyle/3d3" qsCatId="3D" csTypeId="urn:microsoft.com/office/officeart/2005/8/colors/colorful5" csCatId="colorful" phldr="1"/>
      <dgm:spPr/>
    </dgm:pt>
    <dgm:pt modelId="{4EDE0251-43AB-4BED-A71A-098A5A930F8E}">
      <dgm:prSet phldrT="[Text]" custT="1"/>
      <dgm:spPr>
        <a:xfrm rot="10800000">
          <a:off x="1612781" y="1865"/>
          <a:ext cx="4339282" cy="2079218"/>
        </a:xfrm>
      </dgm:spPr>
      <dgm:t>
        <a:bodyPr/>
        <a:lstStyle/>
        <a:p>
          <a:pPr marL="82550" indent="-82550" algn="l">
            <a:lnSpc>
              <a:spcPct val="100000"/>
            </a:lnSpc>
          </a:pPr>
          <a:r>
            <a:rPr lang="en-GB" sz="2000" spc="-4" dirty="0" err="1">
              <a:solidFill>
                <a:schemeClr val="tx1"/>
              </a:solidFill>
              <a:latin typeface="+mj-lt"/>
              <a:cs typeface="Comic Sans MS"/>
            </a:rPr>
            <a:t>Penaksiran</a:t>
          </a:r>
          <a:r>
            <a:rPr lang="en-GB" sz="2000" spc="-4" dirty="0">
              <a:solidFill>
                <a:schemeClr val="tx1"/>
              </a:solidFill>
              <a:latin typeface="+mj-lt"/>
              <a:cs typeface="Comic Sans MS"/>
            </a:rPr>
            <a:t> </a:t>
          </a:r>
          <a:r>
            <a:rPr lang="en-GB" sz="2000" dirty="0">
              <a:solidFill>
                <a:schemeClr val="tx1"/>
              </a:solidFill>
              <a:latin typeface="+mj-lt"/>
              <a:cs typeface="Comic Sans MS"/>
            </a:rPr>
            <a:t>Analog </a:t>
          </a:r>
          <a:r>
            <a:rPr lang="en-GB" sz="2000" dirty="0" err="1">
              <a:solidFill>
                <a:schemeClr val="tx1"/>
              </a:solidFill>
              <a:latin typeface="+mj-lt"/>
              <a:cs typeface="Comic Sans MS"/>
            </a:rPr>
            <a:t>adalah</a:t>
          </a:r>
          <a:r>
            <a:rPr lang="en-GB" sz="2000" dirty="0">
              <a:solidFill>
                <a:schemeClr val="tx1"/>
              </a:solidFill>
              <a:latin typeface="+mj-lt"/>
              <a:cs typeface="Comic Sans MS"/>
            </a:rPr>
            <a:t> </a:t>
          </a:r>
          <a:r>
            <a:rPr lang="en-GB" sz="2000" spc="-4" dirty="0" err="1">
              <a:solidFill>
                <a:schemeClr val="tx1"/>
              </a:solidFill>
              <a:latin typeface="+mj-lt"/>
              <a:cs typeface="Comic Sans MS"/>
            </a:rPr>
            <a:t>teknik</a:t>
          </a:r>
          <a:r>
            <a:rPr lang="en-GB" sz="2000" spc="-4" dirty="0">
              <a:solidFill>
                <a:schemeClr val="tx1"/>
              </a:solidFill>
              <a:latin typeface="+mj-lt"/>
              <a:cs typeface="Comic Sans MS"/>
            </a:rPr>
            <a:t> </a:t>
          </a:r>
          <a:r>
            <a:rPr lang="en-GB" sz="2000" spc="-4" dirty="0" err="1">
              <a:solidFill>
                <a:schemeClr val="tx1"/>
              </a:solidFill>
              <a:latin typeface="+mj-lt"/>
              <a:cs typeface="Comic Sans MS"/>
            </a:rPr>
            <a:t>untuk</a:t>
          </a:r>
          <a:r>
            <a:rPr lang="en-GB" sz="2000" spc="-4" dirty="0">
              <a:solidFill>
                <a:schemeClr val="tx1"/>
              </a:solidFill>
              <a:latin typeface="+mj-lt"/>
              <a:cs typeface="Comic Sans MS"/>
            </a:rPr>
            <a:t> </a:t>
          </a:r>
          <a:r>
            <a:rPr lang="en-GB" sz="2000" dirty="0" err="1">
              <a:solidFill>
                <a:schemeClr val="tx1"/>
              </a:solidFill>
              <a:latin typeface="+mj-lt"/>
              <a:cs typeface="Comic Sans MS"/>
            </a:rPr>
            <a:t>memperkirakan</a:t>
          </a:r>
          <a:r>
            <a:rPr lang="en-GB" sz="2000" dirty="0">
              <a:solidFill>
                <a:schemeClr val="tx1"/>
              </a:solidFill>
              <a:latin typeface="+mj-lt"/>
              <a:cs typeface="Comic Sans MS"/>
            </a:rPr>
            <a:t> </a:t>
          </a:r>
          <a:r>
            <a:rPr lang="en-GB" sz="2000" spc="-4" dirty="0" err="1">
              <a:solidFill>
                <a:schemeClr val="tx1"/>
              </a:solidFill>
              <a:latin typeface="+mj-lt"/>
              <a:cs typeface="Comic Sans MS"/>
            </a:rPr>
            <a:t>durasi</a:t>
          </a:r>
          <a:r>
            <a:rPr lang="en-GB" sz="2000" spc="-4" dirty="0">
              <a:solidFill>
                <a:schemeClr val="tx1"/>
              </a:solidFill>
              <a:latin typeface="+mj-lt"/>
              <a:cs typeface="Comic Sans MS"/>
            </a:rPr>
            <a:t> </a:t>
          </a:r>
          <a:r>
            <a:rPr lang="en-GB" sz="2000" dirty="0" err="1">
              <a:solidFill>
                <a:schemeClr val="tx1"/>
              </a:solidFill>
              <a:latin typeface="+mj-lt"/>
              <a:cs typeface="Comic Sans MS"/>
            </a:rPr>
            <a:t>atau</a:t>
          </a:r>
          <a:r>
            <a:rPr lang="en-GB" sz="2000" dirty="0">
              <a:solidFill>
                <a:schemeClr val="tx1"/>
              </a:solidFill>
              <a:latin typeface="+mj-lt"/>
              <a:cs typeface="Comic Sans MS"/>
            </a:rPr>
            <a:t> </a:t>
          </a:r>
          <a:r>
            <a:rPr lang="en-GB" sz="2000" spc="-4" dirty="0" err="1">
              <a:solidFill>
                <a:schemeClr val="tx1"/>
              </a:solidFill>
              <a:latin typeface="+mj-lt"/>
              <a:cs typeface="Comic Sans MS"/>
            </a:rPr>
            <a:t>biaya</a:t>
          </a:r>
          <a:r>
            <a:rPr lang="en-GB" sz="2000" spc="-4" dirty="0">
              <a:solidFill>
                <a:schemeClr val="tx1"/>
              </a:solidFill>
              <a:latin typeface="+mj-lt"/>
              <a:cs typeface="Comic Sans MS"/>
            </a:rPr>
            <a:t>  </a:t>
          </a:r>
          <a:r>
            <a:rPr lang="en-GB" sz="2000" spc="-4" dirty="0" err="1">
              <a:solidFill>
                <a:schemeClr val="tx1"/>
              </a:solidFill>
              <a:latin typeface="+mj-lt"/>
              <a:cs typeface="Comic Sans MS"/>
            </a:rPr>
            <a:t>dari</a:t>
          </a:r>
          <a:r>
            <a:rPr lang="en-GB" sz="2000" spc="-4" dirty="0">
              <a:solidFill>
                <a:schemeClr val="tx1"/>
              </a:solidFill>
              <a:latin typeface="+mj-lt"/>
              <a:cs typeface="Comic Sans MS"/>
            </a:rPr>
            <a:t> </a:t>
          </a:r>
          <a:r>
            <a:rPr lang="en-GB" sz="2000" dirty="0" err="1">
              <a:solidFill>
                <a:schemeClr val="tx1"/>
              </a:solidFill>
              <a:latin typeface="+mj-lt"/>
              <a:cs typeface="Comic Sans MS"/>
            </a:rPr>
            <a:t>suatu</a:t>
          </a:r>
          <a:r>
            <a:rPr lang="en-GB" sz="2000" dirty="0">
              <a:solidFill>
                <a:schemeClr val="tx1"/>
              </a:solidFill>
              <a:latin typeface="+mj-lt"/>
              <a:cs typeface="Comic Sans MS"/>
            </a:rPr>
            <a:t> </a:t>
          </a:r>
          <a:r>
            <a:rPr lang="en-GB" sz="2000" dirty="0" err="1">
              <a:solidFill>
                <a:schemeClr val="tx1"/>
              </a:solidFill>
              <a:latin typeface="+mj-lt"/>
              <a:cs typeface="Comic Sans MS"/>
            </a:rPr>
            <a:t>kegiatan</a:t>
          </a:r>
          <a:r>
            <a:rPr lang="en-GB" sz="2000" dirty="0">
              <a:solidFill>
                <a:schemeClr val="tx1"/>
              </a:solidFill>
              <a:latin typeface="+mj-lt"/>
              <a:cs typeface="Comic Sans MS"/>
            </a:rPr>
            <a:t> </a:t>
          </a:r>
          <a:r>
            <a:rPr lang="en-GB" sz="2000" dirty="0" err="1">
              <a:solidFill>
                <a:schemeClr val="tx1"/>
              </a:solidFill>
              <a:latin typeface="+mj-lt"/>
              <a:cs typeface="Comic Sans MS"/>
            </a:rPr>
            <a:t>atau</a:t>
          </a:r>
          <a:r>
            <a:rPr lang="en-GB" sz="2000" dirty="0">
              <a:solidFill>
                <a:schemeClr val="tx1"/>
              </a:solidFill>
              <a:latin typeface="+mj-lt"/>
              <a:cs typeface="Comic Sans MS"/>
            </a:rPr>
            <a:t> </a:t>
          </a:r>
          <a:r>
            <a:rPr lang="en-GB" sz="2000" spc="-4" dirty="0" err="1">
              <a:solidFill>
                <a:schemeClr val="tx1"/>
              </a:solidFill>
              <a:latin typeface="+mj-lt"/>
              <a:cs typeface="Comic Sans MS"/>
            </a:rPr>
            <a:t>proyek</a:t>
          </a:r>
          <a:r>
            <a:rPr lang="en-GB" sz="2000" spc="-4" dirty="0">
              <a:solidFill>
                <a:schemeClr val="tx1"/>
              </a:solidFill>
              <a:latin typeface="+mj-lt"/>
              <a:cs typeface="Comic Sans MS"/>
            </a:rPr>
            <a:t> </a:t>
          </a:r>
          <a:r>
            <a:rPr lang="en-GB" sz="2000" spc="-4" dirty="0" err="1">
              <a:solidFill>
                <a:schemeClr val="tx1"/>
              </a:solidFill>
              <a:latin typeface="+mj-lt"/>
              <a:cs typeface="Comic Sans MS"/>
            </a:rPr>
            <a:t>dengan</a:t>
          </a:r>
          <a:r>
            <a:rPr lang="en-GB" sz="2000" spc="-4" dirty="0">
              <a:solidFill>
                <a:schemeClr val="tx1"/>
              </a:solidFill>
              <a:latin typeface="+mj-lt"/>
              <a:cs typeface="Comic Sans MS"/>
            </a:rPr>
            <a:t> </a:t>
          </a:r>
          <a:r>
            <a:rPr lang="en-GB" sz="2000" dirty="0" err="1">
              <a:solidFill>
                <a:schemeClr val="tx1"/>
              </a:solidFill>
              <a:latin typeface="+mj-lt"/>
              <a:cs typeface="Comic Sans MS"/>
            </a:rPr>
            <a:t>menggunakan</a:t>
          </a:r>
          <a:r>
            <a:rPr lang="en-GB" sz="2000" dirty="0">
              <a:solidFill>
                <a:schemeClr val="tx1"/>
              </a:solidFill>
              <a:latin typeface="+mj-lt"/>
              <a:cs typeface="Comic Sans MS"/>
            </a:rPr>
            <a:t> </a:t>
          </a:r>
          <a:r>
            <a:rPr lang="en-GB" sz="2000" spc="-4" dirty="0">
              <a:solidFill>
                <a:schemeClr val="tx1"/>
              </a:solidFill>
              <a:latin typeface="+mj-lt"/>
              <a:cs typeface="Comic Sans MS"/>
            </a:rPr>
            <a:t>data </a:t>
          </a:r>
          <a:r>
            <a:rPr lang="en-GB" sz="2000" dirty="0" err="1">
              <a:solidFill>
                <a:schemeClr val="tx1"/>
              </a:solidFill>
              <a:latin typeface="+mj-lt"/>
              <a:cs typeface="Comic Sans MS"/>
            </a:rPr>
            <a:t>historis</a:t>
          </a:r>
          <a:r>
            <a:rPr lang="en-GB" sz="2000" dirty="0">
              <a:solidFill>
                <a:schemeClr val="tx1"/>
              </a:solidFill>
              <a:latin typeface="+mj-lt"/>
              <a:cs typeface="Comic Sans MS"/>
            </a:rPr>
            <a:t> </a:t>
          </a:r>
          <a:r>
            <a:rPr lang="en-GB" sz="2000" spc="-4" dirty="0" err="1">
              <a:solidFill>
                <a:schemeClr val="tx1"/>
              </a:solidFill>
              <a:latin typeface="+mj-lt"/>
              <a:cs typeface="Comic Sans MS"/>
            </a:rPr>
            <a:t>dari</a:t>
          </a:r>
          <a:r>
            <a:rPr lang="en-GB" sz="2000" spc="-4" dirty="0">
              <a:solidFill>
                <a:schemeClr val="tx1"/>
              </a:solidFill>
              <a:latin typeface="+mj-lt"/>
              <a:cs typeface="Comic Sans MS"/>
            </a:rPr>
            <a:t>  </a:t>
          </a:r>
          <a:r>
            <a:rPr lang="en-GB" sz="2000" dirty="0" err="1">
              <a:solidFill>
                <a:schemeClr val="tx1"/>
              </a:solidFill>
              <a:latin typeface="+mj-lt"/>
              <a:cs typeface="Comic Sans MS"/>
            </a:rPr>
            <a:t>kegiatan</a:t>
          </a:r>
          <a:r>
            <a:rPr lang="en-GB" sz="2000" dirty="0">
              <a:solidFill>
                <a:schemeClr val="tx1"/>
              </a:solidFill>
              <a:latin typeface="+mj-lt"/>
              <a:cs typeface="Comic Sans MS"/>
            </a:rPr>
            <a:t> </a:t>
          </a:r>
          <a:r>
            <a:rPr lang="en-GB" sz="2000" spc="-4" dirty="0" err="1">
              <a:solidFill>
                <a:schemeClr val="tx1"/>
              </a:solidFill>
              <a:latin typeface="+mj-lt"/>
              <a:cs typeface="Comic Sans MS"/>
            </a:rPr>
            <a:t>serupa</a:t>
          </a:r>
          <a:r>
            <a:rPr lang="en-GB" sz="2000" spc="-4" dirty="0">
              <a:solidFill>
                <a:schemeClr val="tx1"/>
              </a:solidFill>
              <a:latin typeface="+mj-lt"/>
              <a:cs typeface="Comic Sans MS"/>
            </a:rPr>
            <a:t> </a:t>
          </a:r>
          <a:r>
            <a:rPr lang="en-GB" sz="2000" dirty="0" err="1">
              <a:solidFill>
                <a:schemeClr val="tx1"/>
              </a:solidFill>
              <a:latin typeface="+mj-lt"/>
              <a:cs typeface="Comic Sans MS"/>
            </a:rPr>
            <a:t>atau</a:t>
          </a:r>
          <a:r>
            <a:rPr lang="en-GB" sz="2000" spc="-30" dirty="0">
              <a:solidFill>
                <a:schemeClr val="tx1"/>
              </a:solidFill>
              <a:latin typeface="+mj-lt"/>
              <a:cs typeface="Comic Sans MS"/>
            </a:rPr>
            <a:t> </a:t>
          </a:r>
          <a:r>
            <a:rPr lang="en-GB" sz="2000" spc="-4" dirty="0" err="1">
              <a:solidFill>
                <a:schemeClr val="tx1"/>
              </a:solidFill>
              <a:latin typeface="+mj-lt"/>
              <a:cs typeface="Comic Sans MS"/>
            </a:rPr>
            <a:t>proyek</a:t>
          </a:r>
          <a:r>
            <a:rPr lang="en-GB" sz="2000" spc="-4" dirty="0">
              <a:solidFill>
                <a:schemeClr val="tx1"/>
              </a:solidFill>
              <a:latin typeface="+mj-lt"/>
              <a:cs typeface="Comic Sans MS"/>
            </a:rPr>
            <a:t>.</a:t>
          </a:r>
          <a:endParaRPr lang="en-US" sz="2000" dirty="0">
            <a:solidFill>
              <a:schemeClr val="tx1"/>
            </a:solidFill>
            <a:latin typeface="+mj-lt"/>
            <a:ea typeface="+mn-ea"/>
            <a:cs typeface="+mn-cs"/>
          </a:endParaRPr>
        </a:p>
      </dgm:t>
    </dgm:pt>
    <dgm:pt modelId="{6BED1E76-4331-4355-A781-9248F47E5EA6}" type="parTrans" cxnId="{0123BF22-D0B9-43C8-BFB8-3232C9014BED}">
      <dgm:prSet/>
      <dgm:spPr/>
      <dgm:t>
        <a:bodyPr/>
        <a:lstStyle/>
        <a:p>
          <a:endParaRPr lang="en-US"/>
        </a:p>
      </dgm:t>
    </dgm:pt>
    <dgm:pt modelId="{97378F11-B4B3-4875-ADE8-941FEE663EFB}" type="sibTrans" cxnId="{0123BF22-D0B9-43C8-BFB8-3232C9014BED}">
      <dgm:prSet/>
      <dgm:spPr/>
      <dgm:t>
        <a:bodyPr/>
        <a:lstStyle/>
        <a:p>
          <a:endParaRPr lang="en-US"/>
        </a:p>
      </dgm:t>
    </dgm:pt>
    <dgm:pt modelId="{870269B6-4112-4E4F-ABD8-795DDFDD3198}">
      <dgm:prSet phldrT="[Text]" custT="1"/>
      <dgm:spPr>
        <a:xfrm rot="10800000">
          <a:off x="1612781" y="1865"/>
          <a:ext cx="4339282" cy="2079218"/>
        </a:xfrm>
      </dgm:spPr>
      <dgm:t>
        <a:bodyPr/>
        <a:lstStyle/>
        <a:p>
          <a:pPr marL="82550" indent="-82550" algn="l"/>
          <a:r>
            <a:rPr lang="en-GB" sz="2000" b="1" spc="-4" dirty="0">
              <a:solidFill>
                <a:schemeClr val="tx1"/>
              </a:solidFill>
              <a:latin typeface="+mj-lt"/>
              <a:cs typeface="Comic Sans MS"/>
            </a:rPr>
            <a:t>Analogous</a:t>
          </a:r>
          <a:r>
            <a:rPr lang="en-GB" sz="2000" b="1" spc="-60" dirty="0">
              <a:solidFill>
                <a:schemeClr val="tx1"/>
              </a:solidFill>
              <a:latin typeface="+mj-lt"/>
              <a:cs typeface="Comic Sans MS"/>
            </a:rPr>
            <a:t> </a:t>
          </a:r>
          <a:r>
            <a:rPr lang="en-GB" sz="2000" b="1" spc="-4" dirty="0">
              <a:solidFill>
                <a:schemeClr val="tx1"/>
              </a:solidFill>
              <a:latin typeface="+mj-lt"/>
              <a:cs typeface="Comic Sans MS"/>
            </a:rPr>
            <a:t>Estimating</a:t>
          </a:r>
          <a:endParaRPr lang="en-US" sz="2000" b="1" dirty="0">
            <a:solidFill>
              <a:schemeClr val="tx1"/>
            </a:solidFill>
            <a:latin typeface="+mj-lt"/>
            <a:ea typeface="+mn-ea"/>
            <a:cs typeface="+mn-cs"/>
          </a:endParaRPr>
        </a:p>
      </dgm:t>
    </dgm:pt>
    <dgm:pt modelId="{9CF3B767-8600-AA44-91F2-FBC1438A0182}" type="sibTrans" cxnId="{E6D25622-EABD-044C-816E-41F198C2B326}">
      <dgm:prSet/>
      <dgm:spPr/>
      <dgm:t>
        <a:bodyPr/>
        <a:lstStyle/>
        <a:p>
          <a:endParaRPr lang="en-US"/>
        </a:p>
      </dgm:t>
    </dgm:pt>
    <dgm:pt modelId="{A1011F09-7E36-094F-8195-C8FACF5F9B59}" type="parTrans" cxnId="{E6D25622-EABD-044C-816E-41F198C2B326}">
      <dgm:prSet/>
      <dgm:spPr/>
      <dgm:t>
        <a:bodyPr/>
        <a:lstStyle/>
        <a:p>
          <a:endParaRPr lang="en-US"/>
        </a:p>
      </dgm:t>
    </dgm:pt>
    <dgm:pt modelId="{54298FE7-D379-4085-B761-D7B67B4634FC}">
      <dgm:prSet custT="1"/>
      <dgm:spPr/>
      <dgm:t>
        <a:bodyPr/>
        <a:lstStyle/>
        <a:p>
          <a:pPr algn="l">
            <a:lnSpc>
              <a:spcPct val="100000"/>
            </a:lnSpc>
          </a:pPr>
          <a:r>
            <a:rPr lang="en-GB" sz="2000" spc="-4" dirty="0" err="1">
              <a:solidFill>
                <a:schemeClr val="tx1"/>
              </a:solidFill>
              <a:latin typeface="+mj-lt"/>
              <a:cs typeface="Comic Sans MS"/>
            </a:rPr>
            <a:t>Penaksiran</a:t>
          </a:r>
          <a:r>
            <a:rPr lang="en-GB" sz="2000" spc="-4" dirty="0">
              <a:solidFill>
                <a:schemeClr val="tx1"/>
              </a:solidFill>
              <a:latin typeface="+mj-lt"/>
              <a:cs typeface="Comic Sans MS"/>
            </a:rPr>
            <a:t> </a:t>
          </a:r>
          <a:r>
            <a:rPr lang="en-GB" sz="2000" dirty="0">
              <a:solidFill>
                <a:schemeClr val="tx1"/>
              </a:solidFill>
              <a:latin typeface="+mj-lt"/>
              <a:cs typeface="Comic Sans MS"/>
            </a:rPr>
            <a:t>Analog </a:t>
          </a:r>
          <a:r>
            <a:rPr lang="en-GB" sz="2000" dirty="0" err="1">
              <a:solidFill>
                <a:schemeClr val="tx1"/>
              </a:solidFill>
              <a:latin typeface="+mj-lt"/>
              <a:cs typeface="Comic Sans MS"/>
            </a:rPr>
            <a:t>menggunakan</a:t>
          </a:r>
          <a:r>
            <a:rPr lang="en-GB" sz="2000" dirty="0">
              <a:solidFill>
                <a:schemeClr val="tx1"/>
              </a:solidFill>
              <a:latin typeface="+mj-lt"/>
              <a:cs typeface="Comic Sans MS"/>
            </a:rPr>
            <a:t> parameter </a:t>
          </a:r>
          <a:r>
            <a:rPr lang="en-GB" sz="2000" spc="-4" dirty="0" err="1">
              <a:solidFill>
                <a:schemeClr val="tx1"/>
              </a:solidFill>
              <a:latin typeface="+mj-lt"/>
              <a:cs typeface="Comic Sans MS"/>
            </a:rPr>
            <a:t>dari</a:t>
          </a:r>
          <a:r>
            <a:rPr lang="en-GB" sz="2000" spc="-38" dirty="0">
              <a:solidFill>
                <a:schemeClr val="tx1"/>
              </a:solidFill>
              <a:latin typeface="+mj-lt"/>
              <a:cs typeface="Comic Sans MS"/>
            </a:rPr>
            <a:t> </a:t>
          </a:r>
          <a:r>
            <a:rPr lang="en-GB" sz="2000" spc="-4" dirty="0" err="1">
              <a:solidFill>
                <a:schemeClr val="tx1"/>
              </a:solidFill>
              <a:latin typeface="+mj-lt"/>
              <a:cs typeface="Comic Sans MS"/>
            </a:rPr>
            <a:t>proyek</a:t>
          </a:r>
          <a:r>
            <a:rPr lang="en-GB" sz="2000" spc="-4" dirty="0">
              <a:solidFill>
                <a:schemeClr val="tx1"/>
              </a:solidFill>
              <a:latin typeface="+mj-lt"/>
              <a:cs typeface="Comic Sans MS"/>
            </a:rPr>
            <a:t> </a:t>
          </a:r>
          <a:r>
            <a:rPr lang="en-GB" sz="2000" dirty="0">
              <a:solidFill>
                <a:schemeClr val="tx1"/>
              </a:solidFill>
              <a:latin typeface="+mj-lt"/>
              <a:cs typeface="Comic Sans MS"/>
            </a:rPr>
            <a:t> </a:t>
          </a:r>
          <a:r>
            <a:rPr lang="en-GB" sz="2000" spc="-4" dirty="0" err="1">
              <a:solidFill>
                <a:schemeClr val="tx1"/>
              </a:solidFill>
              <a:latin typeface="+mj-lt"/>
              <a:cs typeface="Comic Sans MS"/>
            </a:rPr>
            <a:t>serupa</a:t>
          </a:r>
          <a:r>
            <a:rPr lang="en-GB" sz="2000" spc="-4" dirty="0">
              <a:solidFill>
                <a:schemeClr val="tx1"/>
              </a:solidFill>
              <a:latin typeface="+mj-lt"/>
              <a:cs typeface="Comic Sans MS"/>
            </a:rPr>
            <a:t> </a:t>
          </a:r>
          <a:r>
            <a:rPr lang="en-GB" sz="2000" spc="-4" dirty="0" err="1">
              <a:solidFill>
                <a:schemeClr val="tx1"/>
              </a:solidFill>
              <a:latin typeface="+mj-lt"/>
              <a:cs typeface="Comic Sans MS"/>
            </a:rPr>
            <a:t>sebelumnya</a:t>
          </a:r>
          <a:r>
            <a:rPr lang="en-GB" sz="2000" spc="-4" dirty="0">
              <a:solidFill>
                <a:schemeClr val="tx1"/>
              </a:solidFill>
              <a:latin typeface="+mj-lt"/>
              <a:cs typeface="Comic Sans MS"/>
            </a:rPr>
            <a:t>, </a:t>
          </a:r>
          <a:r>
            <a:rPr lang="en-GB" sz="2000" spc="-4" dirty="0" err="1">
              <a:solidFill>
                <a:schemeClr val="tx1"/>
              </a:solidFill>
              <a:latin typeface="+mj-lt"/>
              <a:cs typeface="Comic Sans MS"/>
            </a:rPr>
            <a:t>seperti</a:t>
          </a:r>
          <a:r>
            <a:rPr lang="en-GB" sz="2000" spc="-4" dirty="0">
              <a:solidFill>
                <a:schemeClr val="tx1"/>
              </a:solidFill>
              <a:latin typeface="+mj-lt"/>
              <a:cs typeface="Comic Sans MS"/>
            </a:rPr>
            <a:t> </a:t>
          </a:r>
          <a:r>
            <a:rPr lang="en-GB" sz="2000" spc="-4" dirty="0" err="1">
              <a:solidFill>
                <a:schemeClr val="tx1"/>
              </a:solidFill>
              <a:latin typeface="+mj-lt"/>
              <a:cs typeface="Comic Sans MS"/>
            </a:rPr>
            <a:t>durasi</a:t>
          </a:r>
          <a:r>
            <a:rPr lang="en-GB" sz="2000" spc="-4" dirty="0">
              <a:solidFill>
                <a:schemeClr val="tx1"/>
              </a:solidFill>
              <a:latin typeface="+mj-lt"/>
              <a:cs typeface="Comic Sans MS"/>
            </a:rPr>
            <a:t>, </a:t>
          </a:r>
          <a:r>
            <a:rPr lang="en-GB" sz="2000" dirty="0" err="1">
              <a:solidFill>
                <a:schemeClr val="tx1"/>
              </a:solidFill>
              <a:latin typeface="+mj-lt"/>
              <a:cs typeface="Comic Sans MS"/>
            </a:rPr>
            <a:t>anggaran</a:t>
          </a:r>
          <a:r>
            <a:rPr lang="en-GB" sz="2000" dirty="0">
              <a:solidFill>
                <a:schemeClr val="tx1"/>
              </a:solidFill>
              <a:latin typeface="+mj-lt"/>
              <a:cs typeface="Comic Sans MS"/>
            </a:rPr>
            <a:t>, </a:t>
          </a:r>
          <a:r>
            <a:rPr lang="en-GB" sz="2000" dirty="0" err="1">
              <a:solidFill>
                <a:schemeClr val="tx1"/>
              </a:solidFill>
              <a:latin typeface="+mj-lt"/>
              <a:cs typeface="Comic Sans MS"/>
            </a:rPr>
            <a:t>ukuran</a:t>
          </a:r>
          <a:r>
            <a:rPr lang="en-GB" sz="2000" dirty="0">
              <a:solidFill>
                <a:schemeClr val="tx1"/>
              </a:solidFill>
              <a:latin typeface="+mj-lt"/>
              <a:cs typeface="Comic Sans MS"/>
            </a:rPr>
            <a:t>, </a:t>
          </a:r>
          <a:r>
            <a:rPr lang="en-GB" sz="2000" spc="-4" dirty="0" err="1">
              <a:solidFill>
                <a:schemeClr val="tx1"/>
              </a:solidFill>
              <a:latin typeface="+mj-lt"/>
              <a:cs typeface="Comic Sans MS"/>
            </a:rPr>
            <a:t>berat</a:t>
          </a:r>
          <a:r>
            <a:rPr lang="en-GB" sz="2000" spc="-4" dirty="0">
              <a:solidFill>
                <a:schemeClr val="tx1"/>
              </a:solidFill>
              <a:latin typeface="+mj-lt"/>
              <a:cs typeface="Comic Sans MS"/>
            </a:rPr>
            <a:t>, </a:t>
          </a:r>
          <a:r>
            <a:rPr lang="en-GB" sz="2000" spc="-4" dirty="0" err="1">
              <a:solidFill>
                <a:schemeClr val="tx1"/>
              </a:solidFill>
              <a:latin typeface="+mj-lt"/>
              <a:cs typeface="Comic Sans MS"/>
            </a:rPr>
            <a:t>dan</a:t>
          </a:r>
          <a:r>
            <a:rPr lang="en-GB" sz="2000" spc="-4" dirty="0">
              <a:solidFill>
                <a:schemeClr val="tx1"/>
              </a:solidFill>
              <a:latin typeface="+mj-lt"/>
              <a:cs typeface="Comic Sans MS"/>
            </a:rPr>
            <a:t> </a:t>
          </a:r>
          <a:r>
            <a:rPr lang="en-GB" sz="2000" spc="-4" dirty="0" err="1">
              <a:solidFill>
                <a:schemeClr val="tx1"/>
              </a:solidFill>
              <a:latin typeface="+mj-lt"/>
              <a:cs typeface="Comic Sans MS"/>
            </a:rPr>
            <a:t>kompleksitas</a:t>
          </a:r>
          <a:r>
            <a:rPr lang="en-GB" sz="2000" spc="-4" dirty="0">
              <a:solidFill>
                <a:schemeClr val="tx1"/>
              </a:solidFill>
              <a:latin typeface="+mj-lt"/>
              <a:cs typeface="Comic Sans MS"/>
            </a:rPr>
            <a:t>,  </a:t>
          </a:r>
          <a:r>
            <a:rPr lang="en-GB" sz="2000" dirty="0" err="1">
              <a:solidFill>
                <a:schemeClr val="tx1"/>
              </a:solidFill>
              <a:latin typeface="+mj-lt"/>
              <a:cs typeface="Comic Sans MS"/>
            </a:rPr>
            <a:t>sebagai</a:t>
          </a:r>
          <a:r>
            <a:rPr lang="en-GB" sz="2000" dirty="0">
              <a:solidFill>
                <a:schemeClr val="tx1"/>
              </a:solidFill>
              <a:latin typeface="+mj-lt"/>
              <a:cs typeface="Comic Sans MS"/>
            </a:rPr>
            <a:t> </a:t>
          </a:r>
          <a:r>
            <a:rPr lang="en-GB" sz="2000" spc="-4" dirty="0" err="1">
              <a:solidFill>
                <a:schemeClr val="tx1"/>
              </a:solidFill>
              <a:latin typeface="+mj-lt"/>
              <a:cs typeface="Comic Sans MS"/>
            </a:rPr>
            <a:t>dasar</a:t>
          </a:r>
          <a:r>
            <a:rPr lang="en-GB" sz="2000" spc="-4" dirty="0">
              <a:solidFill>
                <a:schemeClr val="tx1"/>
              </a:solidFill>
              <a:latin typeface="+mj-lt"/>
              <a:cs typeface="Comic Sans MS"/>
            </a:rPr>
            <a:t> </a:t>
          </a:r>
          <a:r>
            <a:rPr lang="en-GB" sz="2000" spc="-4" dirty="0" err="1">
              <a:solidFill>
                <a:schemeClr val="tx1"/>
              </a:solidFill>
              <a:latin typeface="+mj-lt"/>
              <a:cs typeface="Comic Sans MS"/>
            </a:rPr>
            <a:t>untuk</a:t>
          </a:r>
          <a:r>
            <a:rPr lang="en-GB" sz="2000" spc="-4" dirty="0">
              <a:solidFill>
                <a:schemeClr val="tx1"/>
              </a:solidFill>
              <a:latin typeface="+mj-lt"/>
              <a:cs typeface="Comic Sans MS"/>
            </a:rPr>
            <a:t> </a:t>
          </a:r>
          <a:r>
            <a:rPr lang="en-GB" sz="2000" dirty="0" err="1">
              <a:solidFill>
                <a:schemeClr val="tx1"/>
              </a:solidFill>
              <a:latin typeface="+mj-lt"/>
              <a:cs typeface="Comic Sans MS"/>
            </a:rPr>
            <a:t>memperkirakan</a:t>
          </a:r>
          <a:r>
            <a:rPr lang="en-GB" sz="2000" dirty="0">
              <a:solidFill>
                <a:schemeClr val="tx1"/>
              </a:solidFill>
              <a:latin typeface="+mj-lt"/>
              <a:cs typeface="Comic Sans MS"/>
            </a:rPr>
            <a:t> parameter yang </a:t>
          </a:r>
          <a:r>
            <a:rPr lang="en-GB" sz="2000" dirty="0" err="1">
              <a:solidFill>
                <a:schemeClr val="tx1"/>
              </a:solidFill>
              <a:latin typeface="+mj-lt"/>
              <a:cs typeface="Comic Sans MS"/>
            </a:rPr>
            <a:t>sama</a:t>
          </a:r>
          <a:r>
            <a:rPr lang="en-GB" sz="2000" dirty="0">
              <a:solidFill>
                <a:schemeClr val="tx1"/>
              </a:solidFill>
              <a:latin typeface="+mj-lt"/>
              <a:cs typeface="Comic Sans MS"/>
            </a:rPr>
            <a:t> </a:t>
          </a:r>
          <a:r>
            <a:rPr lang="en-GB" sz="2000" dirty="0" err="1">
              <a:solidFill>
                <a:schemeClr val="tx1"/>
              </a:solidFill>
              <a:latin typeface="+mj-lt"/>
              <a:cs typeface="Comic Sans MS"/>
            </a:rPr>
            <a:t>atau</a:t>
          </a:r>
          <a:r>
            <a:rPr lang="en-GB" sz="2000" dirty="0">
              <a:solidFill>
                <a:schemeClr val="tx1"/>
              </a:solidFill>
              <a:latin typeface="+mj-lt"/>
              <a:cs typeface="Comic Sans MS"/>
            </a:rPr>
            <a:t> </a:t>
          </a:r>
          <a:r>
            <a:rPr lang="en-GB" sz="2000" dirty="0" err="1">
              <a:solidFill>
                <a:schemeClr val="tx1"/>
              </a:solidFill>
              <a:latin typeface="+mj-lt"/>
              <a:cs typeface="Comic Sans MS"/>
            </a:rPr>
            <a:t>ukuran</a:t>
          </a:r>
          <a:r>
            <a:rPr lang="en-GB" sz="2000" dirty="0">
              <a:solidFill>
                <a:schemeClr val="tx1"/>
              </a:solidFill>
              <a:latin typeface="+mj-lt"/>
              <a:cs typeface="Comic Sans MS"/>
            </a:rPr>
            <a:t>  </a:t>
          </a:r>
          <a:r>
            <a:rPr lang="en-GB" sz="2000" spc="-4" dirty="0" err="1">
              <a:solidFill>
                <a:schemeClr val="tx1"/>
              </a:solidFill>
              <a:latin typeface="+mj-lt"/>
              <a:cs typeface="Comic Sans MS"/>
            </a:rPr>
            <a:t>untuk</a:t>
          </a:r>
          <a:r>
            <a:rPr lang="en-GB" sz="2000" spc="-4" dirty="0">
              <a:solidFill>
                <a:schemeClr val="tx1"/>
              </a:solidFill>
              <a:latin typeface="+mj-lt"/>
              <a:cs typeface="Comic Sans MS"/>
            </a:rPr>
            <a:t> </a:t>
          </a:r>
          <a:r>
            <a:rPr lang="en-GB" sz="2000" spc="-4" dirty="0" err="1">
              <a:solidFill>
                <a:schemeClr val="tx1"/>
              </a:solidFill>
              <a:latin typeface="+mj-lt"/>
              <a:cs typeface="Comic Sans MS"/>
            </a:rPr>
            <a:t>proyek</a:t>
          </a:r>
          <a:r>
            <a:rPr lang="en-GB" sz="2000" spc="-4" dirty="0">
              <a:solidFill>
                <a:schemeClr val="tx1"/>
              </a:solidFill>
              <a:latin typeface="+mj-lt"/>
              <a:cs typeface="Comic Sans MS"/>
            </a:rPr>
            <a:t> </a:t>
          </a:r>
          <a:r>
            <a:rPr lang="en-GB" sz="2000" dirty="0">
              <a:solidFill>
                <a:schemeClr val="tx1"/>
              </a:solidFill>
              <a:latin typeface="+mj-lt"/>
              <a:cs typeface="Comic Sans MS"/>
            </a:rPr>
            <a:t>masa</a:t>
          </a:r>
          <a:r>
            <a:rPr lang="en-GB" sz="2000" spc="-15" dirty="0">
              <a:solidFill>
                <a:schemeClr val="tx1"/>
              </a:solidFill>
              <a:latin typeface="+mj-lt"/>
              <a:cs typeface="Comic Sans MS"/>
            </a:rPr>
            <a:t> </a:t>
          </a:r>
          <a:r>
            <a:rPr lang="en-GB" sz="2000" spc="-4" dirty="0" err="1">
              <a:solidFill>
                <a:schemeClr val="tx1"/>
              </a:solidFill>
              <a:latin typeface="+mj-lt"/>
              <a:cs typeface="Comic Sans MS"/>
            </a:rPr>
            <a:t>depan</a:t>
          </a:r>
          <a:r>
            <a:rPr lang="en-GB" sz="2000" spc="-4" dirty="0">
              <a:solidFill>
                <a:schemeClr val="tx1"/>
              </a:solidFill>
              <a:latin typeface="+mj-lt"/>
              <a:cs typeface="Comic Sans MS"/>
            </a:rPr>
            <a:t>.</a:t>
          </a:r>
          <a:endParaRPr lang="en-GB" sz="2000" dirty="0">
            <a:solidFill>
              <a:schemeClr val="tx1"/>
            </a:solidFill>
            <a:latin typeface="+mj-lt"/>
            <a:cs typeface="Comic Sans MS"/>
          </a:endParaRPr>
        </a:p>
      </dgm:t>
    </dgm:pt>
    <dgm:pt modelId="{A54B7BDE-B3F6-4D7F-B0FB-BF45FDF42390}" type="parTrans" cxnId="{D0037D1C-3D1E-48A0-B0A6-085721AA4909}">
      <dgm:prSet/>
      <dgm:spPr/>
      <dgm:t>
        <a:bodyPr/>
        <a:lstStyle/>
        <a:p>
          <a:endParaRPr lang="en-US"/>
        </a:p>
      </dgm:t>
    </dgm:pt>
    <dgm:pt modelId="{DDD1A6BA-3A0A-4A5D-8089-A9A97CF5E6C2}" type="sibTrans" cxnId="{D0037D1C-3D1E-48A0-B0A6-085721AA4909}">
      <dgm:prSet/>
      <dgm:spPr/>
      <dgm:t>
        <a:bodyPr/>
        <a:lstStyle/>
        <a:p>
          <a:endParaRPr lang="en-US"/>
        </a:p>
      </dgm:t>
    </dgm:pt>
    <dgm:pt modelId="{DF842CA8-162B-4D42-9E26-D941C5143BA6}">
      <dgm:prSet custT="1"/>
      <dgm:spPr/>
      <dgm:t>
        <a:bodyPr/>
        <a:lstStyle/>
        <a:p>
          <a:pPr marL="82550" indent="-82550" algn="l"/>
          <a:r>
            <a:rPr kumimoji="0" lang="en-GB" sz="2000" b="1" i="0" u="none" strike="noStrike" cap="none" spc="0" normalizeH="0" baseline="0" noProof="0" dirty="0">
              <a:ln>
                <a:noFill/>
              </a:ln>
              <a:solidFill>
                <a:schemeClr val="tx1"/>
              </a:solidFill>
              <a:effectLst/>
              <a:uLnTx/>
              <a:uFillTx/>
              <a:latin typeface="+mj-lt"/>
              <a:ea typeface="+mn-ea"/>
              <a:cs typeface="Comic Sans MS"/>
            </a:rPr>
            <a:t>Expert </a:t>
          </a:r>
          <a:r>
            <a:rPr kumimoji="0" lang="en-GB" sz="2000" b="1" i="0" u="none" strike="noStrike" cap="none" spc="-4" normalizeH="0" baseline="0" noProof="0" dirty="0">
              <a:ln>
                <a:noFill/>
              </a:ln>
              <a:solidFill>
                <a:schemeClr val="tx1"/>
              </a:solidFill>
              <a:effectLst/>
              <a:uLnTx/>
              <a:uFillTx/>
              <a:latin typeface="+mj-lt"/>
              <a:ea typeface="+mn-ea"/>
              <a:cs typeface="Comic Sans MS"/>
            </a:rPr>
            <a:t>Judgment</a:t>
          </a:r>
          <a:endParaRPr lang="en-US" sz="2000" b="1" dirty="0">
            <a:solidFill>
              <a:schemeClr val="tx1"/>
            </a:solidFill>
            <a:latin typeface="+mj-lt"/>
            <a:ea typeface="+mn-ea"/>
            <a:cs typeface="+mn-cs"/>
          </a:endParaRPr>
        </a:p>
      </dgm:t>
    </dgm:pt>
    <dgm:pt modelId="{C869CDFE-2EAB-4976-9AE2-DFCEE392AA53}" type="parTrans" cxnId="{908BD4A5-134C-406F-97B8-EE74BBB59A41}">
      <dgm:prSet/>
      <dgm:spPr/>
      <dgm:t>
        <a:bodyPr/>
        <a:lstStyle/>
        <a:p>
          <a:endParaRPr lang="en-US"/>
        </a:p>
      </dgm:t>
    </dgm:pt>
    <dgm:pt modelId="{60206A78-FB3F-43A5-9B7E-C414207751DC}" type="sibTrans" cxnId="{908BD4A5-134C-406F-97B8-EE74BBB59A41}">
      <dgm:prSet/>
      <dgm:spPr/>
      <dgm:t>
        <a:bodyPr/>
        <a:lstStyle/>
        <a:p>
          <a:endParaRPr lang="en-US"/>
        </a:p>
      </dgm:t>
    </dgm:pt>
    <dgm:pt modelId="{56CF0D77-082F-49A8-8026-22CD4FF50712}">
      <dgm:prSet custT="1"/>
      <dgm:spPr/>
      <dgm:t>
        <a:bodyPr/>
        <a:lstStyle/>
        <a:p>
          <a:r>
            <a:rPr lang="en-US" sz="2000" dirty="0" err="1">
              <a:solidFill>
                <a:schemeClr val="tx1"/>
              </a:solidFill>
              <a:latin typeface="+mj-lt"/>
              <a:cs typeface="Comic Sans MS"/>
            </a:rPr>
            <a:t>Pertimbangan</a:t>
          </a:r>
          <a:r>
            <a:rPr lang="en-US" sz="2000" dirty="0">
              <a:solidFill>
                <a:schemeClr val="tx1"/>
              </a:solidFill>
              <a:latin typeface="+mj-lt"/>
              <a:cs typeface="Comic Sans MS"/>
            </a:rPr>
            <a:t> / </a:t>
          </a:r>
          <a:r>
            <a:rPr lang="en-US" sz="2000" dirty="0" err="1">
              <a:solidFill>
                <a:schemeClr val="tx1"/>
              </a:solidFill>
              <a:latin typeface="+mj-lt"/>
              <a:cs typeface="Comic Sans MS"/>
            </a:rPr>
            <a:t>pendapat</a:t>
          </a:r>
          <a:r>
            <a:rPr lang="en-US" sz="2000" dirty="0">
              <a:solidFill>
                <a:schemeClr val="tx1"/>
              </a:solidFill>
              <a:latin typeface="+mj-lt"/>
              <a:cs typeface="Comic Sans MS"/>
            </a:rPr>
            <a:t> </a:t>
          </a:r>
          <a:r>
            <a:rPr lang="en-US" sz="2000" dirty="0" err="1">
              <a:solidFill>
                <a:schemeClr val="tx1"/>
              </a:solidFill>
              <a:latin typeface="+mj-lt"/>
              <a:cs typeface="Comic Sans MS"/>
            </a:rPr>
            <a:t>ahli</a:t>
          </a:r>
          <a:r>
            <a:rPr lang="en-US" sz="2000" dirty="0">
              <a:solidFill>
                <a:schemeClr val="tx1"/>
              </a:solidFill>
              <a:latin typeface="+mj-lt"/>
              <a:cs typeface="Comic Sans MS"/>
            </a:rPr>
            <a:t> /</a:t>
          </a:r>
          <a:r>
            <a:rPr lang="en-US" sz="2000" spc="-11" dirty="0">
              <a:solidFill>
                <a:schemeClr val="tx1"/>
              </a:solidFill>
              <a:latin typeface="+mj-lt"/>
              <a:cs typeface="Comic Sans MS"/>
            </a:rPr>
            <a:t> </a:t>
          </a:r>
          <a:r>
            <a:rPr lang="en-US" sz="2000" dirty="0">
              <a:solidFill>
                <a:schemeClr val="tx1"/>
              </a:solidFill>
              <a:latin typeface="+mj-lt"/>
              <a:cs typeface="Comic Sans MS"/>
            </a:rPr>
            <a:t>orang</a:t>
          </a:r>
          <a:r>
            <a:rPr lang="en-US" sz="2000" spc="-11" dirty="0">
              <a:solidFill>
                <a:schemeClr val="tx1"/>
              </a:solidFill>
              <a:latin typeface="+mj-lt"/>
              <a:cs typeface="Comic Sans MS"/>
            </a:rPr>
            <a:t> </a:t>
          </a:r>
          <a:r>
            <a:rPr lang="en-US" sz="2000" spc="-4" dirty="0">
              <a:solidFill>
                <a:schemeClr val="tx1"/>
              </a:solidFill>
              <a:latin typeface="+mj-lt"/>
              <a:cs typeface="Comic Sans MS"/>
            </a:rPr>
            <a:t>yang  </a:t>
          </a:r>
          <a:r>
            <a:rPr lang="en-US" sz="2000" spc="-4" dirty="0" err="1">
              <a:solidFill>
                <a:schemeClr val="tx1"/>
              </a:solidFill>
              <a:latin typeface="+mj-lt"/>
              <a:cs typeface="Comic Sans MS"/>
            </a:rPr>
            <a:t>berpengalaman</a:t>
          </a:r>
          <a:r>
            <a:rPr lang="en-US" sz="2000" spc="-4" dirty="0">
              <a:solidFill>
                <a:schemeClr val="tx1"/>
              </a:solidFill>
              <a:latin typeface="+mj-lt"/>
              <a:cs typeface="Comic Sans MS"/>
            </a:rPr>
            <a:t>. </a:t>
          </a:r>
          <a:r>
            <a:rPr lang="en-US" sz="2000" dirty="0" err="1">
              <a:solidFill>
                <a:schemeClr val="tx1"/>
              </a:solidFill>
              <a:latin typeface="+mj-lt"/>
              <a:cs typeface="Comic Sans MS"/>
            </a:rPr>
            <a:t>Dalam</a:t>
          </a:r>
          <a:r>
            <a:rPr lang="en-US" sz="2000" dirty="0">
              <a:solidFill>
                <a:schemeClr val="tx1"/>
              </a:solidFill>
              <a:latin typeface="+mj-lt"/>
              <a:cs typeface="Comic Sans MS"/>
            </a:rPr>
            <a:t> </a:t>
          </a:r>
          <a:r>
            <a:rPr lang="en-US" sz="2000" dirty="0" err="1">
              <a:solidFill>
                <a:schemeClr val="tx1"/>
              </a:solidFill>
              <a:latin typeface="+mj-lt"/>
              <a:cs typeface="Comic Sans MS"/>
            </a:rPr>
            <a:t>hal</a:t>
          </a:r>
          <a:r>
            <a:rPr lang="en-US" sz="2000" dirty="0">
              <a:solidFill>
                <a:schemeClr val="tx1"/>
              </a:solidFill>
              <a:latin typeface="+mj-lt"/>
              <a:cs typeface="Comic Sans MS"/>
            </a:rPr>
            <a:t> </a:t>
          </a:r>
          <a:r>
            <a:rPr lang="en-US" sz="2000" spc="-4" dirty="0" err="1">
              <a:solidFill>
                <a:schemeClr val="tx1"/>
              </a:solidFill>
              <a:latin typeface="+mj-lt"/>
              <a:cs typeface="Comic Sans MS"/>
            </a:rPr>
            <a:t>ini</a:t>
          </a:r>
          <a:r>
            <a:rPr lang="en-US" sz="2000" spc="-4" dirty="0">
              <a:solidFill>
                <a:schemeClr val="tx1"/>
              </a:solidFill>
              <a:latin typeface="+mj-lt"/>
              <a:cs typeface="Comic Sans MS"/>
            </a:rPr>
            <a:t>, </a:t>
          </a:r>
          <a:r>
            <a:rPr lang="en-US" sz="2000" dirty="0">
              <a:solidFill>
                <a:schemeClr val="tx1"/>
              </a:solidFill>
              <a:latin typeface="+mj-lt"/>
              <a:cs typeface="Comic Sans MS"/>
            </a:rPr>
            <a:t>experts </a:t>
          </a:r>
          <a:r>
            <a:rPr lang="en-US" sz="2000" spc="-4" dirty="0">
              <a:solidFill>
                <a:schemeClr val="tx1"/>
              </a:solidFill>
              <a:latin typeface="+mj-lt"/>
              <a:cs typeface="Comic Sans MS"/>
            </a:rPr>
            <a:t>judgement </a:t>
          </a:r>
          <a:r>
            <a:rPr lang="en-US" sz="2000" dirty="0" err="1">
              <a:solidFill>
                <a:schemeClr val="tx1"/>
              </a:solidFill>
              <a:latin typeface="+mj-lt"/>
              <a:cs typeface="Comic Sans MS"/>
            </a:rPr>
            <a:t>adalah</a:t>
          </a:r>
          <a:r>
            <a:rPr lang="en-US" sz="2000" dirty="0">
              <a:solidFill>
                <a:schemeClr val="tx1"/>
              </a:solidFill>
              <a:latin typeface="+mj-lt"/>
              <a:cs typeface="Comic Sans MS"/>
            </a:rPr>
            <a:t>  </a:t>
          </a:r>
          <a:r>
            <a:rPr lang="en-US" sz="2000" dirty="0" err="1">
              <a:solidFill>
                <a:schemeClr val="tx1"/>
              </a:solidFill>
              <a:latin typeface="+mj-lt"/>
              <a:cs typeface="Comic Sans MS"/>
            </a:rPr>
            <a:t>pendapat</a:t>
          </a:r>
          <a:r>
            <a:rPr lang="en-US" sz="2000" dirty="0">
              <a:solidFill>
                <a:schemeClr val="tx1"/>
              </a:solidFill>
              <a:latin typeface="+mj-lt"/>
              <a:cs typeface="Comic Sans MS"/>
            </a:rPr>
            <a:t> orang yang </a:t>
          </a:r>
          <a:r>
            <a:rPr lang="en-US" sz="2000" spc="-4" dirty="0" err="1">
              <a:solidFill>
                <a:schemeClr val="tx1"/>
              </a:solidFill>
              <a:latin typeface="+mj-lt"/>
              <a:cs typeface="Comic Sans MS"/>
            </a:rPr>
            <a:t>berpengalaman</a:t>
          </a:r>
          <a:r>
            <a:rPr lang="en-US" sz="2000" spc="-4" dirty="0">
              <a:solidFill>
                <a:schemeClr val="tx1"/>
              </a:solidFill>
              <a:latin typeface="+mj-lt"/>
              <a:cs typeface="Comic Sans MS"/>
            </a:rPr>
            <a:t> </a:t>
          </a:r>
          <a:r>
            <a:rPr lang="en-US" sz="2000" dirty="0">
              <a:solidFill>
                <a:schemeClr val="tx1"/>
              </a:solidFill>
              <a:latin typeface="+mj-lt"/>
              <a:cs typeface="Comic Sans MS"/>
            </a:rPr>
            <a:t>/ </a:t>
          </a:r>
          <a:r>
            <a:rPr lang="en-US" sz="2000" dirty="0" err="1">
              <a:solidFill>
                <a:schemeClr val="tx1"/>
              </a:solidFill>
              <a:latin typeface="+mj-lt"/>
              <a:cs typeface="Comic Sans MS"/>
            </a:rPr>
            <a:t>ahli</a:t>
          </a:r>
          <a:r>
            <a:rPr lang="en-US" sz="2000" dirty="0">
              <a:solidFill>
                <a:schemeClr val="tx1"/>
              </a:solidFill>
              <a:latin typeface="+mj-lt"/>
              <a:cs typeface="Comic Sans MS"/>
            </a:rPr>
            <a:t> </a:t>
          </a:r>
          <a:r>
            <a:rPr lang="en-US" sz="2000" spc="-4" dirty="0" err="1">
              <a:solidFill>
                <a:schemeClr val="tx1"/>
              </a:solidFill>
              <a:latin typeface="+mj-lt"/>
              <a:cs typeface="Comic Sans MS"/>
            </a:rPr>
            <a:t>terkait</a:t>
          </a:r>
          <a:r>
            <a:rPr lang="en-US" sz="2000" spc="-4" dirty="0">
              <a:solidFill>
                <a:schemeClr val="tx1"/>
              </a:solidFill>
              <a:latin typeface="+mj-lt"/>
              <a:cs typeface="Comic Sans MS"/>
            </a:rPr>
            <a:t>  </a:t>
          </a:r>
          <a:r>
            <a:rPr lang="en-US" sz="2000" spc="-4" dirty="0" err="1">
              <a:solidFill>
                <a:schemeClr val="tx1"/>
              </a:solidFill>
              <a:latin typeface="+mj-lt"/>
              <a:cs typeface="Comic Sans MS"/>
            </a:rPr>
            <a:t>bagaimana</a:t>
          </a:r>
          <a:r>
            <a:rPr lang="en-US" sz="2000" spc="-4" dirty="0">
              <a:solidFill>
                <a:schemeClr val="tx1"/>
              </a:solidFill>
              <a:latin typeface="+mj-lt"/>
              <a:cs typeface="Comic Sans MS"/>
            </a:rPr>
            <a:t> </a:t>
          </a:r>
          <a:r>
            <a:rPr lang="en-US" sz="2000" dirty="0" err="1">
              <a:solidFill>
                <a:schemeClr val="tx1"/>
              </a:solidFill>
              <a:latin typeface="+mj-lt"/>
              <a:cs typeface="Comic Sans MS"/>
            </a:rPr>
            <a:t>proyek</a:t>
          </a:r>
          <a:r>
            <a:rPr lang="en-US" sz="2000" dirty="0">
              <a:solidFill>
                <a:schemeClr val="tx1"/>
              </a:solidFill>
              <a:latin typeface="+mj-lt"/>
              <a:cs typeface="Comic Sans MS"/>
            </a:rPr>
            <a:t> yang </a:t>
          </a:r>
          <a:r>
            <a:rPr lang="en-US" sz="2000" dirty="0" err="1">
              <a:solidFill>
                <a:schemeClr val="tx1"/>
              </a:solidFill>
              <a:latin typeface="+mj-lt"/>
              <a:cs typeface="Comic Sans MS"/>
            </a:rPr>
            <a:t>sejenis</a:t>
          </a:r>
          <a:r>
            <a:rPr lang="en-US" sz="2000" dirty="0">
              <a:solidFill>
                <a:schemeClr val="tx1"/>
              </a:solidFill>
              <a:latin typeface="+mj-lt"/>
              <a:cs typeface="Comic Sans MS"/>
            </a:rPr>
            <a:t> </a:t>
          </a:r>
          <a:r>
            <a:rPr lang="en-US" sz="2000" dirty="0" err="1">
              <a:solidFill>
                <a:schemeClr val="tx1"/>
              </a:solidFill>
              <a:latin typeface="+mj-lt"/>
              <a:cs typeface="Comic Sans MS"/>
            </a:rPr>
            <a:t>mengelola</a:t>
          </a:r>
          <a:r>
            <a:rPr lang="en-US" sz="2000" dirty="0">
              <a:solidFill>
                <a:schemeClr val="tx1"/>
              </a:solidFill>
              <a:latin typeface="+mj-lt"/>
              <a:cs typeface="Comic Sans MS"/>
            </a:rPr>
            <a:t> </a:t>
          </a:r>
          <a:r>
            <a:rPr lang="en-US" sz="2000" dirty="0" err="1">
              <a:solidFill>
                <a:schemeClr val="tx1"/>
              </a:solidFill>
              <a:latin typeface="+mj-lt"/>
              <a:cs typeface="Comic Sans MS"/>
            </a:rPr>
            <a:t>lingkup</a:t>
          </a:r>
          <a:r>
            <a:rPr lang="en-US" sz="2000" dirty="0">
              <a:solidFill>
                <a:schemeClr val="tx1"/>
              </a:solidFill>
              <a:latin typeface="+mj-lt"/>
              <a:cs typeface="Comic Sans MS"/>
            </a:rPr>
            <a:t> yang  </a:t>
          </a:r>
          <a:r>
            <a:rPr lang="en-US" sz="2000" spc="-4" dirty="0" err="1">
              <a:solidFill>
                <a:schemeClr val="tx1"/>
              </a:solidFill>
              <a:latin typeface="+mj-lt"/>
              <a:cs typeface="Comic Sans MS"/>
            </a:rPr>
            <a:t>digunakan</a:t>
          </a:r>
          <a:r>
            <a:rPr lang="en-US" sz="2000" spc="-4" dirty="0">
              <a:solidFill>
                <a:schemeClr val="tx1"/>
              </a:solidFill>
              <a:latin typeface="+mj-lt"/>
              <a:cs typeface="Comic Sans MS"/>
            </a:rPr>
            <a:t> </a:t>
          </a:r>
          <a:r>
            <a:rPr lang="en-US" sz="2000" spc="-4" dirty="0" err="1">
              <a:solidFill>
                <a:schemeClr val="tx1"/>
              </a:solidFill>
              <a:latin typeface="+mj-lt"/>
              <a:cs typeface="Comic Sans MS"/>
            </a:rPr>
            <a:t>dalam</a:t>
          </a:r>
          <a:r>
            <a:rPr lang="en-US" sz="2000" spc="-4" dirty="0">
              <a:solidFill>
                <a:schemeClr val="tx1"/>
              </a:solidFill>
              <a:latin typeface="+mj-lt"/>
              <a:cs typeface="Comic Sans MS"/>
            </a:rPr>
            <a:t> </a:t>
          </a:r>
          <a:r>
            <a:rPr lang="en-US" sz="2000" spc="-4" dirty="0" err="1">
              <a:solidFill>
                <a:schemeClr val="tx1"/>
              </a:solidFill>
              <a:latin typeface="+mj-lt"/>
              <a:cs typeface="Comic Sans MS"/>
            </a:rPr>
            <a:t>rencana</a:t>
          </a:r>
          <a:r>
            <a:rPr lang="en-US" sz="2000" spc="-4" dirty="0">
              <a:solidFill>
                <a:schemeClr val="tx1"/>
              </a:solidFill>
              <a:latin typeface="+mj-lt"/>
              <a:cs typeface="Comic Sans MS"/>
            </a:rPr>
            <a:t> </a:t>
          </a:r>
          <a:r>
            <a:rPr lang="en-US" sz="2000" dirty="0" err="1">
              <a:solidFill>
                <a:schemeClr val="tx1"/>
              </a:solidFill>
              <a:latin typeface="+mj-lt"/>
              <a:cs typeface="Comic Sans MS"/>
            </a:rPr>
            <a:t>pengelolaan</a:t>
          </a:r>
          <a:r>
            <a:rPr lang="en-US" sz="2000" dirty="0">
              <a:solidFill>
                <a:schemeClr val="tx1"/>
              </a:solidFill>
              <a:latin typeface="+mj-lt"/>
              <a:cs typeface="Comic Sans MS"/>
            </a:rPr>
            <a:t> </a:t>
          </a:r>
          <a:r>
            <a:rPr lang="en-US" sz="2000" dirty="0" err="1">
              <a:solidFill>
                <a:schemeClr val="tx1"/>
              </a:solidFill>
              <a:latin typeface="+mj-lt"/>
              <a:cs typeface="Comic Sans MS"/>
            </a:rPr>
            <a:t>lingkup</a:t>
          </a:r>
          <a:r>
            <a:rPr lang="en-US" sz="2000" spc="11" dirty="0">
              <a:solidFill>
                <a:schemeClr val="tx1"/>
              </a:solidFill>
              <a:latin typeface="+mj-lt"/>
              <a:cs typeface="Comic Sans MS"/>
            </a:rPr>
            <a:t> </a:t>
          </a:r>
          <a:r>
            <a:rPr lang="en-US" sz="2000" dirty="0" err="1">
              <a:solidFill>
                <a:schemeClr val="tx1"/>
              </a:solidFill>
              <a:latin typeface="+mj-lt"/>
              <a:cs typeface="Comic Sans MS"/>
            </a:rPr>
            <a:t>proyek</a:t>
          </a:r>
          <a:r>
            <a:rPr lang="en-US" sz="2000" dirty="0">
              <a:solidFill>
                <a:schemeClr val="tx1"/>
              </a:solidFill>
              <a:latin typeface="+mj-lt"/>
              <a:cs typeface="Comic Sans MS"/>
            </a:rPr>
            <a:t>.</a:t>
          </a:r>
          <a:endParaRPr lang="en-US" sz="2000" dirty="0">
            <a:solidFill>
              <a:schemeClr val="tx1"/>
            </a:solidFill>
            <a:latin typeface="+mj-lt"/>
          </a:endParaRPr>
        </a:p>
      </dgm:t>
    </dgm:pt>
    <dgm:pt modelId="{8B4CDC1A-AA84-4626-B186-FD87A6A9C107}" type="parTrans" cxnId="{19972F4B-5C8B-4660-9B54-7F7FF475CE13}">
      <dgm:prSet/>
      <dgm:spPr/>
      <dgm:t>
        <a:bodyPr/>
        <a:lstStyle/>
        <a:p>
          <a:endParaRPr lang="en-US"/>
        </a:p>
      </dgm:t>
    </dgm:pt>
    <dgm:pt modelId="{7DBB7BD4-40E4-488E-AB73-27329EBDA9D4}" type="sibTrans" cxnId="{19972F4B-5C8B-4660-9B54-7F7FF475CE13}">
      <dgm:prSet/>
      <dgm:spPr/>
      <dgm:t>
        <a:bodyPr/>
        <a:lstStyle/>
        <a:p>
          <a:endParaRPr lang="en-US"/>
        </a:p>
      </dgm:t>
    </dgm:pt>
    <dgm:pt modelId="{224CF469-C495-45B8-9E4A-119EC6AA03FC}" type="pres">
      <dgm:prSet presAssocID="{7BE175C2-43D5-BF47-B71D-4EF4D2107E03}" presName="linear" presStyleCnt="0">
        <dgm:presLayoutVars>
          <dgm:animLvl val="lvl"/>
          <dgm:resizeHandles val="exact"/>
        </dgm:presLayoutVars>
      </dgm:prSet>
      <dgm:spPr/>
    </dgm:pt>
    <dgm:pt modelId="{FA24A329-863C-488D-A7E7-139E16238A8F}" type="pres">
      <dgm:prSet presAssocID="{DF842CA8-162B-4D42-9E26-D941C5143BA6}" presName="parentText" presStyleLbl="node1" presStyleIdx="0" presStyleCnt="2" custScaleY="104236" custLinFactNeighborX="0" custLinFactNeighborY="-19159">
        <dgm:presLayoutVars>
          <dgm:chMax val="0"/>
          <dgm:bulletEnabled val="1"/>
        </dgm:presLayoutVars>
      </dgm:prSet>
      <dgm:spPr/>
    </dgm:pt>
    <dgm:pt modelId="{B7AD9147-821A-46F2-BC16-D2D06EB77C4C}" type="pres">
      <dgm:prSet presAssocID="{DF842CA8-162B-4D42-9E26-D941C5143BA6}" presName="childText" presStyleLbl="revTx" presStyleIdx="0" presStyleCnt="2" custScaleY="195123" custLinFactNeighborX="0" custLinFactNeighborY="-2034">
        <dgm:presLayoutVars>
          <dgm:bulletEnabled val="1"/>
        </dgm:presLayoutVars>
      </dgm:prSet>
      <dgm:spPr/>
    </dgm:pt>
    <dgm:pt modelId="{CA5515A7-FA4D-4B85-9DD9-17359CF050D2}" type="pres">
      <dgm:prSet presAssocID="{870269B6-4112-4E4F-ABD8-795DDFDD3198}" presName="parentText" presStyleLbl="node1" presStyleIdx="1" presStyleCnt="2" custLinFactNeighborX="-2490" custLinFactNeighborY="-2026">
        <dgm:presLayoutVars>
          <dgm:chMax val="0"/>
          <dgm:bulletEnabled val="1"/>
        </dgm:presLayoutVars>
      </dgm:prSet>
      <dgm:spPr/>
    </dgm:pt>
    <dgm:pt modelId="{44DBF284-EFB8-48CB-AA9A-57838DF88D90}" type="pres">
      <dgm:prSet presAssocID="{870269B6-4112-4E4F-ABD8-795DDFDD3198}" presName="childText" presStyleLbl="revTx" presStyleIdx="1" presStyleCnt="2" custScaleY="197261">
        <dgm:presLayoutVars>
          <dgm:bulletEnabled val="1"/>
        </dgm:presLayoutVars>
      </dgm:prSet>
      <dgm:spPr/>
    </dgm:pt>
  </dgm:ptLst>
  <dgm:cxnLst>
    <dgm:cxn modelId="{D0037D1C-3D1E-48A0-B0A6-085721AA4909}" srcId="{870269B6-4112-4E4F-ABD8-795DDFDD3198}" destId="{54298FE7-D379-4085-B761-D7B67B4634FC}" srcOrd="1" destOrd="0" parTransId="{A54B7BDE-B3F6-4D7F-B0FB-BF45FDF42390}" sibTransId="{DDD1A6BA-3A0A-4A5D-8089-A9A97CF5E6C2}"/>
    <dgm:cxn modelId="{E6D25622-EABD-044C-816E-41F198C2B326}" srcId="{7BE175C2-43D5-BF47-B71D-4EF4D2107E03}" destId="{870269B6-4112-4E4F-ABD8-795DDFDD3198}" srcOrd="1" destOrd="0" parTransId="{A1011F09-7E36-094F-8195-C8FACF5F9B59}" sibTransId="{9CF3B767-8600-AA44-91F2-FBC1438A0182}"/>
    <dgm:cxn modelId="{0123BF22-D0B9-43C8-BFB8-3232C9014BED}" srcId="{870269B6-4112-4E4F-ABD8-795DDFDD3198}" destId="{4EDE0251-43AB-4BED-A71A-098A5A930F8E}" srcOrd="0" destOrd="0" parTransId="{6BED1E76-4331-4355-A781-9248F47E5EA6}" sibTransId="{97378F11-B4B3-4875-ADE8-941FEE663EFB}"/>
    <dgm:cxn modelId="{19972F4B-5C8B-4660-9B54-7F7FF475CE13}" srcId="{DF842CA8-162B-4D42-9E26-D941C5143BA6}" destId="{56CF0D77-082F-49A8-8026-22CD4FF50712}" srcOrd="0" destOrd="0" parTransId="{8B4CDC1A-AA84-4626-B186-FD87A6A9C107}" sibTransId="{7DBB7BD4-40E4-488E-AB73-27329EBDA9D4}"/>
    <dgm:cxn modelId="{35756D6B-5027-4FFD-96FC-4750EC9898E9}" type="presOf" srcId="{DF842CA8-162B-4D42-9E26-D941C5143BA6}" destId="{FA24A329-863C-488D-A7E7-139E16238A8F}" srcOrd="0" destOrd="0" presId="urn:microsoft.com/office/officeart/2005/8/layout/vList2"/>
    <dgm:cxn modelId="{11DADA7C-A2E1-49AB-9AB7-AD83E094AC0D}" type="presOf" srcId="{870269B6-4112-4E4F-ABD8-795DDFDD3198}" destId="{CA5515A7-FA4D-4B85-9DD9-17359CF050D2}" srcOrd="0" destOrd="0" presId="urn:microsoft.com/office/officeart/2005/8/layout/vList2"/>
    <dgm:cxn modelId="{908BD4A5-134C-406F-97B8-EE74BBB59A41}" srcId="{7BE175C2-43D5-BF47-B71D-4EF4D2107E03}" destId="{DF842CA8-162B-4D42-9E26-D941C5143BA6}" srcOrd="0" destOrd="0" parTransId="{C869CDFE-2EAB-4976-9AE2-DFCEE392AA53}" sibTransId="{60206A78-FB3F-43A5-9B7E-C414207751DC}"/>
    <dgm:cxn modelId="{7AA7D1A9-336A-4EC4-9635-FAF991FD8C94}" type="presOf" srcId="{4EDE0251-43AB-4BED-A71A-098A5A930F8E}" destId="{44DBF284-EFB8-48CB-AA9A-57838DF88D90}" srcOrd="0" destOrd="0" presId="urn:microsoft.com/office/officeart/2005/8/layout/vList2"/>
    <dgm:cxn modelId="{A46E0ECB-EC24-488F-9D05-2FC7A3459611}" type="presOf" srcId="{56CF0D77-082F-49A8-8026-22CD4FF50712}" destId="{B7AD9147-821A-46F2-BC16-D2D06EB77C4C}" srcOrd="0" destOrd="0" presId="urn:microsoft.com/office/officeart/2005/8/layout/vList2"/>
    <dgm:cxn modelId="{069CC9D2-BF55-4843-9047-D09D772F88CD}" type="presOf" srcId="{54298FE7-D379-4085-B761-D7B67B4634FC}" destId="{44DBF284-EFB8-48CB-AA9A-57838DF88D90}" srcOrd="0" destOrd="1" presId="urn:microsoft.com/office/officeart/2005/8/layout/vList2"/>
    <dgm:cxn modelId="{705232EC-0B50-4FFA-A04F-13FD89F6CEF4}" type="presOf" srcId="{7BE175C2-43D5-BF47-B71D-4EF4D2107E03}" destId="{224CF469-C495-45B8-9E4A-119EC6AA03FC}" srcOrd="0" destOrd="0" presId="urn:microsoft.com/office/officeart/2005/8/layout/vList2"/>
    <dgm:cxn modelId="{46483978-B9AA-4DA4-A684-4982EED0CE8D}" type="presParOf" srcId="{224CF469-C495-45B8-9E4A-119EC6AA03FC}" destId="{FA24A329-863C-488D-A7E7-139E16238A8F}" srcOrd="0" destOrd="0" presId="urn:microsoft.com/office/officeart/2005/8/layout/vList2"/>
    <dgm:cxn modelId="{674490C6-424C-4332-82F4-2DA07F8734DB}" type="presParOf" srcId="{224CF469-C495-45B8-9E4A-119EC6AA03FC}" destId="{B7AD9147-821A-46F2-BC16-D2D06EB77C4C}" srcOrd="1" destOrd="0" presId="urn:microsoft.com/office/officeart/2005/8/layout/vList2"/>
    <dgm:cxn modelId="{960F2947-4B39-4BD2-BBDA-9273F8A9F3DA}" type="presParOf" srcId="{224CF469-C495-45B8-9E4A-119EC6AA03FC}" destId="{CA5515A7-FA4D-4B85-9DD9-17359CF050D2}" srcOrd="2" destOrd="0" presId="urn:microsoft.com/office/officeart/2005/8/layout/vList2"/>
    <dgm:cxn modelId="{41352908-B36C-49D4-BCC7-EE2A51094C99}" type="presParOf" srcId="{224CF469-C495-45B8-9E4A-119EC6AA03FC}" destId="{44DBF284-EFB8-48CB-AA9A-57838DF88D90}" srcOrd="3"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4.xml><?xml version="1.0" encoding="utf-8"?>
<dgm:dataModel xmlns:dgm="http://schemas.openxmlformats.org/drawingml/2006/diagram" xmlns:a="http://schemas.openxmlformats.org/drawingml/2006/main">
  <dgm:ptLst>
    <dgm:pt modelId="{7BE175C2-43D5-BF47-B71D-4EF4D2107E03}" type="doc">
      <dgm:prSet loTypeId="urn:microsoft.com/office/officeart/2005/8/layout/vList2" loCatId="list" qsTypeId="urn:microsoft.com/office/officeart/2005/8/quickstyle/3d3" qsCatId="3D" csTypeId="urn:microsoft.com/office/officeart/2005/8/colors/colorful5" csCatId="colorful" phldr="1"/>
      <dgm:spPr/>
    </dgm:pt>
    <dgm:pt modelId="{4EDE0251-43AB-4BED-A71A-098A5A930F8E}">
      <dgm:prSet phldrT="[Text]" custT="1"/>
      <dgm:spPr>
        <a:xfrm rot="10800000">
          <a:off x="1612781" y="1865"/>
          <a:ext cx="4339282" cy="2079218"/>
        </a:xfrm>
      </dgm:spPr>
      <dgm:t>
        <a:bodyPr/>
        <a:lstStyle/>
        <a:p>
          <a:pPr marL="82550" indent="-82550" algn="l">
            <a:lnSpc>
              <a:spcPct val="100000"/>
            </a:lnSpc>
          </a:pPr>
          <a:r>
            <a:rPr lang="sv-SE" sz="3200" dirty="0">
              <a:solidFill>
                <a:srgbClr val="404040"/>
              </a:solidFill>
              <a:cs typeface="Comic Sans MS"/>
            </a:rPr>
            <a:t>Merupakan </a:t>
          </a:r>
          <a:r>
            <a:rPr lang="sv-SE" sz="3200" spc="-4" dirty="0">
              <a:solidFill>
                <a:srgbClr val="404040"/>
              </a:solidFill>
              <a:cs typeface="Comic Sans MS"/>
            </a:rPr>
            <a:t>teknik memperkirakan </a:t>
          </a:r>
          <a:r>
            <a:rPr lang="sv-SE" sz="3200" dirty="0">
              <a:solidFill>
                <a:srgbClr val="404040"/>
              </a:solidFill>
              <a:cs typeface="Comic Sans MS"/>
            </a:rPr>
            <a:t>di mana sebuah </a:t>
          </a:r>
          <a:r>
            <a:rPr lang="sv-SE" sz="3200" spc="-4" dirty="0">
              <a:solidFill>
                <a:srgbClr val="404040"/>
              </a:solidFill>
              <a:cs typeface="Comic Sans MS"/>
            </a:rPr>
            <a:t>algoritma</a:t>
          </a:r>
          <a:r>
            <a:rPr lang="sv-SE" sz="3200" spc="-113" dirty="0">
              <a:solidFill>
                <a:srgbClr val="404040"/>
              </a:solidFill>
              <a:cs typeface="Comic Sans MS"/>
            </a:rPr>
            <a:t> </a:t>
          </a:r>
          <a:r>
            <a:rPr lang="sv-SE" sz="3200" dirty="0">
              <a:solidFill>
                <a:srgbClr val="404040"/>
              </a:solidFill>
              <a:cs typeface="Comic Sans MS"/>
            </a:rPr>
            <a:t>yang </a:t>
          </a:r>
          <a:r>
            <a:rPr lang="en-US" sz="3200" dirty="0" err="1">
              <a:solidFill>
                <a:srgbClr val="404040"/>
              </a:solidFill>
              <a:cs typeface="Comic Sans MS"/>
            </a:rPr>
            <a:t>digunakan</a:t>
          </a:r>
          <a:r>
            <a:rPr lang="en-US" sz="3200" dirty="0">
              <a:solidFill>
                <a:srgbClr val="404040"/>
              </a:solidFill>
              <a:cs typeface="Comic Sans MS"/>
            </a:rPr>
            <a:t> </a:t>
          </a:r>
          <a:r>
            <a:rPr lang="en-US" sz="3200" dirty="0" err="1">
              <a:solidFill>
                <a:srgbClr val="404040"/>
              </a:solidFill>
              <a:cs typeface="Comic Sans MS"/>
            </a:rPr>
            <a:t>untuk</a:t>
          </a:r>
          <a:r>
            <a:rPr lang="en-US" sz="3200" dirty="0">
              <a:solidFill>
                <a:srgbClr val="404040"/>
              </a:solidFill>
              <a:cs typeface="Comic Sans MS"/>
            </a:rPr>
            <a:t> </a:t>
          </a:r>
          <a:r>
            <a:rPr lang="en-US" sz="3200" dirty="0" err="1">
              <a:solidFill>
                <a:srgbClr val="404040"/>
              </a:solidFill>
              <a:cs typeface="Comic Sans MS"/>
            </a:rPr>
            <a:t>menghitung</a:t>
          </a:r>
          <a:r>
            <a:rPr lang="en-US" sz="3200" dirty="0">
              <a:solidFill>
                <a:srgbClr val="404040"/>
              </a:solidFill>
              <a:cs typeface="Comic Sans MS"/>
            </a:rPr>
            <a:t> </a:t>
          </a:r>
          <a:r>
            <a:rPr lang="en-US" sz="3200" spc="-4" dirty="0" err="1">
              <a:solidFill>
                <a:srgbClr val="404040"/>
              </a:solidFill>
              <a:cs typeface="Comic Sans MS"/>
            </a:rPr>
            <a:t>biaya</a:t>
          </a:r>
          <a:r>
            <a:rPr lang="en-US" sz="3200" spc="-4" dirty="0">
              <a:solidFill>
                <a:srgbClr val="404040"/>
              </a:solidFill>
              <a:cs typeface="Comic Sans MS"/>
            </a:rPr>
            <a:t> </a:t>
          </a:r>
          <a:r>
            <a:rPr lang="en-US" sz="3200" dirty="0" err="1">
              <a:solidFill>
                <a:srgbClr val="404040"/>
              </a:solidFill>
              <a:cs typeface="Comic Sans MS"/>
            </a:rPr>
            <a:t>atau</a:t>
          </a:r>
          <a:r>
            <a:rPr lang="en-US" sz="3200" dirty="0">
              <a:solidFill>
                <a:srgbClr val="404040"/>
              </a:solidFill>
              <a:cs typeface="Comic Sans MS"/>
            </a:rPr>
            <a:t> </a:t>
          </a:r>
          <a:r>
            <a:rPr lang="en-US" sz="3200" spc="-4" dirty="0" err="1">
              <a:solidFill>
                <a:srgbClr val="404040"/>
              </a:solidFill>
              <a:cs typeface="Comic Sans MS"/>
            </a:rPr>
            <a:t>durasi</a:t>
          </a:r>
          <a:r>
            <a:rPr lang="en-US" sz="3200" spc="-4" dirty="0">
              <a:solidFill>
                <a:srgbClr val="404040"/>
              </a:solidFill>
              <a:cs typeface="Comic Sans MS"/>
            </a:rPr>
            <a:t> </a:t>
          </a:r>
          <a:r>
            <a:rPr lang="en-US" sz="3200" spc="-4" dirty="0" err="1">
              <a:solidFill>
                <a:srgbClr val="404040"/>
              </a:solidFill>
              <a:cs typeface="Comic Sans MS"/>
            </a:rPr>
            <a:t>berdasarkan</a:t>
          </a:r>
          <a:r>
            <a:rPr lang="en-US" sz="3200" spc="-135" dirty="0">
              <a:solidFill>
                <a:srgbClr val="404040"/>
              </a:solidFill>
              <a:cs typeface="Comic Sans MS"/>
            </a:rPr>
            <a:t> </a:t>
          </a:r>
          <a:r>
            <a:rPr lang="en-US" sz="3200" spc="-4" dirty="0">
              <a:solidFill>
                <a:srgbClr val="404040"/>
              </a:solidFill>
              <a:cs typeface="Comic Sans MS"/>
            </a:rPr>
            <a:t>data </a:t>
          </a:r>
          <a:r>
            <a:rPr lang="en-US" sz="3200" spc="-4" dirty="0" err="1">
              <a:solidFill>
                <a:srgbClr val="404040"/>
              </a:solidFill>
              <a:cs typeface="Comic Sans MS"/>
            </a:rPr>
            <a:t>historis</a:t>
          </a:r>
          <a:r>
            <a:rPr lang="en-US" sz="3200" spc="-4" dirty="0">
              <a:solidFill>
                <a:srgbClr val="404040"/>
              </a:solidFill>
              <a:cs typeface="Comic Sans MS"/>
            </a:rPr>
            <a:t> </a:t>
          </a:r>
          <a:r>
            <a:rPr lang="en-US" sz="3200" dirty="0" err="1">
              <a:solidFill>
                <a:srgbClr val="404040"/>
              </a:solidFill>
              <a:cs typeface="Comic Sans MS"/>
            </a:rPr>
            <a:t>dan</a:t>
          </a:r>
          <a:r>
            <a:rPr lang="en-US" sz="3200" dirty="0">
              <a:solidFill>
                <a:srgbClr val="404040"/>
              </a:solidFill>
              <a:cs typeface="Comic Sans MS"/>
            </a:rPr>
            <a:t> parameter</a:t>
          </a:r>
          <a:r>
            <a:rPr lang="en-US" sz="3200" spc="-64" dirty="0">
              <a:solidFill>
                <a:srgbClr val="404040"/>
              </a:solidFill>
              <a:cs typeface="Comic Sans MS"/>
            </a:rPr>
            <a:t> </a:t>
          </a:r>
          <a:r>
            <a:rPr lang="en-US" sz="3200" spc="-4" dirty="0" err="1">
              <a:solidFill>
                <a:srgbClr val="404040"/>
              </a:solidFill>
              <a:cs typeface="Comic Sans MS"/>
            </a:rPr>
            <a:t>proyek</a:t>
          </a:r>
          <a:r>
            <a:rPr lang="en-US" sz="3200" spc="-4" dirty="0">
              <a:solidFill>
                <a:srgbClr val="404040"/>
              </a:solidFill>
              <a:cs typeface="Comic Sans MS"/>
            </a:rPr>
            <a:t>.</a:t>
          </a:r>
          <a:endParaRPr lang="en-US" sz="3200" dirty="0">
            <a:solidFill>
              <a:schemeClr val="tx1"/>
            </a:solidFill>
            <a:latin typeface="Calibri"/>
            <a:ea typeface="+mn-ea"/>
            <a:cs typeface="+mn-cs"/>
          </a:endParaRPr>
        </a:p>
      </dgm:t>
    </dgm:pt>
    <dgm:pt modelId="{6BED1E76-4331-4355-A781-9248F47E5EA6}" type="parTrans" cxnId="{0123BF22-D0B9-43C8-BFB8-3232C9014BED}">
      <dgm:prSet/>
      <dgm:spPr/>
      <dgm:t>
        <a:bodyPr/>
        <a:lstStyle/>
        <a:p>
          <a:endParaRPr lang="en-US"/>
        </a:p>
      </dgm:t>
    </dgm:pt>
    <dgm:pt modelId="{97378F11-B4B3-4875-ADE8-941FEE663EFB}" type="sibTrans" cxnId="{0123BF22-D0B9-43C8-BFB8-3232C9014BED}">
      <dgm:prSet/>
      <dgm:spPr/>
      <dgm:t>
        <a:bodyPr/>
        <a:lstStyle/>
        <a:p>
          <a:endParaRPr lang="en-US"/>
        </a:p>
      </dgm:t>
    </dgm:pt>
    <dgm:pt modelId="{870269B6-4112-4E4F-ABD8-795DDFDD3198}">
      <dgm:prSet phldrT="[Text]" custT="1"/>
      <dgm:spPr>
        <a:xfrm rot="10800000">
          <a:off x="1612781" y="1865"/>
          <a:ext cx="4339282" cy="2079218"/>
        </a:xfrm>
      </dgm:spPr>
      <dgm:t>
        <a:bodyPr/>
        <a:lstStyle/>
        <a:p>
          <a:pPr marL="82550" indent="-82550" algn="l"/>
          <a:r>
            <a:rPr lang="en-US" sz="3200" b="1" spc="-4" dirty="0">
              <a:solidFill>
                <a:srgbClr val="404040"/>
              </a:solidFill>
              <a:cs typeface="Comic Sans MS"/>
            </a:rPr>
            <a:t>Parametric</a:t>
          </a:r>
          <a:r>
            <a:rPr lang="en-US" sz="3200" b="1" spc="-30" dirty="0">
              <a:solidFill>
                <a:srgbClr val="404040"/>
              </a:solidFill>
              <a:cs typeface="Comic Sans MS"/>
            </a:rPr>
            <a:t> </a:t>
          </a:r>
          <a:r>
            <a:rPr lang="en-US" sz="3200" b="1" dirty="0">
              <a:solidFill>
                <a:srgbClr val="404040"/>
              </a:solidFill>
              <a:cs typeface="Comic Sans MS"/>
            </a:rPr>
            <a:t>Estimating</a:t>
          </a:r>
          <a:endParaRPr lang="en-US" sz="3200" b="1" dirty="0">
            <a:solidFill>
              <a:schemeClr val="tx1"/>
            </a:solidFill>
            <a:latin typeface="Calibri"/>
            <a:ea typeface="+mn-ea"/>
            <a:cs typeface="+mn-cs"/>
          </a:endParaRPr>
        </a:p>
      </dgm:t>
    </dgm:pt>
    <dgm:pt modelId="{9CF3B767-8600-AA44-91F2-FBC1438A0182}" type="sibTrans" cxnId="{E6D25622-EABD-044C-816E-41F198C2B326}">
      <dgm:prSet/>
      <dgm:spPr/>
      <dgm:t>
        <a:bodyPr/>
        <a:lstStyle/>
        <a:p>
          <a:endParaRPr lang="en-US"/>
        </a:p>
      </dgm:t>
    </dgm:pt>
    <dgm:pt modelId="{A1011F09-7E36-094F-8195-C8FACF5F9B59}" type="parTrans" cxnId="{E6D25622-EABD-044C-816E-41F198C2B326}">
      <dgm:prSet/>
      <dgm:spPr/>
      <dgm:t>
        <a:bodyPr/>
        <a:lstStyle/>
        <a:p>
          <a:endParaRPr lang="en-US"/>
        </a:p>
      </dgm:t>
    </dgm:pt>
    <dgm:pt modelId="{932AACF2-7D1F-4712-B9E8-F5E58B82831C}">
      <dgm:prSet custT="1"/>
      <dgm:spPr/>
      <dgm:t>
        <a:bodyPr/>
        <a:lstStyle/>
        <a:p>
          <a:r>
            <a:rPr lang="en-US" sz="3200" spc="-4" dirty="0" err="1">
              <a:solidFill>
                <a:srgbClr val="404040"/>
              </a:solidFill>
              <a:cs typeface="Comic Sans MS"/>
            </a:rPr>
            <a:t>Contoh</a:t>
          </a:r>
          <a:r>
            <a:rPr lang="en-US" sz="3200" spc="-4" dirty="0">
              <a:solidFill>
                <a:srgbClr val="404040"/>
              </a:solidFill>
              <a:cs typeface="Comic Sans MS"/>
            </a:rPr>
            <a:t>: </a:t>
          </a:r>
          <a:r>
            <a:rPr lang="en-US" sz="3200" spc="-4" dirty="0" err="1">
              <a:solidFill>
                <a:srgbClr val="404040"/>
              </a:solidFill>
              <a:cs typeface="Comic Sans MS"/>
            </a:rPr>
            <a:t>tiap</a:t>
          </a:r>
          <a:r>
            <a:rPr lang="en-US" sz="3200" spc="-4" dirty="0">
              <a:solidFill>
                <a:srgbClr val="404040"/>
              </a:solidFill>
              <a:cs typeface="Comic Sans MS"/>
            </a:rPr>
            <a:t> </a:t>
          </a:r>
          <a:r>
            <a:rPr lang="en-US" sz="3200" spc="-4" dirty="0" err="1">
              <a:solidFill>
                <a:srgbClr val="404040"/>
              </a:solidFill>
              <a:cs typeface="Comic Sans MS"/>
            </a:rPr>
            <a:t>pekerja</a:t>
          </a:r>
          <a:r>
            <a:rPr lang="en-US" sz="3200" spc="-4" dirty="0">
              <a:solidFill>
                <a:srgbClr val="404040"/>
              </a:solidFill>
              <a:cs typeface="Comic Sans MS"/>
            </a:rPr>
            <a:t> </a:t>
          </a:r>
          <a:r>
            <a:rPr lang="en-US" sz="3200" spc="-4" dirty="0" err="1">
              <a:solidFill>
                <a:srgbClr val="404040"/>
              </a:solidFill>
              <a:cs typeface="Comic Sans MS"/>
            </a:rPr>
            <a:t>diperhitungkan</a:t>
          </a:r>
          <a:r>
            <a:rPr lang="en-US" sz="3200" spc="-4" dirty="0">
              <a:solidFill>
                <a:srgbClr val="404040"/>
              </a:solidFill>
              <a:cs typeface="Comic Sans MS"/>
            </a:rPr>
            <a:t> </a:t>
          </a:r>
          <a:r>
            <a:rPr lang="en-US" sz="3200" spc="-4" dirty="0" err="1">
              <a:solidFill>
                <a:srgbClr val="404040"/>
              </a:solidFill>
              <a:cs typeface="Comic Sans MS"/>
            </a:rPr>
            <a:t>waktu</a:t>
          </a:r>
          <a:r>
            <a:rPr lang="en-US" sz="3200" spc="-4" dirty="0">
              <a:solidFill>
                <a:srgbClr val="404040"/>
              </a:solidFill>
              <a:cs typeface="Comic Sans MS"/>
            </a:rPr>
            <a:t> </a:t>
          </a:r>
          <a:r>
            <a:rPr lang="en-US" sz="3200" spc="-4" dirty="0" err="1">
              <a:solidFill>
                <a:srgbClr val="404040"/>
              </a:solidFill>
              <a:cs typeface="Comic Sans MS"/>
            </a:rPr>
            <a:t>instalasi</a:t>
          </a:r>
          <a:r>
            <a:rPr lang="en-US" sz="3200" spc="-30" dirty="0">
              <a:solidFill>
                <a:srgbClr val="404040"/>
              </a:solidFill>
              <a:cs typeface="Comic Sans MS"/>
            </a:rPr>
            <a:t> </a:t>
          </a:r>
          <a:r>
            <a:rPr lang="en-US" sz="3200" dirty="0" err="1">
              <a:solidFill>
                <a:srgbClr val="404040"/>
              </a:solidFill>
              <a:cs typeface="Comic Sans MS"/>
            </a:rPr>
            <a:t>kabel</a:t>
          </a:r>
          <a:r>
            <a:rPr lang="en-US" sz="3200" spc="-8" dirty="0">
              <a:solidFill>
                <a:srgbClr val="404040"/>
              </a:solidFill>
              <a:cs typeface="Comic Sans MS"/>
            </a:rPr>
            <a:t> </a:t>
          </a:r>
          <a:r>
            <a:rPr lang="en-US" sz="3200" spc="-4" dirty="0" err="1">
              <a:solidFill>
                <a:srgbClr val="404040"/>
              </a:solidFill>
              <a:cs typeface="Comic Sans MS"/>
            </a:rPr>
            <a:t>sepanjang</a:t>
          </a:r>
          <a:r>
            <a:rPr lang="en-US" sz="3200" spc="-4" dirty="0">
              <a:solidFill>
                <a:srgbClr val="404040"/>
              </a:solidFill>
              <a:cs typeface="Comic Sans MS"/>
            </a:rPr>
            <a:t> </a:t>
          </a:r>
          <a:r>
            <a:rPr lang="en-US" sz="3200" dirty="0">
              <a:solidFill>
                <a:srgbClr val="404040"/>
              </a:solidFill>
              <a:cs typeface="Comic Sans MS"/>
            </a:rPr>
            <a:t> 25 meter </a:t>
          </a:r>
          <a:r>
            <a:rPr lang="en-US" sz="3200" dirty="0" err="1">
              <a:solidFill>
                <a:srgbClr val="404040"/>
              </a:solidFill>
              <a:cs typeface="Comic Sans MS"/>
            </a:rPr>
            <a:t>adalah</a:t>
          </a:r>
          <a:r>
            <a:rPr lang="en-US" sz="3200" dirty="0">
              <a:solidFill>
                <a:srgbClr val="404040"/>
              </a:solidFill>
              <a:cs typeface="Comic Sans MS"/>
            </a:rPr>
            <a:t> 1 </a:t>
          </a:r>
          <a:r>
            <a:rPr lang="en-US" sz="3200" spc="-4" dirty="0">
              <a:solidFill>
                <a:srgbClr val="404040"/>
              </a:solidFill>
              <a:cs typeface="Comic Sans MS"/>
            </a:rPr>
            <a:t>jam, </a:t>
          </a:r>
          <a:r>
            <a:rPr lang="en-US" sz="3200" dirty="0" err="1">
              <a:solidFill>
                <a:srgbClr val="404040"/>
              </a:solidFill>
              <a:cs typeface="Comic Sans MS"/>
            </a:rPr>
            <a:t>maka</a:t>
          </a:r>
          <a:r>
            <a:rPr lang="en-US" sz="3200" dirty="0">
              <a:solidFill>
                <a:srgbClr val="404040"/>
              </a:solidFill>
              <a:cs typeface="Comic Sans MS"/>
            </a:rPr>
            <a:t> </a:t>
          </a:r>
          <a:r>
            <a:rPr lang="en-US" sz="3200" spc="-4" dirty="0" err="1">
              <a:solidFill>
                <a:srgbClr val="404040"/>
              </a:solidFill>
              <a:cs typeface="Comic Sans MS"/>
            </a:rPr>
            <a:t>durasi</a:t>
          </a:r>
          <a:r>
            <a:rPr lang="en-US" sz="3200" spc="-4" dirty="0">
              <a:solidFill>
                <a:srgbClr val="404040"/>
              </a:solidFill>
              <a:cs typeface="Comic Sans MS"/>
            </a:rPr>
            <a:t> </a:t>
          </a:r>
          <a:r>
            <a:rPr lang="en-US" sz="3200" dirty="0" err="1">
              <a:solidFill>
                <a:srgbClr val="404040"/>
              </a:solidFill>
              <a:cs typeface="Comic Sans MS"/>
            </a:rPr>
            <a:t>untuk</a:t>
          </a:r>
          <a:r>
            <a:rPr lang="en-US" sz="3200" dirty="0">
              <a:solidFill>
                <a:srgbClr val="404040"/>
              </a:solidFill>
              <a:cs typeface="Comic Sans MS"/>
            </a:rPr>
            <a:t> </a:t>
          </a:r>
          <a:r>
            <a:rPr lang="en-US" sz="3200" spc="-4" dirty="0" err="1">
              <a:solidFill>
                <a:srgbClr val="404040"/>
              </a:solidFill>
              <a:cs typeface="Comic Sans MS"/>
            </a:rPr>
            <a:t>instalasi</a:t>
          </a:r>
          <a:r>
            <a:rPr lang="en-US" sz="3200" spc="-4" dirty="0">
              <a:solidFill>
                <a:srgbClr val="404040"/>
              </a:solidFill>
              <a:cs typeface="Comic Sans MS"/>
            </a:rPr>
            <a:t> 1000 </a:t>
          </a:r>
          <a:r>
            <a:rPr lang="en-US" sz="3200" dirty="0">
              <a:solidFill>
                <a:srgbClr val="404040"/>
              </a:solidFill>
              <a:cs typeface="Comic Sans MS"/>
            </a:rPr>
            <a:t>meter</a:t>
          </a:r>
          <a:r>
            <a:rPr lang="en-US" sz="3200" spc="-143" dirty="0">
              <a:solidFill>
                <a:srgbClr val="404040"/>
              </a:solidFill>
              <a:cs typeface="Comic Sans MS"/>
            </a:rPr>
            <a:t> </a:t>
          </a:r>
          <a:r>
            <a:rPr lang="en-US" sz="3200" dirty="0" err="1">
              <a:solidFill>
                <a:srgbClr val="404040"/>
              </a:solidFill>
              <a:cs typeface="Comic Sans MS"/>
            </a:rPr>
            <a:t>adalah</a:t>
          </a:r>
          <a:r>
            <a:rPr lang="en-US" sz="3200" dirty="0">
              <a:solidFill>
                <a:srgbClr val="404040"/>
              </a:solidFill>
              <a:cs typeface="Comic Sans MS"/>
            </a:rPr>
            <a:t>  40</a:t>
          </a:r>
          <a:r>
            <a:rPr lang="en-US" sz="3200" spc="-83" dirty="0">
              <a:solidFill>
                <a:srgbClr val="404040"/>
              </a:solidFill>
              <a:cs typeface="Comic Sans MS"/>
            </a:rPr>
            <a:t> </a:t>
          </a:r>
          <a:r>
            <a:rPr lang="en-US" sz="3200" spc="-4" dirty="0">
              <a:solidFill>
                <a:srgbClr val="404040"/>
              </a:solidFill>
              <a:cs typeface="Comic Sans MS"/>
            </a:rPr>
            <a:t>jam</a:t>
          </a:r>
        </a:p>
      </dgm:t>
    </dgm:pt>
    <dgm:pt modelId="{ABADBCDF-E8A1-4048-A8A0-AE6079FE6F1B}" type="parTrans" cxnId="{772CD043-5FFF-4438-AF38-8091488EF9AF}">
      <dgm:prSet/>
      <dgm:spPr/>
      <dgm:t>
        <a:bodyPr/>
        <a:lstStyle/>
        <a:p>
          <a:endParaRPr lang="en-US"/>
        </a:p>
      </dgm:t>
    </dgm:pt>
    <dgm:pt modelId="{941C8E27-317A-496A-944C-26BB84053A01}" type="sibTrans" cxnId="{772CD043-5FFF-4438-AF38-8091488EF9AF}">
      <dgm:prSet/>
      <dgm:spPr/>
      <dgm:t>
        <a:bodyPr/>
        <a:lstStyle/>
        <a:p>
          <a:endParaRPr lang="en-US"/>
        </a:p>
      </dgm:t>
    </dgm:pt>
    <dgm:pt modelId="{224CF469-C495-45B8-9E4A-119EC6AA03FC}" type="pres">
      <dgm:prSet presAssocID="{7BE175C2-43D5-BF47-B71D-4EF4D2107E03}" presName="linear" presStyleCnt="0">
        <dgm:presLayoutVars>
          <dgm:animLvl val="lvl"/>
          <dgm:resizeHandles val="exact"/>
        </dgm:presLayoutVars>
      </dgm:prSet>
      <dgm:spPr/>
    </dgm:pt>
    <dgm:pt modelId="{CA5515A7-FA4D-4B85-9DD9-17359CF050D2}" type="pres">
      <dgm:prSet presAssocID="{870269B6-4112-4E4F-ABD8-795DDFDD3198}" presName="parentText" presStyleLbl="node1" presStyleIdx="0" presStyleCnt="1" custLinFactNeighborX="-2490" custLinFactNeighborY="-2026">
        <dgm:presLayoutVars>
          <dgm:chMax val="0"/>
          <dgm:bulletEnabled val="1"/>
        </dgm:presLayoutVars>
      </dgm:prSet>
      <dgm:spPr/>
    </dgm:pt>
    <dgm:pt modelId="{44DBF284-EFB8-48CB-AA9A-57838DF88D90}" type="pres">
      <dgm:prSet presAssocID="{870269B6-4112-4E4F-ABD8-795DDFDD3198}" presName="childText" presStyleLbl="revTx" presStyleIdx="0" presStyleCnt="1" custScaleY="197261">
        <dgm:presLayoutVars>
          <dgm:bulletEnabled val="1"/>
        </dgm:presLayoutVars>
      </dgm:prSet>
      <dgm:spPr/>
    </dgm:pt>
  </dgm:ptLst>
  <dgm:cxnLst>
    <dgm:cxn modelId="{E6D25622-EABD-044C-816E-41F198C2B326}" srcId="{7BE175C2-43D5-BF47-B71D-4EF4D2107E03}" destId="{870269B6-4112-4E4F-ABD8-795DDFDD3198}" srcOrd="0" destOrd="0" parTransId="{A1011F09-7E36-094F-8195-C8FACF5F9B59}" sibTransId="{9CF3B767-8600-AA44-91F2-FBC1438A0182}"/>
    <dgm:cxn modelId="{0123BF22-D0B9-43C8-BFB8-3232C9014BED}" srcId="{870269B6-4112-4E4F-ABD8-795DDFDD3198}" destId="{4EDE0251-43AB-4BED-A71A-098A5A930F8E}" srcOrd="0" destOrd="0" parTransId="{6BED1E76-4331-4355-A781-9248F47E5EA6}" sibTransId="{97378F11-B4B3-4875-ADE8-941FEE663EFB}"/>
    <dgm:cxn modelId="{772CD043-5FFF-4438-AF38-8091488EF9AF}" srcId="{870269B6-4112-4E4F-ABD8-795DDFDD3198}" destId="{932AACF2-7D1F-4712-B9E8-F5E58B82831C}" srcOrd="1" destOrd="0" parTransId="{ABADBCDF-E8A1-4048-A8A0-AE6079FE6F1B}" sibTransId="{941C8E27-317A-496A-944C-26BB84053A01}"/>
    <dgm:cxn modelId="{52EF4F7A-9138-472C-A4BB-5372E0FF5CD0}" type="presOf" srcId="{4EDE0251-43AB-4BED-A71A-098A5A930F8E}" destId="{44DBF284-EFB8-48CB-AA9A-57838DF88D90}" srcOrd="0" destOrd="0" presId="urn:microsoft.com/office/officeart/2005/8/layout/vList2"/>
    <dgm:cxn modelId="{D8E692BD-7588-4339-B50E-901EEAE829C3}" type="presOf" srcId="{932AACF2-7D1F-4712-B9E8-F5E58B82831C}" destId="{44DBF284-EFB8-48CB-AA9A-57838DF88D90}" srcOrd="0" destOrd="1" presId="urn:microsoft.com/office/officeart/2005/8/layout/vList2"/>
    <dgm:cxn modelId="{F6F59FD0-11E6-41AF-988E-6D730FEA3994}" type="presOf" srcId="{870269B6-4112-4E4F-ABD8-795DDFDD3198}" destId="{CA5515A7-FA4D-4B85-9DD9-17359CF050D2}" srcOrd="0" destOrd="0" presId="urn:microsoft.com/office/officeart/2005/8/layout/vList2"/>
    <dgm:cxn modelId="{C19AA5F1-79C4-407B-B633-FFB026CBAC19}" type="presOf" srcId="{7BE175C2-43D5-BF47-B71D-4EF4D2107E03}" destId="{224CF469-C495-45B8-9E4A-119EC6AA03FC}" srcOrd="0" destOrd="0" presId="urn:microsoft.com/office/officeart/2005/8/layout/vList2"/>
    <dgm:cxn modelId="{8CF5B3AF-B1F8-4832-94B4-A6B34FE8E194}" type="presParOf" srcId="{224CF469-C495-45B8-9E4A-119EC6AA03FC}" destId="{CA5515A7-FA4D-4B85-9DD9-17359CF050D2}" srcOrd="0" destOrd="0" presId="urn:microsoft.com/office/officeart/2005/8/layout/vList2"/>
    <dgm:cxn modelId="{4BA45CEE-AE61-419F-A187-A1BADDD6A897}" type="presParOf" srcId="{224CF469-C495-45B8-9E4A-119EC6AA03FC}" destId="{44DBF284-EFB8-48CB-AA9A-57838DF88D90}" srcOrd="1"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5.xml><?xml version="1.0" encoding="utf-8"?>
<dgm:dataModel xmlns:dgm="http://schemas.openxmlformats.org/drawingml/2006/diagram" xmlns:a="http://schemas.openxmlformats.org/drawingml/2006/main">
  <dgm:ptLst>
    <dgm:pt modelId="{7BE175C2-43D5-BF47-B71D-4EF4D2107E03}" type="doc">
      <dgm:prSet loTypeId="urn:microsoft.com/office/officeart/2005/8/layout/vList2" loCatId="list" qsTypeId="urn:microsoft.com/office/officeart/2005/8/quickstyle/3d3" qsCatId="3D" csTypeId="urn:microsoft.com/office/officeart/2005/8/colors/colorful5" csCatId="colorful" phldr="1"/>
      <dgm:spPr/>
    </dgm:pt>
    <dgm:pt modelId="{870269B6-4112-4E4F-ABD8-795DDFDD3198}">
      <dgm:prSet phldrT="[Text]" custT="1"/>
      <dgm:spPr>
        <a:xfrm rot="10800000">
          <a:off x="1612781" y="1865"/>
          <a:ext cx="4339282" cy="2079218"/>
        </a:xfrm>
      </dgm:spPr>
      <dgm:t>
        <a:bodyPr/>
        <a:lstStyle/>
        <a:p>
          <a:pPr marL="82550" indent="-82550" algn="l"/>
          <a:r>
            <a:rPr lang="en-US" sz="2800" b="1" dirty="0">
              <a:solidFill>
                <a:srgbClr val="404040"/>
              </a:solidFill>
              <a:latin typeface="Calibri" panose="020F0502020204030204" pitchFamily="34" charset="0"/>
              <a:cs typeface="Comic Sans MS"/>
            </a:rPr>
            <a:t>Three-Point</a:t>
          </a:r>
          <a:r>
            <a:rPr lang="en-US" sz="2800" b="1" spc="-64" dirty="0">
              <a:solidFill>
                <a:srgbClr val="404040"/>
              </a:solidFill>
              <a:latin typeface="Calibri" panose="020F0502020204030204" pitchFamily="34" charset="0"/>
              <a:cs typeface="Comic Sans MS"/>
            </a:rPr>
            <a:t> </a:t>
          </a:r>
          <a:r>
            <a:rPr lang="en-US" sz="2800" b="1" spc="-4" dirty="0">
              <a:solidFill>
                <a:srgbClr val="404040"/>
              </a:solidFill>
              <a:latin typeface="Calibri" panose="020F0502020204030204" pitchFamily="34" charset="0"/>
              <a:cs typeface="Comic Sans MS"/>
            </a:rPr>
            <a:t>Estimating</a:t>
          </a:r>
          <a:endParaRPr lang="en-US" sz="2800" b="1" dirty="0">
            <a:solidFill>
              <a:schemeClr val="tx1"/>
            </a:solidFill>
            <a:latin typeface="Calibri"/>
            <a:ea typeface="+mn-ea"/>
            <a:cs typeface="+mn-cs"/>
          </a:endParaRPr>
        </a:p>
      </dgm:t>
    </dgm:pt>
    <dgm:pt modelId="{9CF3B767-8600-AA44-91F2-FBC1438A0182}" type="sibTrans" cxnId="{E6D25622-EABD-044C-816E-41F198C2B326}">
      <dgm:prSet/>
      <dgm:spPr/>
      <dgm:t>
        <a:bodyPr/>
        <a:lstStyle/>
        <a:p>
          <a:endParaRPr lang="en-US"/>
        </a:p>
      </dgm:t>
    </dgm:pt>
    <dgm:pt modelId="{A1011F09-7E36-094F-8195-C8FACF5F9B59}" type="parTrans" cxnId="{E6D25622-EABD-044C-816E-41F198C2B326}">
      <dgm:prSet/>
      <dgm:spPr/>
      <dgm:t>
        <a:bodyPr/>
        <a:lstStyle/>
        <a:p>
          <a:endParaRPr lang="en-US"/>
        </a:p>
      </dgm:t>
    </dgm:pt>
    <dgm:pt modelId="{224CF469-C495-45B8-9E4A-119EC6AA03FC}" type="pres">
      <dgm:prSet presAssocID="{7BE175C2-43D5-BF47-B71D-4EF4D2107E03}" presName="linear" presStyleCnt="0">
        <dgm:presLayoutVars>
          <dgm:animLvl val="lvl"/>
          <dgm:resizeHandles val="exact"/>
        </dgm:presLayoutVars>
      </dgm:prSet>
      <dgm:spPr/>
    </dgm:pt>
    <dgm:pt modelId="{CA5515A7-FA4D-4B85-9DD9-17359CF050D2}" type="pres">
      <dgm:prSet presAssocID="{870269B6-4112-4E4F-ABD8-795DDFDD3198}" presName="parentText" presStyleLbl="node1" presStyleIdx="0" presStyleCnt="1" custLinFactY="-300000" custLinFactNeighborX="-4176" custLinFactNeighborY="-300343">
        <dgm:presLayoutVars>
          <dgm:chMax val="0"/>
          <dgm:bulletEnabled val="1"/>
        </dgm:presLayoutVars>
      </dgm:prSet>
      <dgm:spPr/>
    </dgm:pt>
  </dgm:ptLst>
  <dgm:cxnLst>
    <dgm:cxn modelId="{E6D25622-EABD-044C-816E-41F198C2B326}" srcId="{7BE175C2-43D5-BF47-B71D-4EF4D2107E03}" destId="{870269B6-4112-4E4F-ABD8-795DDFDD3198}" srcOrd="0" destOrd="0" parTransId="{A1011F09-7E36-094F-8195-C8FACF5F9B59}" sibTransId="{9CF3B767-8600-AA44-91F2-FBC1438A0182}"/>
    <dgm:cxn modelId="{5EA6016D-5F32-436C-ACE6-D46948610438}" type="presOf" srcId="{870269B6-4112-4E4F-ABD8-795DDFDD3198}" destId="{CA5515A7-FA4D-4B85-9DD9-17359CF050D2}" srcOrd="0" destOrd="0" presId="urn:microsoft.com/office/officeart/2005/8/layout/vList2"/>
    <dgm:cxn modelId="{68E4CC51-65BF-454D-9001-84B740983CE0}" type="presOf" srcId="{7BE175C2-43D5-BF47-B71D-4EF4D2107E03}" destId="{224CF469-C495-45B8-9E4A-119EC6AA03FC}" srcOrd="0" destOrd="0" presId="urn:microsoft.com/office/officeart/2005/8/layout/vList2"/>
    <dgm:cxn modelId="{E4369AA8-0974-45C7-8CE5-D29700F2394C}" type="presParOf" srcId="{224CF469-C495-45B8-9E4A-119EC6AA03FC}" destId="{CA5515A7-FA4D-4B85-9DD9-17359CF050D2}"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6.xml><?xml version="1.0" encoding="utf-8"?>
<dgm:dataModel xmlns:dgm="http://schemas.openxmlformats.org/drawingml/2006/diagram" xmlns:a="http://schemas.openxmlformats.org/drawingml/2006/main">
  <dgm:ptLst>
    <dgm:pt modelId="{7BE175C2-43D5-BF47-B71D-4EF4D2107E03}" type="doc">
      <dgm:prSet loTypeId="urn:microsoft.com/office/officeart/2005/8/layout/vList2" loCatId="list" qsTypeId="urn:microsoft.com/office/officeart/2005/8/quickstyle/3d3" qsCatId="3D" csTypeId="urn:microsoft.com/office/officeart/2005/8/colors/colorful5" csCatId="colorful" phldr="1"/>
      <dgm:spPr/>
    </dgm:pt>
    <dgm:pt modelId="{870269B6-4112-4E4F-ABD8-795DDFDD3198}">
      <dgm:prSet phldrT="[Text]" custT="1"/>
      <dgm:spPr>
        <a:xfrm rot="10800000">
          <a:off x="1612781" y="1865"/>
          <a:ext cx="4339282" cy="2079218"/>
        </a:xfrm>
      </dgm:spPr>
      <dgm:t>
        <a:bodyPr/>
        <a:lstStyle/>
        <a:p>
          <a:pPr marL="82550" indent="-82550" algn="l"/>
          <a:r>
            <a:rPr lang="en-US" sz="2800" b="1" dirty="0">
              <a:solidFill>
                <a:srgbClr val="404040"/>
              </a:solidFill>
              <a:latin typeface="Calibri" panose="020F0502020204030204" pitchFamily="34" charset="0"/>
              <a:cs typeface="Comic Sans MS"/>
            </a:rPr>
            <a:t>Three-Point</a:t>
          </a:r>
          <a:r>
            <a:rPr lang="en-US" sz="2800" b="1" spc="-64" dirty="0">
              <a:solidFill>
                <a:srgbClr val="404040"/>
              </a:solidFill>
              <a:latin typeface="Calibri" panose="020F0502020204030204" pitchFamily="34" charset="0"/>
              <a:cs typeface="Comic Sans MS"/>
            </a:rPr>
            <a:t> </a:t>
          </a:r>
          <a:r>
            <a:rPr lang="en-US" sz="2800" b="1" spc="-4" dirty="0">
              <a:solidFill>
                <a:srgbClr val="404040"/>
              </a:solidFill>
              <a:latin typeface="Calibri" panose="020F0502020204030204" pitchFamily="34" charset="0"/>
              <a:cs typeface="Comic Sans MS"/>
            </a:rPr>
            <a:t>Estimating (Cont..)</a:t>
          </a:r>
          <a:endParaRPr lang="en-US" sz="2800" b="1" dirty="0">
            <a:solidFill>
              <a:schemeClr val="tx1"/>
            </a:solidFill>
            <a:latin typeface="Calibri"/>
            <a:ea typeface="+mn-ea"/>
            <a:cs typeface="+mn-cs"/>
          </a:endParaRPr>
        </a:p>
      </dgm:t>
    </dgm:pt>
    <dgm:pt modelId="{9CF3B767-8600-AA44-91F2-FBC1438A0182}" type="sibTrans" cxnId="{E6D25622-EABD-044C-816E-41F198C2B326}">
      <dgm:prSet/>
      <dgm:spPr/>
      <dgm:t>
        <a:bodyPr/>
        <a:lstStyle/>
        <a:p>
          <a:endParaRPr lang="en-US"/>
        </a:p>
      </dgm:t>
    </dgm:pt>
    <dgm:pt modelId="{A1011F09-7E36-094F-8195-C8FACF5F9B59}" type="parTrans" cxnId="{E6D25622-EABD-044C-816E-41F198C2B326}">
      <dgm:prSet/>
      <dgm:spPr/>
      <dgm:t>
        <a:bodyPr/>
        <a:lstStyle/>
        <a:p>
          <a:endParaRPr lang="en-US"/>
        </a:p>
      </dgm:t>
    </dgm:pt>
    <dgm:pt modelId="{224CF469-C495-45B8-9E4A-119EC6AA03FC}" type="pres">
      <dgm:prSet presAssocID="{7BE175C2-43D5-BF47-B71D-4EF4D2107E03}" presName="linear" presStyleCnt="0">
        <dgm:presLayoutVars>
          <dgm:animLvl val="lvl"/>
          <dgm:resizeHandles val="exact"/>
        </dgm:presLayoutVars>
      </dgm:prSet>
      <dgm:spPr/>
    </dgm:pt>
    <dgm:pt modelId="{CA5515A7-FA4D-4B85-9DD9-17359CF050D2}" type="pres">
      <dgm:prSet presAssocID="{870269B6-4112-4E4F-ABD8-795DDFDD3198}" presName="parentText" presStyleLbl="node1" presStyleIdx="0" presStyleCnt="1" custLinFactY="-300000" custLinFactNeighborX="-4176" custLinFactNeighborY="-300343">
        <dgm:presLayoutVars>
          <dgm:chMax val="0"/>
          <dgm:bulletEnabled val="1"/>
        </dgm:presLayoutVars>
      </dgm:prSet>
      <dgm:spPr/>
    </dgm:pt>
  </dgm:ptLst>
  <dgm:cxnLst>
    <dgm:cxn modelId="{E6D25622-EABD-044C-816E-41F198C2B326}" srcId="{7BE175C2-43D5-BF47-B71D-4EF4D2107E03}" destId="{870269B6-4112-4E4F-ABD8-795DDFDD3198}" srcOrd="0" destOrd="0" parTransId="{A1011F09-7E36-094F-8195-C8FACF5F9B59}" sibTransId="{9CF3B767-8600-AA44-91F2-FBC1438A0182}"/>
    <dgm:cxn modelId="{6AC21DCD-9C02-44FE-ACB2-A09F056FE7D0}" type="presOf" srcId="{870269B6-4112-4E4F-ABD8-795DDFDD3198}" destId="{CA5515A7-FA4D-4B85-9DD9-17359CF050D2}" srcOrd="0" destOrd="0" presId="urn:microsoft.com/office/officeart/2005/8/layout/vList2"/>
    <dgm:cxn modelId="{085DB7E3-3A85-4DF0-BC79-B7E3C7067BD5}" type="presOf" srcId="{7BE175C2-43D5-BF47-B71D-4EF4D2107E03}" destId="{224CF469-C495-45B8-9E4A-119EC6AA03FC}" srcOrd="0" destOrd="0" presId="urn:microsoft.com/office/officeart/2005/8/layout/vList2"/>
    <dgm:cxn modelId="{60649176-0642-4AC6-BEDF-DC5A65B68AE2}" type="presParOf" srcId="{224CF469-C495-45B8-9E4A-119EC6AA03FC}" destId="{CA5515A7-FA4D-4B85-9DD9-17359CF050D2}"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7.xml><?xml version="1.0" encoding="utf-8"?>
<dgm:dataModel xmlns:dgm="http://schemas.openxmlformats.org/drawingml/2006/diagram" xmlns:a="http://schemas.openxmlformats.org/drawingml/2006/main">
  <dgm:ptLst>
    <dgm:pt modelId="{7BE175C2-43D5-BF47-B71D-4EF4D2107E03}" type="doc">
      <dgm:prSet loTypeId="urn:microsoft.com/office/officeart/2005/8/layout/vList2" loCatId="list" qsTypeId="urn:microsoft.com/office/officeart/2005/8/quickstyle/3d3" qsCatId="3D" csTypeId="urn:microsoft.com/office/officeart/2005/8/colors/colorful5" csCatId="colorful" phldr="1"/>
      <dgm:spPr/>
    </dgm:pt>
    <dgm:pt modelId="{870269B6-4112-4E4F-ABD8-795DDFDD3198}">
      <dgm:prSet phldrT="[Text]" custT="1"/>
      <dgm:spPr>
        <a:xfrm rot="10800000">
          <a:off x="1612781" y="1865"/>
          <a:ext cx="4339282" cy="2079218"/>
        </a:xfrm>
      </dgm:spPr>
      <dgm:t>
        <a:bodyPr/>
        <a:lstStyle/>
        <a:p>
          <a:pPr marL="82550" indent="-82550" algn="l"/>
          <a:r>
            <a:rPr lang="en-US" sz="2800" b="1" dirty="0">
              <a:solidFill>
                <a:srgbClr val="404040"/>
              </a:solidFill>
              <a:latin typeface="Calibri" panose="020F0502020204030204" pitchFamily="34" charset="0"/>
              <a:cs typeface="Comic Sans MS"/>
            </a:rPr>
            <a:t>Three-Point</a:t>
          </a:r>
          <a:r>
            <a:rPr lang="en-US" sz="2800" b="1" spc="-64" dirty="0">
              <a:solidFill>
                <a:srgbClr val="404040"/>
              </a:solidFill>
              <a:latin typeface="Calibri" panose="020F0502020204030204" pitchFamily="34" charset="0"/>
              <a:cs typeface="Comic Sans MS"/>
            </a:rPr>
            <a:t> </a:t>
          </a:r>
          <a:r>
            <a:rPr lang="en-US" sz="2800" b="1" spc="-4" dirty="0">
              <a:solidFill>
                <a:srgbClr val="404040"/>
              </a:solidFill>
              <a:latin typeface="Calibri" panose="020F0502020204030204" pitchFamily="34" charset="0"/>
              <a:cs typeface="Comic Sans MS"/>
            </a:rPr>
            <a:t>Estimating (cont..)</a:t>
          </a:r>
          <a:endParaRPr lang="en-US" sz="2800" b="1" dirty="0">
            <a:solidFill>
              <a:schemeClr val="tx1"/>
            </a:solidFill>
            <a:latin typeface="Calibri"/>
            <a:ea typeface="+mn-ea"/>
            <a:cs typeface="+mn-cs"/>
          </a:endParaRPr>
        </a:p>
      </dgm:t>
    </dgm:pt>
    <dgm:pt modelId="{9CF3B767-8600-AA44-91F2-FBC1438A0182}" type="sibTrans" cxnId="{E6D25622-EABD-044C-816E-41F198C2B326}">
      <dgm:prSet/>
      <dgm:spPr/>
      <dgm:t>
        <a:bodyPr/>
        <a:lstStyle/>
        <a:p>
          <a:endParaRPr lang="en-US"/>
        </a:p>
      </dgm:t>
    </dgm:pt>
    <dgm:pt modelId="{A1011F09-7E36-094F-8195-C8FACF5F9B59}" type="parTrans" cxnId="{E6D25622-EABD-044C-816E-41F198C2B326}">
      <dgm:prSet/>
      <dgm:spPr/>
      <dgm:t>
        <a:bodyPr/>
        <a:lstStyle/>
        <a:p>
          <a:endParaRPr lang="en-US"/>
        </a:p>
      </dgm:t>
    </dgm:pt>
    <dgm:pt modelId="{224CF469-C495-45B8-9E4A-119EC6AA03FC}" type="pres">
      <dgm:prSet presAssocID="{7BE175C2-43D5-BF47-B71D-4EF4D2107E03}" presName="linear" presStyleCnt="0">
        <dgm:presLayoutVars>
          <dgm:animLvl val="lvl"/>
          <dgm:resizeHandles val="exact"/>
        </dgm:presLayoutVars>
      </dgm:prSet>
      <dgm:spPr/>
    </dgm:pt>
    <dgm:pt modelId="{CA5515A7-FA4D-4B85-9DD9-17359CF050D2}" type="pres">
      <dgm:prSet presAssocID="{870269B6-4112-4E4F-ABD8-795DDFDD3198}" presName="parentText" presStyleLbl="node1" presStyleIdx="0" presStyleCnt="1" custLinFactY="-300000" custLinFactNeighborX="-4176" custLinFactNeighborY="-300343">
        <dgm:presLayoutVars>
          <dgm:chMax val="0"/>
          <dgm:bulletEnabled val="1"/>
        </dgm:presLayoutVars>
      </dgm:prSet>
      <dgm:spPr/>
    </dgm:pt>
  </dgm:ptLst>
  <dgm:cxnLst>
    <dgm:cxn modelId="{94A9F31C-5B3C-41A1-827D-A25F195CB605}" type="presOf" srcId="{7BE175C2-43D5-BF47-B71D-4EF4D2107E03}" destId="{224CF469-C495-45B8-9E4A-119EC6AA03FC}" srcOrd="0" destOrd="0" presId="urn:microsoft.com/office/officeart/2005/8/layout/vList2"/>
    <dgm:cxn modelId="{E6D25622-EABD-044C-816E-41F198C2B326}" srcId="{7BE175C2-43D5-BF47-B71D-4EF4D2107E03}" destId="{870269B6-4112-4E4F-ABD8-795DDFDD3198}" srcOrd="0" destOrd="0" parTransId="{A1011F09-7E36-094F-8195-C8FACF5F9B59}" sibTransId="{9CF3B767-8600-AA44-91F2-FBC1438A0182}"/>
    <dgm:cxn modelId="{02D6EE4D-281B-4A4C-9F7F-80E0EE33484E}" type="presOf" srcId="{870269B6-4112-4E4F-ABD8-795DDFDD3198}" destId="{CA5515A7-FA4D-4B85-9DD9-17359CF050D2}" srcOrd="0" destOrd="0" presId="urn:microsoft.com/office/officeart/2005/8/layout/vList2"/>
    <dgm:cxn modelId="{75128449-EB89-428A-A833-863D6AE5764A}" type="presParOf" srcId="{224CF469-C495-45B8-9E4A-119EC6AA03FC}" destId="{CA5515A7-FA4D-4B85-9DD9-17359CF050D2}"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8.xml><?xml version="1.0" encoding="utf-8"?>
<dgm:dataModel xmlns:dgm="http://schemas.openxmlformats.org/drawingml/2006/diagram" xmlns:a="http://schemas.openxmlformats.org/drawingml/2006/main">
  <dgm:ptLst>
    <dgm:pt modelId="{7BE175C2-43D5-BF47-B71D-4EF4D2107E03}" type="doc">
      <dgm:prSet loTypeId="urn:microsoft.com/office/officeart/2005/8/layout/vList2" loCatId="list" qsTypeId="urn:microsoft.com/office/officeart/2005/8/quickstyle/3d3" qsCatId="3D" csTypeId="urn:microsoft.com/office/officeart/2005/8/colors/colorful5" csCatId="colorful" phldr="1"/>
      <dgm:spPr/>
      <dgm:t>
        <a:bodyPr/>
        <a:lstStyle/>
        <a:p>
          <a:endParaRPr lang="en-US"/>
        </a:p>
      </dgm:t>
    </dgm:pt>
    <dgm:pt modelId="{1B75498C-83B2-479C-A9F1-625A161AC294}">
      <dgm:prSet custT="1"/>
      <dgm:spPr/>
      <dgm:t>
        <a:bodyPr/>
        <a:lstStyle/>
        <a:p>
          <a:r>
            <a:rPr lang="en-GB" sz="2400" b="1" spc="-4" dirty="0">
              <a:solidFill>
                <a:srgbClr val="404040"/>
              </a:solidFill>
              <a:cs typeface="Comic Sans MS"/>
            </a:rPr>
            <a:t>Meetings</a:t>
          </a:r>
          <a:endParaRPr lang="en-US" sz="2400" b="1" dirty="0">
            <a:solidFill>
              <a:schemeClr val="tx1"/>
            </a:solidFill>
          </a:endParaRPr>
        </a:p>
      </dgm:t>
    </dgm:pt>
    <dgm:pt modelId="{91210CF8-9ABA-4648-9C02-96C91CB27C67}" type="parTrans" cxnId="{485542F3-D809-4611-8D5A-D8927A72C907}">
      <dgm:prSet/>
      <dgm:spPr/>
      <dgm:t>
        <a:bodyPr/>
        <a:lstStyle/>
        <a:p>
          <a:endParaRPr lang="en-US"/>
        </a:p>
      </dgm:t>
    </dgm:pt>
    <dgm:pt modelId="{F8D42CAC-A885-4FBC-A863-137350044222}" type="sibTrans" cxnId="{485542F3-D809-4611-8D5A-D8927A72C907}">
      <dgm:prSet/>
      <dgm:spPr/>
      <dgm:t>
        <a:bodyPr/>
        <a:lstStyle/>
        <a:p>
          <a:endParaRPr lang="en-US"/>
        </a:p>
      </dgm:t>
    </dgm:pt>
    <dgm:pt modelId="{4EDE0251-43AB-4BED-A71A-098A5A930F8E}">
      <dgm:prSet phldrT="[Text]" custT="1"/>
      <dgm:spPr>
        <a:xfrm rot="10800000">
          <a:off x="1612781" y="1865"/>
          <a:ext cx="4339282" cy="2079218"/>
        </a:xfrm>
      </dgm:spPr>
      <dgm:t>
        <a:bodyPr/>
        <a:lstStyle/>
        <a:p>
          <a:pPr marL="82550" indent="-82550" algn="l">
            <a:lnSpc>
              <a:spcPct val="100000"/>
            </a:lnSpc>
          </a:pPr>
          <a:r>
            <a:rPr lang="en-US" sz="2400" spc="-4" dirty="0" err="1">
              <a:solidFill>
                <a:srgbClr val="404040"/>
              </a:solidFill>
              <a:cs typeface="Comic Sans MS"/>
            </a:rPr>
            <a:t>Pendekatan</a:t>
          </a:r>
          <a:r>
            <a:rPr lang="en-US" sz="2400" spc="-4" dirty="0">
              <a:solidFill>
                <a:srgbClr val="404040"/>
              </a:solidFill>
              <a:cs typeface="Comic Sans MS"/>
            </a:rPr>
            <a:t> </a:t>
          </a:r>
          <a:r>
            <a:rPr lang="en-US" sz="2400" spc="-4" dirty="0" err="1">
              <a:solidFill>
                <a:srgbClr val="404040"/>
              </a:solidFill>
              <a:cs typeface="Comic Sans MS"/>
            </a:rPr>
            <a:t>berbasis</a:t>
          </a:r>
          <a:r>
            <a:rPr lang="en-US" sz="2400" spc="-4" dirty="0">
              <a:solidFill>
                <a:srgbClr val="404040"/>
              </a:solidFill>
              <a:cs typeface="Comic Sans MS"/>
            </a:rPr>
            <a:t> </a:t>
          </a:r>
          <a:r>
            <a:rPr lang="en-US" sz="2400" spc="-4" dirty="0" err="1">
              <a:solidFill>
                <a:srgbClr val="404040"/>
              </a:solidFill>
              <a:cs typeface="Comic Sans MS"/>
            </a:rPr>
            <a:t>tim</a:t>
          </a:r>
          <a:r>
            <a:rPr lang="en-US" sz="2400" spc="-4" dirty="0">
              <a:solidFill>
                <a:srgbClr val="404040"/>
              </a:solidFill>
              <a:cs typeface="Comic Sans MS"/>
            </a:rPr>
            <a:t>, </a:t>
          </a:r>
          <a:r>
            <a:rPr lang="en-US" sz="2400" spc="-4" dirty="0" err="1">
              <a:solidFill>
                <a:srgbClr val="404040"/>
              </a:solidFill>
              <a:cs typeface="Comic Sans MS"/>
            </a:rPr>
            <a:t>seperti</a:t>
          </a:r>
          <a:r>
            <a:rPr lang="en-US" sz="2400" spc="26" dirty="0">
              <a:solidFill>
                <a:srgbClr val="404040"/>
              </a:solidFill>
              <a:cs typeface="Comic Sans MS"/>
            </a:rPr>
            <a:t> </a:t>
          </a:r>
          <a:r>
            <a:rPr lang="en-US" sz="2400" i="1" spc="-4" dirty="0">
              <a:solidFill>
                <a:srgbClr val="404040"/>
              </a:solidFill>
              <a:cs typeface="Comic Sans MS"/>
            </a:rPr>
            <a:t>brainstorming</a:t>
          </a:r>
          <a:r>
            <a:rPr lang="en-US" sz="2400" spc="-4" dirty="0">
              <a:solidFill>
                <a:srgbClr val="404040"/>
              </a:solidFill>
              <a:cs typeface="Comic Sans MS"/>
            </a:rPr>
            <a:t>,</a:t>
          </a:r>
          <a:r>
            <a:rPr lang="en-US" sz="2400" dirty="0">
              <a:solidFill>
                <a:srgbClr val="2F2B20"/>
              </a:solidFill>
              <a:cs typeface="Comic Sans MS"/>
            </a:rPr>
            <a:t> </a:t>
          </a:r>
          <a:r>
            <a:rPr lang="en-US" sz="2400" spc="-4" dirty="0" err="1">
              <a:solidFill>
                <a:srgbClr val="404040"/>
              </a:solidFill>
              <a:cs typeface="Comic Sans MS"/>
            </a:rPr>
            <a:t>seperti</a:t>
          </a:r>
          <a:r>
            <a:rPr lang="en-US" sz="2400" spc="-4" dirty="0">
              <a:solidFill>
                <a:srgbClr val="404040"/>
              </a:solidFill>
              <a:cs typeface="Comic Sans MS"/>
            </a:rPr>
            <a:t> </a:t>
          </a:r>
          <a:r>
            <a:rPr lang="en-US" sz="2400" dirty="0" err="1">
              <a:solidFill>
                <a:srgbClr val="404040"/>
              </a:solidFill>
              <a:cs typeface="Comic Sans MS"/>
            </a:rPr>
            <a:t>kelompok</a:t>
          </a:r>
          <a:r>
            <a:rPr lang="en-US" sz="2400" dirty="0">
              <a:solidFill>
                <a:srgbClr val="404040"/>
              </a:solidFill>
              <a:cs typeface="Comic Sans MS"/>
            </a:rPr>
            <a:t> </a:t>
          </a:r>
          <a:r>
            <a:rPr lang="en-US" sz="2400" spc="-4" dirty="0" err="1">
              <a:solidFill>
                <a:srgbClr val="404040"/>
              </a:solidFill>
              <a:cs typeface="Comic Sans MS"/>
            </a:rPr>
            <a:t>teknis</a:t>
          </a:r>
          <a:r>
            <a:rPr lang="en-US" sz="2400" spc="-4" dirty="0">
              <a:solidFill>
                <a:srgbClr val="404040"/>
              </a:solidFill>
              <a:cs typeface="Comic Sans MS"/>
            </a:rPr>
            <a:t> </a:t>
          </a:r>
          <a:r>
            <a:rPr lang="en-US" sz="2400" spc="-4" dirty="0" err="1">
              <a:solidFill>
                <a:srgbClr val="404040"/>
              </a:solidFill>
              <a:cs typeface="Comic Sans MS"/>
            </a:rPr>
            <a:t>delphi</a:t>
          </a:r>
          <a:r>
            <a:rPr lang="en-US" sz="2400" spc="-4" dirty="0">
              <a:solidFill>
                <a:srgbClr val="404040"/>
              </a:solidFill>
              <a:cs typeface="Comic Sans MS"/>
            </a:rPr>
            <a:t>, </a:t>
          </a:r>
          <a:r>
            <a:rPr lang="en-US" sz="2400" spc="-4" dirty="0" err="1">
              <a:solidFill>
                <a:srgbClr val="404040"/>
              </a:solidFill>
              <a:cs typeface="Comic Sans MS"/>
            </a:rPr>
            <a:t>berguna</a:t>
          </a:r>
          <a:r>
            <a:rPr lang="en-US" sz="2400" spc="-4" dirty="0">
              <a:solidFill>
                <a:srgbClr val="404040"/>
              </a:solidFill>
              <a:cs typeface="Comic Sans MS"/>
            </a:rPr>
            <a:t> </a:t>
          </a:r>
          <a:r>
            <a:rPr lang="en-US" sz="2400" spc="-4" dirty="0" err="1">
              <a:solidFill>
                <a:srgbClr val="404040"/>
              </a:solidFill>
              <a:cs typeface="Comic Sans MS"/>
            </a:rPr>
            <a:t>untuk</a:t>
          </a:r>
          <a:r>
            <a:rPr lang="en-US" sz="2400" spc="-4" dirty="0">
              <a:solidFill>
                <a:srgbClr val="404040"/>
              </a:solidFill>
              <a:cs typeface="Comic Sans MS"/>
            </a:rPr>
            <a:t>  </a:t>
          </a:r>
          <a:r>
            <a:rPr lang="en-US" sz="2400" dirty="0" err="1">
              <a:solidFill>
                <a:srgbClr val="404040"/>
              </a:solidFill>
              <a:cs typeface="Comic Sans MS"/>
            </a:rPr>
            <a:t>menyatukan</a:t>
          </a:r>
          <a:r>
            <a:rPr lang="en-US" sz="2400" dirty="0">
              <a:solidFill>
                <a:srgbClr val="404040"/>
              </a:solidFill>
              <a:cs typeface="Comic Sans MS"/>
            </a:rPr>
            <a:t> </a:t>
          </a:r>
          <a:r>
            <a:rPr lang="en-US" sz="2400" dirty="0" err="1">
              <a:solidFill>
                <a:srgbClr val="404040"/>
              </a:solidFill>
              <a:cs typeface="Comic Sans MS"/>
            </a:rPr>
            <a:t>anggota</a:t>
          </a:r>
          <a:r>
            <a:rPr lang="en-US" sz="2400" dirty="0">
              <a:solidFill>
                <a:srgbClr val="404040"/>
              </a:solidFill>
              <a:cs typeface="Comic Sans MS"/>
            </a:rPr>
            <a:t> </a:t>
          </a:r>
          <a:r>
            <a:rPr lang="en-US" sz="2400" spc="-4" dirty="0" err="1">
              <a:solidFill>
                <a:srgbClr val="404040"/>
              </a:solidFill>
              <a:cs typeface="Comic Sans MS"/>
            </a:rPr>
            <a:t>tim</a:t>
          </a:r>
          <a:r>
            <a:rPr lang="en-US" sz="2400" spc="-4" dirty="0">
              <a:solidFill>
                <a:srgbClr val="404040"/>
              </a:solidFill>
              <a:cs typeface="Comic Sans MS"/>
            </a:rPr>
            <a:t> </a:t>
          </a:r>
          <a:r>
            <a:rPr lang="en-US" sz="2400" spc="-4" dirty="0" err="1">
              <a:solidFill>
                <a:srgbClr val="404040"/>
              </a:solidFill>
              <a:cs typeface="Comic Sans MS"/>
            </a:rPr>
            <a:t>untuk</a:t>
          </a:r>
          <a:r>
            <a:rPr lang="en-US" sz="2400" spc="-4" dirty="0">
              <a:solidFill>
                <a:srgbClr val="404040"/>
              </a:solidFill>
              <a:cs typeface="Comic Sans MS"/>
            </a:rPr>
            <a:t> </a:t>
          </a:r>
          <a:r>
            <a:rPr lang="en-US" sz="2400" dirty="0" err="1">
              <a:solidFill>
                <a:srgbClr val="404040"/>
              </a:solidFill>
              <a:cs typeface="Comic Sans MS"/>
            </a:rPr>
            <a:t>meningkatkan</a:t>
          </a:r>
          <a:r>
            <a:rPr lang="en-US" sz="2400" dirty="0">
              <a:solidFill>
                <a:srgbClr val="404040"/>
              </a:solidFill>
              <a:cs typeface="Comic Sans MS"/>
            </a:rPr>
            <a:t> </a:t>
          </a:r>
          <a:r>
            <a:rPr lang="en-US" sz="2400" dirty="0" err="1">
              <a:solidFill>
                <a:srgbClr val="404040"/>
              </a:solidFill>
              <a:cs typeface="Comic Sans MS"/>
            </a:rPr>
            <a:t>akurasi</a:t>
          </a:r>
          <a:r>
            <a:rPr lang="en-US" sz="2400" dirty="0">
              <a:solidFill>
                <a:srgbClr val="404040"/>
              </a:solidFill>
              <a:cs typeface="Comic Sans MS"/>
            </a:rPr>
            <a:t>  </a:t>
          </a:r>
          <a:r>
            <a:rPr lang="en-US" sz="2400" dirty="0" err="1">
              <a:solidFill>
                <a:srgbClr val="404040"/>
              </a:solidFill>
              <a:cs typeface="Comic Sans MS"/>
            </a:rPr>
            <a:t>estimasi</a:t>
          </a:r>
          <a:r>
            <a:rPr lang="en-US" sz="2400" dirty="0">
              <a:solidFill>
                <a:srgbClr val="404040"/>
              </a:solidFill>
              <a:cs typeface="Comic Sans MS"/>
            </a:rPr>
            <a:t> </a:t>
          </a:r>
          <a:r>
            <a:rPr lang="en-US" sz="2400" spc="-4" dirty="0" err="1">
              <a:solidFill>
                <a:srgbClr val="404040"/>
              </a:solidFill>
              <a:cs typeface="Comic Sans MS"/>
            </a:rPr>
            <a:t>dan</a:t>
          </a:r>
          <a:r>
            <a:rPr lang="en-US" sz="2400" spc="-4" dirty="0">
              <a:solidFill>
                <a:srgbClr val="404040"/>
              </a:solidFill>
              <a:cs typeface="Comic Sans MS"/>
            </a:rPr>
            <a:t> </a:t>
          </a:r>
          <a:r>
            <a:rPr lang="en-US" sz="2400" dirty="0" err="1">
              <a:solidFill>
                <a:srgbClr val="404040"/>
              </a:solidFill>
              <a:cs typeface="Comic Sans MS"/>
            </a:rPr>
            <a:t>komitmen</a:t>
          </a:r>
          <a:r>
            <a:rPr lang="en-US" sz="2400" dirty="0">
              <a:solidFill>
                <a:srgbClr val="404040"/>
              </a:solidFill>
              <a:cs typeface="Comic Sans MS"/>
            </a:rPr>
            <a:t> </a:t>
          </a:r>
          <a:r>
            <a:rPr lang="en-US" sz="2400" spc="-4" dirty="0" err="1">
              <a:solidFill>
                <a:srgbClr val="404040"/>
              </a:solidFill>
              <a:cs typeface="Comic Sans MS"/>
            </a:rPr>
            <a:t>untuk</a:t>
          </a:r>
          <a:r>
            <a:rPr lang="en-US" sz="2400" spc="-4" dirty="0">
              <a:solidFill>
                <a:srgbClr val="404040"/>
              </a:solidFill>
              <a:cs typeface="Comic Sans MS"/>
            </a:rPr>
            <a:t> </a:t>
          </a:r>
          <a:r>
            <a:rPr lang="en-US" sz="2400" dirty="0" err="1">
              <a:solidFill>
                <a:srgbClr val="404040"/>
              </a:solidFill>
              <a:cs typeface="Comic Sans MS"/>
            </a:rPr>
            <a:t>estimasi</a:t>
          </a:r>
          <a:r>
            <a:rPr lang="en-US" sz="2400" spc="-49" dirty="0">
              <a:solidFill>
                <a:srgbClr val="404040"/>
              </a:solidFill>
              <a:cs typeface="Comic Sans MS"/>
            </a:rPr>
            <a:t> </a:t>
          </a:r>
          <a:r>
            <a:rPr lang="en-US" sz="2400" spc="-4" dirty="0" err="1">
              <a:solidFill>
                <a:srgbClr val="404040"/>
              </a:solidFill>
              <a:cs typeface="Comic Sans MS"/>
            </a:rPr>
            <a:t>penggabungan</a:t>
          </a:r>
          <a:r>
            <a:rPr lang="en-US" sz="2400" spc="-4" dirty="0">
              <a:solidFill>
                <a:srgbClr val="404040"/>
              </a:solidFill>
              <a:cs typeface="Comic Sans MS"/>
            </a:rPr>
            <a:t>.</a:t>
          </a:r>
          <a:endParaRPr lang="en-US" sz="2400" dirty="0">
            <a:solidFill>
              <a:schemeClr val="tx1"/>
            </a:solidFill>
            <a:latin typeface="Calibri"/>
            <a:ea typeface="+mn-ea"/>
            <a:cs typeface="+mn-cs"/>
          </a:endParaRPr>
        </a:p>
      </dgm:t>
    </dgm:pt>
    <dgm:pt modelId="{6BED1E76-4331-4355-A781-9248F47E5EA6}" type="parTrans" cxnId="{0123BF22-D0B9-43C8-BFB8-3232C9014BED}">
      <dgm:prSet/>
      <dgm:spPr/>
      <dgm:t>
        <a:bodyPr/>
        <a:lstStyle/>
        <a:p>
          <a:endParaRPr lang="en-US"/>
        </a:p>
      </dgm:t>
    </dgm:pt>
    <dgm:pt modelId="{97378F11-B4B3-4875-ADE8-941FEE663EFB}" type="sibTrans" cxnId="{0123BF22-D0B9-43C8-BFB8-3232C9014BED}">
      <dgm:prSet/>
      <dgm:spPr/>
      <dgm:t>
        <a:bodyPr/>
        <a:lstStyle/>
        <a:p>
          <a:endParaRPr lang="en-US"/>
        </a:p>
      </dgm:t>
    </dgm:pt>
    <dgm:pt modelId="{B74EBF77-F150-49B2-A9B7-05370547BBDB}">
      <dgm:prSet custT="1"/>
      <dgm:spPr/>
      <dgm:t>
        <a:bodyPr/>
        <a:lstStyle/>
        <a:p>
          <a:pPr algn="just"/>
          <a:r>
            <a:rPr lang="en-US" sz="2400" dirty="0">
              <a:solidFill>
                <a:srgbClr val="404040"/>
              </a:solidFill>
            </a:rPr>
            <a:t>Tim </a:t>
          </a:r>
          <a:r>
            <a:rPr lang="en-US" sz="2400" dirty="0" err="1">
              <a:solidFill>
                <a:srgbClr val="404040"/>
              </a:solidFill>
            </a:rPr>
            <a:t>proyek</a:t>
          </a:r>
          <a:r>
            <a:rPr lang="en-US" sz="2400" dirty="0">
              <a:solidFill>
                <a:srgbClr val="404040"/>
              </a:solidFill>
            </a:rPr>
            <a:t> </a:t>
          </a:r>
          <a:r>
            <a:rPr lang="en-US" sz="2400" dirty="0" err="1">
              <a:solidFill>
                <a:srgbClr val="404040"/>
              </a:solidFill>
            </a:rPr>
            <a:t>dapat</a:t>
          </a:r>
          <a:r>
            <a:rPr lang="en-US" sz="2400" dirty="0">
              <a:solidFill>
                <a:srgbClr val="404040"/>
              </a:solidFill>
            </a:rPr>
            <a:t> </a:t>
          </a:r>
          <a:r>
            <a:rPr lang="en-US" sz="2400" dirty="0" err="1">
              <a:solidFill>
                <a:srgbClr val="404040"/>
              </a:solidFill>
            </a:rPr>
            <a:t>mengadakan</a:t>
          </a:r>
          <a:r>
            <a:rPr lang="en-US" sz="2400" dirty="0">
              <a:solidFill>
                <a:srgbClr val="404040"/>
              </a:solidFill>
            </a:rPr>
            <a:t> </a:t>
          </a:r>
          <a:r>
            <a:rPr lang="en-US" sz="2400" dirty="0" err="1">
              <a:solidFill>
                <a:srgbClr val="404040"/>
              </a:solidFill>
            </a:rPr>
            <a:t>pertemuan</a:t>
          </a:r>
          <a:r>
            <a:rPr lang="en-US" sz="2400" dirty="0">
              <a:solidFill>
                <a:srgbClr val="404040"/>
              </a:solidFill>
            </a:rPr>
            <a:t> </a:t>
          </a:r>
          <a:r>
            <a:rPr lang="en-US" sz="2400" dirty="0" err="1">
              <a:solidFill>
                <a:srgbClr val="404040"/>
              </a:solidFill>
            </a:rPr>
            <a:t>untuk</a:t>
          </a:r>
          <a:r>
            <a:rPr lang="en-US" sz="2400" dirty="0">
              <a:solidFill>
                <a:srgbClr val="404040"/>
              </a:solidFill>
            </a:rPr>
            <a:t> </a:t>
          </a:r>
          <a:r>
            <a:rPr lang="en-US" sz="2400" dirty="0" err="1">
              <a:solidFill>
                <a:srgbClr val="404040"/>
              </a:solidFill>
            </a:rPr>
            <a:t>memperkirakan</a:t>
          </a:r>
          <a:r>
            <a:rPr lang="en-US" sz="2400" dirty="0">
              <a:solidFill>
                <a:srgbClr val="404040"/>
              </a:solidFill>
            </a:rPr>
            <a:t> </a:t>
          </a:r>
          <a:r>
            <a:rPr lang="en-US" sz="2400" dirty="0" err="1">
              <a:solidFill>
                <a:srgbClr val="404040"/>
              </a:solidFill>
            </a:rPr>
            <a:t>durasi</a:t>
          </a:r>
          <a:r>
            <a:rPr lang="en-US" sz="2400" dirty="0">
              <a:solidFill>
                <a:srgbClr val="404040"/>
              </a:solidFill>
            </a:rPr>
            <a:t> </a:t>
          </a:r>
          <a:r>
            <a:rPr lang="en-US" sz="2400" dirty="0" err="1">
              <a:solidFill>
                <a:srgbClr val="404040"/>
              </a:solidFill>
            </a:rPr>
            <a:t>kegiatan</a:t>
          </a:r>
          <a:r>
            <a:rPr lang="en-US" sz="2400" dirty="0">
              <a:solidFill>
                <a:srgbClr val="404040"/>
              </a:solidFill>
            </a:rPr>
            <a:t>. </a:t>
          </a:r>
          <a:endParaRPr lang="en-US" sz="2400" dirty="0">
            <a:solidFill>
              <a:schemeClr val="tx1"/>
            </a:solidFill>
          </a:endParaRPr>
        </a:p>
      </dgm:t>
    </dgm:pt>
    <dgm:pt modelId="{9B284CB2-ED63-4526-ABEA-57504FA10EFB}" type="parTrans" cxnId="{474A76A7-25B7-4A47-BFC6-E597A9174B23}">
      <dgm:prSet/>
      <dgm:spPr/>
      <dgm:t>
        <a:bodyPr/>
        <a:lstStyle/>
        <a:p>
          <a:endParaRPr lang="en-US"/>
        </a:p>
      </dgm:t>
    </dgm:pt>
    <dgm:pt modelId="{C1D459BD-ADD1-4FD4-9427-DDF39B4569A2}" type="sibTrans" cxnId="{474A76A7-25B7-4A47-BFC6-E597A9174B23}">
      <dgm:prSet/>
      <dgm:spPr/>
      <dgm:t>
        <a:bodyPr/>
        <a:lstStyle/>
        <a:p>
          <a:endParaRPr lang="en-US"/>
        </a:p>
      </dgm:t>
    </dgm:pt>
    <dgm:pt modelId="{870269B6-4112-4E4F-ABD8-795DDFDD3198}">
      <dgm:prSet phldrT="[Text]" custT="1"/>
      <dgm:spPr>
        <a:xfrm rot="10800000">
          <a:off x="1612781" y="1865"/>
          <a:ext cx="4339282" cy="2079218"/>
        </a:xfrm>
      </dgm:spPr>
      <dgm:t>
        <a:bodyPr/>
        <a:lstStyle/>
        <a:p>
          <a:pPr marL="82550" indent="-82550" algn="l"/>
          <a:r>
            <a:rPr lang="en-US" sz="2400" b="1" dirty="0">
              <a:solidFill>
                <a:srgbClr val="404040"/>
              </a:solidFill>
              <a:latin typeface="Calibri" panose="020F0502020204030204" pitchFamily="34" charset="0"/>
              <a:cs typeface="Comic Sans MS"/>
            </a:rPr>
            <a:t>Decision-Making</a:t>
          </a:r>
          <a:r>
            <a:rPr lang="en-US" sz="2400" b="1" spc="-113" dirty="0">
              <a:solidFill>
                <a:srgbClr val="404040"/>
              </a:solidFill>
              <a:latin typeface="Calibri" panose="020F0502020204030204" pitchFamily="34" charset="0"/>
              <a:cs typeface="Comic Sans MS"/>
            </a:rPr>
            <a:t> </a:t>
          </a:r>
          <a:r>
            <a:rPr lang="en-US" sz="2400" b="1" spc="-4" dirty="0">
              <a:solidFill>
                <a:srgbClr val="404040"/>
              </a:solidFill>
              <a:latin typeface="Calibri" panose="020F0502020204030204" pitchFamily="34" charset="0"/>
              <a:cs typeface="Comic Sans MS"/>
            </a:rPr>
            <a:t>Techniques</a:t>
          </a:r>
          <a:endParaRPr lang="en-US" sz="2400" b="1" dirty="0">
            <a:solidFill>
              <a:schemeClr val="tx1"/>
            </a:solidFill>
            <a:latin typeface="Calibri"/>
            <a:ea typeface="+mn-ea"/>
            <a:cs typeface="+mn-cs"/>
          </a:endParaRPr>
        </a:p>
      </dgm:t>
    </dgm:pt>
    <dgm:pt modelId="{9CF3B767-8600-AA44-91F2-FBC1438A0182}" type="sibTrans" cxnId="{E6D25622-EABD-044C-816E-41F198C2B326}">
      <dgm:prSet/>
      <dgm:spPr/>
      <dgm:t>
        <a:bodyPr/>
        <a:lstStyle/>
        <a:p>
          <a:endParaRPr lang="en-US"/>
        </a:p>
      </dgm:t>
    </dgm:pt>
    <dgm:pt modelId="{A1011F09-7E36-094F-8195-C8FACF5F9B59}" type="parTrans" cxnId="{E6D25622-EABD-044C-816E-41F198C2B326}">
      <dgm:prSet/>
      <dgm:spPr/>
      <dgm:t>
        <a:bodyPr/>
        <a:lstStyle/>
        <a:p>
          <a:endParaRPr lang="en-US"/>
        </a:p>
      </dgm:t>
    </dgm:pt>
    <dgm:pt modelId="{068B2086-85B3-4F51-A669-DF9530F5B243}">
      <dgm:prSet custT="1"/>
      <dgm:spPr/>
      <dgm:t>
        <a:bodyPr/>
        <a:lstStyle/>
        <a:p>
          <a:pPr algn="just"/>
          <a:r>
            <a:rPr lang="en-US" sz="2400" dirty="0" err="1">
              <a:solidFill>
                <a:schemeClr val="tx1"/>
              </a:solidFill>
            </a:rPr>
            <a:t>Saat</a:t>
          </a:r>
          <a:r>
            <a:rPr lang="en-US" sz="2400" dirty="0">
              <a:solidFill>
                <a:schemeClr val="tx1"/>
              </a:solidFill>
            </a:rPr>
            <a:t> </a:t>
          </a:r>
          <a:r>
            <a:rPr lang="en-US" sz="2400" dirty="0" err="1">
              <a:solidFill>
                <a:schemeClr val="tx1"/>
              </a:solidFill>
            </a:rPr>
            <a:t>menggunakan</a:t>
          </a:r>
          <a:r>
            <a:rPr lang="en-US" sz="2400" dirty="0">
              <a:solidFill>
                <a:schemeClr val="tx1"/>
              </a:solidFill>
            </a:rPr>
            <a:t> </a:t>
          </a:r>
          <a:r>
            <a:rPr lang="en-US" sz="2400" dirty="0" err="1">
              <a:solidFill>
                <a:schemeClr val="tx1"/>
              </a:solidFill>
            </a:rPr>
            <a:t>pendekatan</a:t>
          </a:r>
          <a:r>
            <a:rPr lang="en-US" sz="2400" dirty="0">
              <a:solidFill>
                <a:schemeClr val="tx1"/>
              </a:solidFill>
            </a:rPr>
            <a:t> Agile, </a:t>
          </a:r>
          <a:r>
            <a:rPr lang="en-US" sz="2400" dirty="0" err="1">
              <a:solidFill>
                <a:schemeClr val="tx1"/>
              </a:solidFill>
            </a:rPr>
            <a:t>perlu</a:t>
          </a:r>
          <a:r>
            <a:rPr lang="en-US" sz="2400" dirty="0">
              <a:solidFill>
                <a:schemeClr val="tx1"/>
              </a:solidFill>
            </a:rPr>
            <a:t> </a:t>
          </a:r>
          <a:r>
            <a:rPr lang="en-US" sz="2400" dirty="0" err="1">
              <a:solidFill>
                <a:schemeClr val="tx1"/>
              </a:solidFill>
            </a:rPr>
            <a:t>untuk</a:t>
          </a:r>
          <a:r>
            <a:rPr lang="en-US" sz="2400" dirty="0">
              <a:solidFill>
                <a:schemeClr val="tx1"/>
              </a:solidFill>
            </a:rPr>
            <a:t> </a:t>
          </a:r>
          <a:r>
            <a:rPr lang="en-US" sz="2400" dirty="0" err="1">
              <a:solidFill>
                <a:schemeClr val="tx1"/>
              </a:solidFill>
            </a:rPr>
            <a:t>melakukan</a:t>
          </a:r>
          <a:r>
            <a:rPr lang="en-US" sz="2400" dirty="0">
              <a:solidFill>
                <a:schemeClr val="tx1"/>
              </a:solidFill>
            </a:rPr>
            <a:t> </a:t>
          </a:r>
          <a:r>
            <a:rPr lang="en-US" sz="2400" dirty="0" err="1">
              <a:solidFill>
                <a:schemeClr val="tx1"/>
              </a:solidFill>
            </a:rPr>
            <a:t>rapat</a:t>
          </a:r>
          <a:r>
            <a:rPr lang="en-US" sz="2400" dirty="0">
              <a:solidFill>
                <a:schemeClr val="tx1"/>
              </a:solidFill>
            </a:rPr>
            <a:t> </a:t>
          </a:r>
          <a:r>
            <a:rPr lang="en-US" sz="2400" dirty="0" err="1">
              <a:solidFill>
                <a:schemeClr val="tx1"/>
              </a:solidFill>
            </a:rPr>
            <a:t>perencanaan</a:t>
          </a:r>
          <a:r>
            <a:rPr lang="en-US" sz="2400" dirty="0">
              <a:solidFill>
                <a:schemeClr val="tx1"/>
              </a:solidFill>
            </a:rPr>
            <a:t> </a:t>
          </a:r>
          <a:r>
            <a:rPr lang="en-US" sz="2400" dirty="0" err="1">
              <a:solidFill>
                <a:schemeClr val="tx1"/>
              </a:solidFill>
            </a:rPr>
            <a:t>untuk</a:t>
          </a:r>
          <a:r>
            <a:rPr lang="en-US" sz="2400" dirty="0">
              <a:solidFill>
                <a:schemeClr val="tx1"/>
              </a:solidFill>
            </a:rPr>
            <a:t> </a:t>
          </a:r>
          <a:r>
            <a:rPr lang="en-US" sz="2400" dirty="0" err="1">
              <a:solidFill>
                <a:schemeClr val="tx1"/>
              </a:solidFill>
            </a:rPr>
            <a:t>membahas</a:t>
          </a:r>
          <a:r>
            <a:rPr lang="en-US" sz="2400" dirty="0">
              <a:solidFill>
                <a:schemeClr val="tx1"/>
              </a:solidFill>
            </a:rPr>
            <a:t> item </a:t>
          </a:r>
          <a:r>
            <a:rPr lang="en-US" sz="2400" dirty="0" err="1">
              <a:solidFill>
                <a:schemeClr val="tx1"/>
              </a:solidFill>
            </a:rPr>
            <a:t>prioritas</a:t>
          </a:r>
          <a:r>
            <a:rPr lang="en-US" sz="2400" dirty="0">
              <a:solidFill>
                <a:schemeClr val="tx1"/>
              </a:solidFill>
            </a:rPr>
            <a:t> product backlog (user stories) </a:t>
          </a:r>
          <a:r>
            <a:rPr lang="en-US" sz="2400" dirty="0" err="1">
              <a:solidFill>
                <a:schemeClr val="tx1"/>
              </a:solidFill>
            </a:rPr>
            <a:t>dan</a:t>
          </a:r>
          <a:r>
            <a:rPr lang="en-US" sz="2400" dirty="0">
              <a:solidFill>
                <a:schemeClr val="tx1"/>
              </a:solidFill>
            </a:rPr>
            <a:t> </a:t>
          </a:r>
          <a:r>
            <a:rPr lang="en-US" sz="2400" dirty="0" err="1">
              <a:solidFill>
                <a:schemeClr val="tx1"/>
              </a:solidFill>
            </a:rPr>
            <a:t>memutuskan</a:t>
          </a:r>
          <a:r>
            <a:rPr lang="en-US" sz="2400" dirty="0">
              <a:solidFill>
                <a:schemeClr val="tx1"/>
              </a:solidFill>
            </a:rPr>
            <a:t> item mana yang </a:t>
          </a:r>
          <a:r>
            <a:rPr lang="en-US" sz="2400" dirty="0" err="1">
              <a:solidFill>
                <a:schemeClr val="tx1"/>
              </a:solidFill>
            </a:rPr>
            <a:t>berkomitmen</a:t>
          </a:r>
          <a:r>
            <a:rPr lang="en-US" sz="2400" dirty="0">
              <a:solidFill>
                <a:schemeClr val="tx1"/>
              </a:solidFill>
            </a:rPr>
            <a:t> </a:t>
          </a:r>
          <a:r>
            <a:rPr lang="en-US" sz="2400" dirty="0" err="1">
              <a:solidFill>
                <a:schemeClr val="tx1"/>
              </a:solidFill>
            </a:rPr>
            <a:t>untuk</a:t>
          </a:r>
          <a:r>
            <a:rPr lang="en-US" sz="2400" dirty="0">
              <a:solidFill>
                <a:schemeClr val="tx1"/>
              </a:solidFill>
            </a:rPr>
            <a:t> </a:t>
          </a:r>
          <a:r>
            <a:rPr lang="en-US" sz="2400" dirty="0" err="1">
              <a:solidFill>
                <a:schemeClr val="tx1"/>
              </a:solidFill>
            </a:rPr>
            <a:t>dikerjakan</a:t>
          </a:r>
          <a:r>
            <a:rPr lang="en-US" sz="2400" dirty="0">
              <a:solidFill>
                <a:schemeClr val="tx1"/>
              </a:solidFill>
            </a:rPr>
            <a:t> </a:t>
          </a:r>
          <a:r>
            <a:rPr lang="en-US" sz="2400" dirty="0" err="1">
              <a:solidFill>
                <a:schemeClr val="tx1"/>
              </a:solidFill>
            </a:rPr>
            <a:t>oleh</a:t>
          </a:r>
          <a:r>
            <a:rPr lang="en-US" sz="2400" dirty="0">
              <a:solidFill>
                <a:schemeClr val="tx1"/>
              </a:solidFill>
            </a:rPr>
            <a:t> </a:t>
          </a:r>
          <a:r>
            <a:rPr lang="en-US" sz="2400" dirty="0" err="1">
              <a:solidFill>
                <a:schemeClr val="tx1"/>
              </a:solidFill>
            </a:rPr>
            <a:t>tim</a:t>
          </a:r>
          <a:r>
            <a:rPr lang="en-US" sz="2400" dirty="0">
              <a:solidFill>
                <a:schemeClr val="tx1"/>
              </a:solidFill>
            </a:rPr>
            <a:t> </a:t>
          </a:r>
          <a:r>
            <a:rPr lang="en-US" sz="2400" dirty="0" err="1">
              <a:solidFill>
                <a:schemeClr val="tx1"/>
              </a:solidFill>
            </a:rPr>
            <a:t>dalam</a:t>
          </a:r>
          <a:r>
            <a:rPr lang="en-US" sz="2400" dirty="0">
              <a:solidFill>
                <a:schemeClr val="tx1"/>
              </a:solidFill>
            </a:rPr>
            <a:t> </a:t>
          </a:r>
          <a:r>
            <a:rPr lang="en-US" sz="2400" dirty="0" err="1">
              <a:solidFill>
                <a:schemeClr val="tx1"/>
              </a:solidFill>
            </a:rPr>
            <a:t>iterasi</a:t>
          </a:r>
          <a:r>
            <a:rPr lang="en-US" sz="2400" dirty="0">
              <a:solidFill>
                <a:schemeClr val="tx1"/>
              </a:solidFill>
            </a:rPr>
            <a:t> </a:t>
          </a:r>
          <a:r>
            <a:rPr lang="en-US" sz="2400" dirty="0" err="1">
              <a:solidFill>
                <a:schemeClr val="tx1"/>
              </a:solidFill>
            </a:rPr>
            <a:t>mendatang</a:t>
          </a:r>
          <a:r>
            <a:rPr lang="en-US" sz="2400" dirty="0">
              <a:solidFill>
                <a:schemeClr val="tx1"/>
              </a:solidFill>
            </a:rPr>
            <a:t>.</a:t>
          </a:r>
        </a:p>
      </dgm:t>
    </dgm:pt>
    <dgm:pt modelId="{392C7EE1-1839-40F6-8244-D14CF73CB19F}" type="parTrans" cxnId="{AA06E3CA-7D19-4636-B601-61B3065877C5}">
      <dgm:prSet/>
      <dgm:spPr/>
      <dgm:t>
        <a:bodyPr/>
        <a:lstStyle/>
        <a:p>
          <a:endParaRPr lang="en-US"/>
        </a:p>
      </dgm:t>
    </dgm:pt>
    <dgm:pt modelId="{7D72A0FF-413B-456D-8BE8-B62C3B360C42}" type="sibTrans" cxnId="{AA06E3CA-7D19-4636-B601-61B3065877C5}">
      <dgm:prSet/>
      <dgm:spPr/>
      <dgm:t>
        <a:bodyPr/>
        <a:lstStyle/>
        <a:p>
          <a:endParaRPr lang="en-US"/>
        </a:p>
      </dgm:t>
    </dgm:pt>
    <dgm:pt modelId="{31D95B1D-C1B9-4C76-8A78-8629FEDEE890}">
      <dgm:prSet custT="1"/>
      <dgm:spPr/>
      <dgm:t>
        <a:bodyPr/>
        <a:lstStyle/>
        <a:p>
          <a:pPr algn="just"/>
          <a:r>
            <a:rPr lang="en-US" sz="2400" dirty="0" err="1">
              <a:solidFill>
                <a:schemeClr val="tx1"/>
              </a:solidFill>
            </a:rPr>
            <a:t>Pertemuan</a:t>
          </a:r>
          <a:r>
            <a:rPr lang="en-US" sz="2400" dirty="0">
              <a:solidFill>
                <a:schemeClr val="tx1"/>
              </a:solidFill>
            </a:rPr>
            <a:t> </a:t>
          </a:r>
          <a:r>
            <a:rPr lang="en-US" sz="2400" dirty="0" err="1">
              <a:solidFill>
                <a:schemeClr val="tx1"/>
              </a:solidFill>
            </a:rPr>
            <a:t>ini</a:t>
          </a:r>
          <a:r>
            <a:rPr lang="en-US" sz="2400" dirty="0">
              <a:solidFill>
                <a:schemeClr val="tx1"/>
              </a:solidFill>
            </a:rPr>
            <a:t> </a:t>
          </a:r>
          <a:r>
            <a:rPr lang="en-US" sz="2400" dirty="0" err="1">
              <a:solidFill>
                <a:schemeClr val="tx1"/>
              </a:solidFill>
            </a:rPr>
            <a:t>biasanya</a:t>
          </a:r>
          <a:r>
            <a:rPr lang="en-US" sz="2400" dirty="0">
              <a:solidFill>
                <a:schemeClr val="tx1"/>
              </a:solidFill>
            </a:rPr>
            <a:t> </a:t>
          </a:r>
          <a:r>
            <a:rPr lang="en-US" sz="2400" dirty="0" err="1">
              <a:solidFill>
                <a:schemeClr val="tx1"/>
              </a:solidFill>
            </a:rPr>
            <a:t>diadakan</a:t>
          </a:r>
          <a:r>
            <a:rPr lang="en-US" sz="2400" dirty="0">
              <a:solidFill>
                <a:schemeClr val="tx1"/>
              </a:solidFill>
            </a:rPr>
            <a:t> </a:t>
          </a:r>
          <a:r>
            <a:rPr lang="en-US" sz="2400" dirty="0" err="1">
              <a:solidFill>
                <a:schemeClr val="tx1"/>
              </a:solidFill>
            </a:rPr>
            <a:t>pada</a:t>
          </a:r>
          <a:r>
            <a:rPr lang="en-US" sz="2400" dirty="0">
              <a:solidFill>
                <a:schemeClr val="tx1"/>
              </a:solidFill>
            </a:rPr>
            <a:t> </a:t>
          </a:r>
          <a:r>
            <a:rPr lang="en-US" sz="2400" dirty="0" err="1">
              <a:solidFill>
                <a:schemeClr val="tx1"/>
              </a:solidFill>
            </a:rPr>
            <a:t>hari</a:t>
          </a:r>
          <a:r>
            <a:rPr lang="en-US" sz="2400" dirty="0">
              <a:solidFill>
                <a:schemeClr val="tx1"/>
              </a:solidFill>
            </a:rPr>
            <a:t> </a:t>
          </a:r>
          <a:r>
            <a:rPr lang="en-US" sz="2400" dirty="0" err="1">
              <a:solidFill>
                <a:schemeClr val="tx1"/>
              </a:solidFill>
            </a:rPr>
            <a:t>pertama</a:t>
          </a:r>
          <a:r>
            <a:rPr lang="en-US" sz="2400" dirty="0">
              <a:solidFill>
                <a:schemeClr val="tx1"/>
              </a:solidFill>
            </a:rPr>
            <a:t> </a:t>
          </a:r>
          <a:r>
            <a:rPr lang="en-US" sz="2400" dirty="0" err="1">
              <a:solidFill>
                <a:schemeClr val="tx1"/>
              </a:solidFill>
            </a:rPr>
            <a:t>iterasi</a:t>
          </a:r>
          <a:r>
            <a:rPr lang="en-US" sz="2400" dirty="0">
              <a:solidFill>
                <a:schemeClr val="tx1"/>
              </a:solidFill>
            </a:rPr>
            <a:t> </a:t>
          </a:r>
          <a:r>
            <a:rPr lang="en-US" sz="2400" dirty="0" err="1">
              <a:solidFill>
                <a:schemeClr val="tx1"/>
              </a:solidFill>
            </a:rPr>
            <a:t>dan</a:t>
          </a:r>
          <a:r>
            <a:rPr lang="en-US" sz="2400" dirty="0">
              <a:solidFill>
                <a:schemeClr val="tx1"/>
              </a:solidFill>
            </a:rPr>
            <a:t> </a:t>
          </a:r>
          <a:r>
            <a:rPr lang="en-US" sz="2400" dirty="0" err="1">
              <a:solidFill>
                <a:schemeClr val="tx1"/>
              </a:solidFill>
            </a:rPr>
            <a:t>dihadiri</a:t>
          </a:r>
          <a:r>
            <a:rPr lang="en-US" sz="2400" dirty="0">
              <a:solidFill>
                <a:schemeClr val="tx1"/>
              </a:solidFill>
            </a:rPr>
            <a:t> </a:t>
          </a:r>
          <a:r>
            <a:rPr lang="en-US" sz="2400" dirty="0" err="1">
              <a:solidFill>
                <a:schemeClr val="tx1"/>
              </a:solidFill>
            </a:rPr>
            <a:t>oleh</a:t>
          </a:r>
          <a:r>
            <a:rPr lang="en-US" sz="2400" dirty="0">
              <a:solidFill>
                <a:schemeClr val="tx1"/>
              </a:solidFill>
            </a:rPr>
            <a:t> </a:t>
          </a:r>
          <a:r>
            <a:rPr lang="en-US" sz="2400" dirty="0" err="1">
              <a:solidFill>
                <a:schemeClr val="tx1"/>
              </a:solidFill>
            </a:rPr>
            <a:t>pemilik</a:t>
          </a:r>
          <a:r>
            <a:rPr lang="en-US" sz="2400" dirty="0">
              <a:solidFill>
                <a:schemeClr val="tx1"/>
              </a:solidFill>
            </a:rPr>
            <a:t> </a:t>
          </a:r>
          <a:r>
            <a:rPr lang="en-US" sz="2400" dirty="0" err="1">
              <a:solidFill>
                <a:schemeClr val="tx1"/>
              </a:solidFill>
            </a:rPr>
            <a:t>produk</a:t>
          </a:r>
          <a:r>
            <a:rPr lang="en-US" sz="2400" dirty="0">
              <a:solidFill>
                <a:schemeClr val="tx1"/>
              </a:solidFill>
            </a:rPr>
            <a:t>, </a:t>
          </a:r>
          <a:r>
            <a:rPr lang="en-US" sz="2400" dirty="0" err="1">
              <a:solidFill>
                <a:schemeClr val="tx1"/>
              </a:solidFill>
            </a:rPr>
            <a:t>tim</a:t>
          </a:r>
          <a:r>
            <a:rPr lang="en-US" sz="2400" dirty="0">
              <a:solidFill>
                <a:schemeClr val="tx1"/>
              </a:solidFill>
            </a:rPr>
            <a:t> Scrum, </a:t>
          </a:r>
          <a:r>
            <a:rPr lang="en-US" sz="2400" dirty="0" err="1">
              <a:solidFill>
                <a:schemeClr val="tx1"/>
              </a:solidFill>
            </a:rPr>
            <a:t>dan</a:t>
          </a:r>
          <a:r>
            <a:rPr lang="en-US" sz="2400" dirty="0">
              <a:solidFill>
                <a:schemeClr val="tx1"/>
              </a:solidFill>
            </a:rPr>
            <a:t> </a:t>
          </a:r>
          <a:r>
            <a:rPr lang="en-US" sz="2400" dirty="0" err="1">
              <a:solidFill>
                <a:schemeClr val="tx1"/>
              </a:solidFill>
            </a:rPr>
            <a:t>manajer</a:t>
          </a:r>
          <a:r>
            <a:rPr lang="en-US" sz="2400" dirty="0">
              <a:solidFill>
                <a:schemeClr val="tx1"/>
              </a:solidFill>
            </a:rPr>
            <a:t> </a:t>
          </a:r>
          <a:r>
            <a:rPr lang="en-US" sz="2400" dirty="0" err="1">
              <a:solidFill>
                <a:schemeClr val="tx1"/>
              </a:solidFill>
            </a:rPr>
            <a:t>proyek</a:t>
          </a:r>
          <a:r>
            <a:rPr lang="en-US" sz="2400" dirty="0">
              <a:solidFill>
                <a:schemeClr val="tx1"/>
              </a:solidFill>
            </a:rPr>
            <a:t>. </a:t>
          </a:r>
          <a:r>
            <a:rPr lang="en-US" sz="2400" dirty="0" err="1">
              <a:solidFill>
                <a:schemeClr val="tx1"/>
              </a:solidFill>
            </a:rPr>
            <a:t>Hasil</a:t>
          </a:r>
          <a:r>
            <a:rPr lang="en-US" sz="2400" dirty="0">
              <a:solidFill>
                <a:schemeClr val="tx1"/>
              </a:solidFill>
            </a:rPr>
            <a:t> </a:t>
          </a:r>
          <a:r>
            <a:rPr lang="en-US" sz="2400" dirty="0" err="1">
              <a:solidFill>
                <a:schemeClr val="tx1"/>
              </a:solidFill>
            </a:rPr>
            <a:t>dari</a:t>
          </a:r>
          <a:r>
            <a:rPr lang="en-US" sz="2400" dirty="0">
              <a:solidFill>
                <a:schemeClr val="tx1"/>
              </a:solidFill>
            </a:rPr>
            <a:t> </a:t>
          </a:r>
          <a:r>
            <a:rPr lang="en-US" sz="2400" dirty="0" err="1">
              <a:solidFill>
                <a:schemeClr val="tx1"/>
              </a:solidFill>
            </a:rPr>
            <a:t>pertemuan</a:t>
          </a:r>
          <a:r>
            <a:rPr lang="en-US" sz="2400" dirty="0">
              <a:solidFill>
                <a:schemeClr val="tx1"/>
              </a:solidFill>
            </a:rPr>
            <a:t> </a:t>
          </a:r>
          <a:r>
            <a:rPr lang="en-US" sz="2400" dirty="0" err="1">
              <a:solidFill>
                <a:schemeClr val="tx1"/>
              </a:solidFill>
            </a:rPr>
            <a:t>tersebut</a:t>
          </a:r>
          <a:r>
            <a:rPr lang="en-US" sz="2400" dirty="0">
              <a:solidFill>
                <a:schemeClr val="tx1"/>
              </a:solidFill>
            </a:rPr>
            <a:t> </a:t>
          </a:r>
          <a:r>
            <a:rPr lang="en-US" sz="2400" dirty="0" err="1">
              <a:solidFill>
                <a:schemeClr val="tx1"/>
              </a:solidFill>
            </a:rPr>
            <a:t>meliputi</a:t>
          </a:r>
          <a:r>
            <a:rPr lang="en-US" sz="2400" dirty="0">
              <a:solidFill>
                <a:schemeClr val="tx1"/>
              </a:solidFill>
            </a:rPr>
            <a:t> backlog </a:t>
          </a:r>
          <a:r>
            <a:rPr lang="en-US" sz="2400" dirty="0" err="1">
              <a:solidFill>
                <a:schemeClr val="tx1"/>
              </a:solidFill>
            </a:rPr>
            <a:t>iterasi</a:t>
          </a:r>
          <a:r>
            <a:rPr lang="en-US" sz="2400" dirty="0">
              <a:solidFill>
                <a:schemeClr val="tx1"/>
              </a:solidFill>
            </a:rPr>
            <a:t>, </a:t>
          </a:r>
          <a:r>
            <a:rPr lang="en-US" sz="2400" dirty="0" err="1">
              <a:solidFill>
                <a:schemeClr val="tx1"/>
              </a:solidFill>
            </a:rPr>
            <a:t>serta</a:t>
          </a:r>
          <a:r>
            <a:rPr lang="en-US" sz="2400" dirty="0">
              <a:solidFill>
                <a:schemeClr val="tx1"/>
              </a:solidFill>
            </a:rPr>
            <a:t> </a:t>
          </a:r>
          <a:r>
            <a:rPr lang="en-US" sz="2400" dirty="0" err="1">
              <a:solidFill>
                <a:schemeClr val="tx1"/>
              </a:solidFill>
            </a:rPr>
            <a:t>asumsi</a:t>
          </a:r>
          <a:r>
            <a:rPr lang="en-US" sz="2400" dirty="0">
              <a:solidFill>
                <a:schemeClr val="tx1"/>
              </a:solidFill>
            </a:rPr>
            <a:t>, list </a:t>
          </a:r>
          <a:r>
            <a:rPr lang="en-US" sz="2400" dirty="0" err="1">
              <a:solidFill>
                <a:schemeClr val="tx1"/>
              </a:solidFill>
            </a:rPr>
            <a:t>risiko</a:t>
          </a:r>
          <a:r>
            <a:rPr lang="en-US" sz="2400" dirty="0">
              <a:solidFill>
                <a:schemeClr val="tx1"/>
              </a:solidFill>
            </a:rPr>
            <a:t>, dependencies, decisions, </a:t>
          </a:r>
          <a:r>
            <a:rPr lang="en-US" sz="2400" dirty="0" err="1">
              <a:solidFill>
                <a:schemeClr val="tx1"/>
              </a:solidFill>
            </a:rPr>
            <a:t>dan</a:t>
          </a:r>
          <a:r>
            <a:rPr lang="en-US" sz="2400" dirty="0">
              <a:solidFill>
                <a:schemeClr val="tx1"/>
              </a:solidFill>
            </a:rPr>
            <a:t> actions.</a:t>
          </a:r>
        </a:p>
      </dgm:t>
    </dgm:pt>
    <dgm:pt modelId="{32E5C0E6-2792-4D16-A7A1-AD8C08F8BA88}" type="parTrans" cxnId="{BA6C5C75-2665-4F05-B94B-1FA5C6BED082}">
      <dgm:prSet/>
      <dgm:spPr/>
      <dgm:t>
        <a:bodyPr/>
        <a:lstStyle/>
        <a:p>
          <a:endParaRPr lang="en-US"/>
        </a:p>
      </dgm:t>
    </dgm:pt>
    <dgm:pt modelId="{ECE2AA90-C7D5-4BEB-8ADA-56814EA4D7A8}" type="sibTrans" cxnId="{BA6C5C75-2665-4F05-B94B-1FA5C6BED082}">
      <dgm:prSet/>
      <dgm:spPr/>
      <dgm:t>
        <a:bodyPr/>
        <a:lstStyle/>
        <a:p>
          <a:endParaRPr lang="en-US"/>
        </a:p>
      </dgm:t>
    </dgm:pt>
    <dgm:pt modelId="{224CF469-C495-45B8-9E4A-119EC6AA03FC}" type="pres">
      <dgm:prSet presAssocID="{7BE175C2-43D5-BF47-B71D-4EF4D2107E03}" presName="linear" presStyleCnt="0">
        <dgm:presLayoutVars>
          <dgm:animLvl val="lvl"/>
          <dgm:resizeHandles val="exact"/>
        </dgm:presLayoutVars>
      </dgm:prSet>
      <dgm:spPr/>
    </dgm:pt>
    <dgm:pt modelId="{CA5515A7-FA4D-4B85-9DD9-17359CF050D2}" type="pres">
      <dgm:prSet presAssocID="{870269B6-4112-4E4F-ABD8-795DDFDD3198}" presName="parentText" presStyleLbl="node1" presStyleIdx="0" presStyleCnt="2" custLinFactNeighborX="-238" custLinFactNeighborY="-2134">
        <dgm:presLayoutVars>
          <dgm:chMax val="0"/>
          <dgm:bulletEnabled val="1"/>
        </dgm:presLayoutVars>
      </dgm:prSet>
      <dgm:spPr/>
    </dgm:pt>
    <dgm:pt modelId="{44DBF284-EFB8-48CB-AA9A-57838DF88D90}" type="pres">
      <dgm:prSet presAssocID="{870269B6-4112-4E4F-ABD8-795DDFDD3198}" presName="childText" presStyleLbl="revTx" presStyleIdx="0" presStyleCnt="2" custScaleY="197261">
        <dgm:presLayoutVars>
          <dgm:bulletEnabled val="1"/>
        </dgm:presLayoutVars>
      </dgm:prSet>
      <dgm:spPr/>
    </dgm:pt>
    <dgm:pt modelId="{280CA81F-85FF-478E-9BE9-1AA992A25306}" type="pres">
      <dgm:prSet presAssocID="{1B75498C-83B2-479C-A9F1-625A161AC294}" presName="parentText" presStyleLbl="node1" presStyleIdx="1" presStyleCnt="2" custScaleY="104236" custLinFactNeighborX="357" custLinFactNeighborY="-7942">
        <dgm:presLayoutVars>
          <dgm:chMax val="0"/>
          <dgm:bulletEnabled val="1"/>
        </dgm:presLayoutVars>
      </dgm:prSet>
      <dgm:spPr/>
    </dgm:pt>
    <dgm:pt modelId="{D461787F-1A46-4A84-9BD4-B2FFA8180641}" type="pres">
      <dgm:prSet presAssocID="{1B75498C-83B2-479C-A9F1-625A161AC294}" presName="childText" presStyleLbl="revTx" presStyleIdx="1" presStyleCnt="2" custScaleY="195123" custLinFactNeighborX="0" custLinFactNeighborY="-2034">
        <dgm:presLayoutVars>
          <dgm:bulletEnabled val="1"/>
        </dgm:presLayoutVars>
      </dgm:prSet>
      <dgm:spPr/>
    </dgm:pt>
  </dgm:ptLst>
  <dgm:cxnLst>
    <dgm:cxn modelId="{ACF55C0E-4F2A-49F1-8E62-D24D21125CE2}" type="presOf" srcId="{870269B6-4112-4E4F-ABD8-795DDFDD3198}" destId="{CA5515A7-FA4D-4B85-9DD9-17359CF050D2}" srcOrd="0" destOrd="0" presId="urn:microsoft.com/office/officeart/2005/8/layout/vList2"/>
    <dgm:cxn modelId="{E6D25622-EABD-044C-816E-41F198C2B326}" srcId="{7BE175C2-43D5-BF47-B71D-4EF4D2107E03}" destId="{870269B6-4112-4E4F-ABD8-795DDFDD3198}" srcOrd="0" destOrd="0" parTransId="{A1011F09-7E36-094F-8195-C8FACF5F9B59}" sibTransId="{9CF3B767-8600-AA44-91F2-FBC1438A0182}"/>
    <dgm:cxn modelId="{0123BF22-D0B9-43C8-BFB8-3232C9014BED}" srcId="{870269B6-4112-4E4F-ABD8-795DDFDD3198}" destId="{4EDE0251-43AB-4BED-A71A-098A5A930F8E}" srcOrd="0" destOrd="0" parTransId="{6BED1E76-4331-4355-A781-9248F47E5EA6}" sibTransId="{97378F11-B4B3-4875-ADE8-941FEE663EFB}"/>
    <dgm:cxn modelId="{614B0B5F-B327-4F30-A9AA-39424C0B82B3}" type="presOf" srcId="{068B2086-85B3-4F51-A669-DF9530F5B243}" destId="{D461787F-1A46-4A84-9BD4-B2FFA8180641}" srcOrd="0" destOrd="1" presId="urn:microsoft.com/office/officeart/2005/8/layout/vList2"/>
    <dgm:cxn modelId="{BA6C5C75-2665-4F05-B94B-1FA5C6BED082}" srcId="{1B75498C-83B2-479C-A9F1-625A161AC294}" destId="{31D95B1D-C1B9-4C76-8A78-8629FEDEE890}" srcOrd="2" destOrd="0" parTransId="{32E5C0E6-2792-4D16-A7A1-AD8C08F8BA88}" sibTransId="{ECE2AA90-C7D5-4BEB-8ADA-56814EA4D7A8}"/>
    <dgm:cxn modelId="{CBF11281-FD39-4D86-A4D9-F2C3F51167B8}" type="presOf" srcId="{4EDE0251-43AB-4BED-A71A-098A5A930F8E}" destId="{44DBF284-EFB8-48CB-AA9A-57838DF88D90}" srcOrd="0" destOrd="0" presId="urn:microsoft.com/office/officeart/2005/8/layout/vList2"/>
    <dgm:cxn modelId="{4DD94F89-E853-4198-9CC3-CAE25570EEE2}" type="presOf" srcId="{1B75498C-83B2-479C-A9F1-625A161AC294}" destId="{280CA81F-85FF-478E-9BE9-1AA992A25306}" srcOrd="0" destOrd="0" presId="urn:microsoft.com/office/officeart/2005/8/layout/vList2"/>
    <dgm:cxn modelId="{E26B608D-A43B-4B58-B5D9-2EE135B44132}" type="presOf" srcId="{7BE175C2-43D5-BF47-B71D-4EF4D2107E03}" destId="{224CF469-C495-45B8-9E4A-119EC6AA03FC}" srcOrd="0" destOrd="0" presId="urn:microsoft.com/office/officeart/2005/8/layout/vList2"/>
    <dgm:cxn modelId="{474A76A7-25B7-4A47-BFC6-E597A9174B23}" srcId="{1B75498C-83B2-479C-A9F1-625A161AC294}" destId="{B74EBF77-F150-49B2-A9B7-05370547BBDB}" srcOrd="0" destOrd="0" parTransId="{9B284CB2-ED63-4526-ABEA-57504FA10EFB}" sibTransId="{C1D459BD-ADD1-4FD4-9427-DDF39B4569A2}"/>
    <dgm:cxn modelId="{4EA790B9-2FC1-42F9-8C4B-0B1B7E776618}" type="presOf" srcId="{B74EBF77-F150-49B2-A9B7-05370547BBDB}" destId="{D461787F-1A46-4A84-9BD4-B2FFA8180641}" srcOrd="0" destOrd="0" presId="urn:microsoft.com/office/officeart/2005/8/layout/vList2"/>
    <dgm:cxn modelId="{AA06E3CA-7D19-4636-B601-61B3065877C5}" srcId="{1B75498C-83B2-479C-A9F1-625A161AC294}" destId="{068B2086-85B3-4F51-A669-DF9530F5B243}" srcOrd="1" destOrd="0" parTransId="{392C7EE1-1839-40F6-8244-D14CF73CB19F}" sibTransId="{7D72A0FF-413B-456D-8BE8-B62C3B360C42}"/>
    <dgm:cxn modelId="{485542F3-D809-4611-8D5A-D8927A72C907}" srcId="{7BE175C2-43D5-BF47-B71D-4EF4D2107E03}" destId="{1B75498C-83B2-479C-A9F1-625A161AC294}" srcOrd="1" destOrd="0" parTransId="{91210CF8-9ABA-4648-9C02-96C91CB27C67}" sibTransId="{F8D42CAC-A885-4FBC-A863-137350044222}"/>
    <dgm:cxn modelId="{3606CFF9-6EA9-4592-8C09-E10F8D917468}" type="presOf" srcId="{31D95B1D-C1B9-4C76-8A78-8629FEDEE890}" destId="{D461787F-1A46-4A84-9BD4-B2FFA8180641}" srcOrd="0" destOrd="2" presId="urn:microsoft.com/office/officeart/2005/8/layout/vList2"/>
    <dgm:cxn modelId="{B63D6426-EF17-4F1A-BBFF-14C002AD2C25}" type="presParOf" srcId="{224CF469-C495-45B8-9E4A-119EC6AA03FC}" destId="{CA5515A7-FA4D-4B85-9DD9-17359CF050D2}" srcOrd="0" destOrd="0" presId="urn:microsoft.com/office/officeart/2005/8/layout/vList2"/>
    <dgm:cxn modelId="{F310E0F8-EF53-4077-B318-49466E95B9D0}" type="presParOf" srcId="{224CF469-C495-45B8-9E4A-119EC6AA03FC}" destId="{44DBF284-EFB8-48CB-AA9A-57838DF88D90}" srcOrd="1" destOrd="0" presId="urn:microsoft.com/office/officeart/2005/8/layout/vList2"/>
    <dgm:cxn modelId="{030A5C98-BFE8-4D62-820D-C9179F7AD299}" type="presParOf" srcId="{224CF469-C495-45B8-9E4A-119EC6AA03FC}" destId="{280CA81F-85FF-478E-9BE9-1AA992A25306}" srcOrd="2" destOrd="0" presId="urn:microsoft.com/office/officeart/2005/8/layout/vList2"/>
    <dgm:cxn modelId="{7B2F4825-3E01-46F8-8DF5-9AAA021BF8CF}" type="presParOf" srcId="{224CF469-C495-45B8-9E4A-119EC6AA03FC}" destId="{D461787F-1A46-4A84-9BD4-B2FFA8180641}" srcOrd="3"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9.xml><?xml version="1.0" encoding="utf-8"?>
<dgm:dataModel xmlns:dgm="http://schemas.openxmlformats.org/drawingml/2006/diagram" xmlns:a="http://schemas.openxmlformats.org/drawingml/2006/main">
  <dgm:ptLst>
    <dgm:pt modelId="{7BE175C2-43D5-BF47-B71D-4EF4D2107E03}" type="doc">
      <dgm:prSet loTypeId="urn:microsoft.com/office/officeart/2005/8/layout/vList2" loCatId="list" qsTypeId="urn:microsoft.com/office/officeart/2005/8/quickstyle/3d3" qsCatId="3D" csTypeId="urn:microsoft.com/office/officeart/2005/8/colors/colorful5" csCatId="colorful" phldr="1"/>
      <dgm:spPr/>
    </dgm:pt>
    <dgm:pt modelId="{4EDE0251-43AB-4BED-A71A-098A5A930F8E}">
      <dgm:prSet phldrT="[Text]" custT="1"/>
      <dgm:spPr>
        <a:xfrm rot="10800000">
          <a:off x="1612781" y="1865"/>
          <a:ext cx="4339282" cy="2079218"/>
        </a:xfrm>
      </dgm:spPr>
      <dgm:t>
        <a:bodyPr/>
        <a:lstStyle/>
        <a:p>
          <a:pPr marL="82550" indent="-82550" algn="just"/>
          <a:endParaRPr lang="en-US" sz="2400" b="0" dirty="0">
            <a:solidFill>
              <a:schemeClr val="tx1"/>
            </a:solidFill>
            <a:latin typeface="Calibri"/>
            <a:ea typeface="+mn-ea"/>
            <a:cs typeface="+mn-cs"/>
          </a:endParaRPr>
        </a:p>
      </dgm:t>
    </dgm:pt>
    <dgm:pt modelId="{6BED1E76-4331-4355-A781-9248F47E5EA6}" type="parTrans" cxnId="{0123BF22-D0B9-43C8-BFB8-3232C9014BED}">
      <dgm:prSet/>
      <dgm:spPr/>
      <dgm:t>
        <a:bodyPr/>
        <a:lstStyle/>
        <a:p>
          <a:endParaRPr lang="en-US"/>
        </a:p>
      </dgm:t>
    </dgm:pt>
    <dgm:pt modelId="{97378F11-B4B3-4875-ADE8-941FEE663EFB}" type="sibTrans" cxnId="{0123BF22-D0B9-43C8-BFB8-3232C9014BED}">
      <dgm:prSet/>
      <dgm:spPr/>
      <dgm:t>
        <a:bodyPr/>
        <a:lstStyle/>
        <a:p>
          <a:endParaRPr lang="en-US"/>
        </a:p>
      </dgm:t>
    </dgm:pt>
    <dgm:pt modelId="{870269B6-4112-4E4F-ABD8-795DDFDD3198}">
      <dgm:prSet phldrT="[Text]" custT="1"/>
      <dgm:spPr>
        <a:xfrm rot="10800000">
          <a:off x="1612781" y="1865"/>
          <a:ext cx="4339282" cy="2079218"/>
        </a:xfrm>
      </dgm:spPr>
      <dgm:t>
        <a:bodyPr/>
        <a:lstStyle/>
        <a:p>
          <a:pPr marL="82550" indent="-82550" algn="l"/>
          <a:r>
            <a:rPr lang="en-US" sz="2800" b="1" spc="-4" dirty="0">
              <a:solidFill>
                <a:srgbClr val="404040"/>
              </a:solidFill>
              <a:cs typeface="Comic Sans MS"/>
            </a:rPr>
            <a:t>Activity Duration</a:t>
          </a:r>
          <a:r>
            <a:rPr lang="en-US" sz="2800" b="1" spc="19" dirty="0">
              <a:solidFill>
                <a:srgbClr val="404040"/>
              </a:solidFill>
              <a:cs typeface="Comic Sans MS"/>
            </a:rPr>
            <a:t> </a:t>
          </a:r>
          <a:r>
            <a:rPr lang="en-US" sz="2800" b="1" spc="-4" dirty="0">
              <a:solidFill>
                <a:srgbClr val="404040"/>
              </a:solidFill>
              <a:cs typeface="Comic Sans MS"/>
            </a:rPr>
            <a:t>Estimates</a:t>
          </a:r>
          <a:endParaRPr lang="en-US" sz="2400" b="0" dirty="0">
            <a:solidFill>
              <a:schemeClr val="tx1"/>
            </a:solidFill>
            <a:latin typeface="Calibri"/>
            <a:ea typeface="+mn-ea"/>
            <a:cs typeface="+mn-cs"/>
          </a:endParaRPr>
        </a:p>
      </dgm:t>
    </dgm:pt>
    <dgm:pt modelId="{9CF3B767-8600-AA44-91F2-FBC1438A0182}" type="sibTrans" cxnId="{E6D25622-EABD-044C-816E-41F198C2B326}">
      <dgm:prSet/>
      <dgm:spPr/>
      <dgm:t>
        <a:bodyPr/>
        <a:lstStyle/>
        <a:p>
          <a:endParaRPr lang="en-US"/>
        </a:p>
      </dgm:t>
    </dgm:pt>
    <dgm:pt modelId="{A1011F09-7E36-094F-8195-C8FACF5F9B59}" type="parTrans" cxnId="{E6D25622-EABD-044C-816E-41F198C2B326}">
      <dgm:prSet/>
      <dgm:spPr/>
      <dgm:t>
        <a:bodyPr/>
        <a:lstStyle/>
        <a:p>
          <a:endParaRPr lang="en-US"/>
        </a:p>
      </dgm:t>
    </dgm:pt>
    <dgm:pt modelId="{224CF469-C495-45B8-9E4A-119EC6AA03FC}" type="pres">
      <dgm:prSet presAssocID="{7BE175C2-43D5-BF47-B71D-4EF4D2107E03}" presName="linear" presStyleCnt="0">
        <dgm:presLayoutVars>
          <dgm:animLvl val="lvl"/>
          <dgm:resizeHandles val="exact"/>
        </dgm:presLayoutVars>
      </dgm:prSet>
      <dgm:spPr/>
    </dgm:pt>
    <dgm:pt modelId="{CA5515A7-FA4D-4B85-9DD9-17359CF050D2}" type="pres">
      <dgm:prSet presAssocID="{870269B6-4112-4E4F-ABD8-795DDFDD3198}" presName="parentText" presStyleLbl="node1" presStyleIdx="0" presStyleCnt="1" custLinFactNeighborX="-5547" custLinFactNeighborY="-95067">
        <dgm:presLayoutVars>
          <dgm:chMax val="0"/>
          <dgm:bulletEnabled val="1"/>
        </dgm:presLayoutVars>
      </dgm:prSet>
      <dgm:spPr/>
    </dgm:pt>
    <dgm:pt modelId="{44DBF284-EFB8-48CB-AA9A-57838DF88D90}" type="pres">
      <dgm:prSet presAssocID="{870269B6-4112-4E4F-ABD8-795DDFDD3198}" presName="childText" presStyleLbl="revTx" presStyleIdx="0" presStyleCnt="1">
        <dgm:presLayoutVars>
          <dgm:bulletEnabled val="1"/>
        </dgm:presLayoutVars>
      </dgm:prSet>
      <dgm:spPr/>
    </dgm:pt>
  </dgm:ptLst>
  <dgm:cxnLst>
    <dgm:cxn modelId="{E6D25622-EABD-044C-816E-41F198C2B326}" srcId="{7BE175C2-43D5-BF47-B71D-4EF4D2107E03}" destId="{870269B6-4112-4E4F-ABD8-795DDFDD3198}" srcOrd="0" destOrd="0" parTransId="{A1011F09-7E36-094F-8195-C8FACF5F9B59}" sibTransId="{9CF3B767-8600-AA44-91F2-FBC1438A0182}"/>
    <dgm:cxn modelId="{0123BF22-D0B9-43C8-BFB8-3232C9014BED}" srcId="{870269B6-4112-4E4F-ABD8-795DDFDD3198}" destId="{4EDE0251-43AB-4BED-A71A-098A5A930F8E}" srcOrd="0" destOrd="0" parTransId="{6BED1E76-4331-4355-A781-9248F47E5EA6}" sibTransId="{97378F11-B4B3-4875-ADE8-941FEE663EFB}"/>
    <dgm:cxn modelId="{8A93CE34-F5A0-4257-92E8-82B269381BE8}" type="presOf" srcId="{7BE175C2-43D5-BF47-B71D-4EF4D2107E03}" destId="{224CF469-C495-45B8-9E4A-119EC6AA03FC}" srcOrd="0" destOrd="0" presId="urn:microsoft.com/office/officeart/2005/8/layout/vList2"/>
    <dgm:cxn modelId="{8C66533B-C189-4606-B5F6-5D0197066189}" type="presOf" srcId="{870269B6-4112-4E4F-ABD8-795DDFDD3198}" destId="{CA5515A7-FA4D-4B85-9DD9-17359CF050D2}" srcOrd="0" destOrd="0" presId="urn:microsoft.com/office/officeart/2005/8/layout/vList2"/>
    <dgm:cxn modelId="{423FFE92-A424-45F0-87DA-808CA18A203B}" type="presOf" srcId="{4EDE0251-43AB-4BED-A71A-098A5A930F8E}" destId="{44DBF284-EFB8-48CB-AA9A-57838DF88D90}" srcOrd="0" destOrd="0" presId="urn:microsoft.com/office/officeart/2005/8/layout/vList2"/>
    <dgm:cxn modelId="{2587C176-5A4E-459E-98D0-23841C40DF51}" type="presParOf" srcId="{224CF469-C495-45B8-9E4A-119EC6AA03FC}" destId="{CA5515A7-FA4D-4B85-9DD9-17359CF050D2}" srcOrd="0" destOrd="0" presId="urn:microsoft.com/office/officeart/2005/8/layout/vList2"/>
    <dgm:cxn modelId="{61422D50-543D-4456-9D6C-EE971977577D}" type="presParOf" srcId="{224CF469-C495-45B8-9E4A-119EC6AA03FC}" destId="{44DBF284-EFB8-48CB-AA9A-57838DF88D90}" srcOrd="1"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5DDF508-B38B-40B6-9BF3-7DB3095826DE}">
      <dsp:nvSpPr>
        <dsp:cNvPr id="0" name=""/>
        <dsp:cNvSpPr/>
      </dsp:nvSpPr>
      <dsp:spPr>
        <a:xfrm>
          <a:off x="13" y="0"/>
          <a:ext cx="10592959" cy="1744383"/>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GB" sz="2400" kern="1200" dirty="0">
              <a:latin typeface="Calibri" panose="020F0502020204030204" pitchFamily="34" charset="0"/>
              <a:cs typeface="Comic Sans MS"/>
            </a:rPr>
            <a:t>Estimate </a:t>
          </a:r>
          <a:r>
            <a:rPr lang="en-GB" sz="2400" kern="1200" spc="-4" dirty="0">
              <a:latin typeface="Calibri" panose="020F0502020204030204" pitchFamily="34" charset="0"/>
              <a:cs typeface="Comic Sans MS"/>
            </a:rPr>
            <a:t>Activity </a:t>
          </a:r>
          <a:r>
            <a:rPr lang="en-GB" sz="2400" kern="1200" dirty="0">
              <a:latin typeface="Calibri" panose="020F0502020204030204" pitchFamily="34" charset="0"/>
              <a:cs typeface="Comic Sans MS"/>
            </a:rPr>
            <a:t>Durations </a:t>
          </a:r>
          <a:r>
            <a:rPr lang="en-GB" sz="2400" kern="1200" dirty="0" err="1">
              <a:latin typeface="Calibri" panose="020F0502020204030204" pitchFamily="34" charset="0"/>
              <a:cs typeface="Comic Sans MS"/>
            </a:rPr>
            <a:t>Merupakan</a:t>
          </a:r>
          <a:r>
            <a:rPr lang="en-GB" sz="2400" kern="1200" dirty="0">
              <a:latin typeface="Calibri" panose="020F0502020204030204" pitchFamily="34" charset="0"/>
              <a:cs typeface="Comic Sans MS"/>
            </a:rPr>
            <a:t> proses</a:t>
          </a:r>
          <a:r>
            <a:rPr lang="en-GB" sz="2400" kern="1200" spc="-38" dirty="0">
              <a:latin typeface="Calibri" panose="020F0502020204030204" pitchFamily="34" charset="0"/>
              <a:cs typeface="Comic Sans MS"/>
            </a:rPr>
            <a:t> </a:t>
          </a:r>
          <a:r>
            <a:rPr lang="en-GB" sz="2400" kern="1200" dirty="0" err="1">
              <a:latin typeface="Calibri" panose="020F0502020204030204" pitchFamily="34" charset="0"/>
              <a:cs typeface="Comic Sans MS"/>
            </a:rPr>
            <a:t>memperkirakan</a:t>
          </a:r>
          <a:r>
            <a:rPr lang="en-GB" sz="2400" kern="1200" spc="-8" dirty="0">
              <a:latin typeface="Calibri" panose="020F0502020204030204" pitchFamily="34" charset="0"/>
              <a:cs typeface="Comic Sans MS"/>
            </a:rPr>
            <a:t> </a:t>
          </a:r>
          <a:r>
            <a:rPr lang="en-GB" sz="2400" kern="1200" spc="-4" dirty="0" err="1">
              <a:latin typeface="Calibri" panose="020F0502020204030204" pitchFamily="34" charset="0"/>
              <a:cs typeface="Comic Sans MS"/>
            </a:rPr>
            <a:t>jumlah</a:t>
          </a:r>
          <a:r>
            <a:rPr lang="en-GB" sz="2400" kern="1200" spc="-4" dirty="0">
              <a:latin typeface="Calibri" panose="020F0502020204030204" pitchFamily="34" charset="0"/>
              <a:cs typeface="Comic Sans MS"/>
            </a:rPr>
            <a:t>  </a:t>
          </a:r>
          <a:r>
            <a:rPr lang="en-GB" sz="2400" kern="1200" dirty="0" err="1">
              <a:latin typeface="Calibri" panose="020F0502020204030204" pitchFamily="34" charset="0"/>
              <a:cs typeface="Comic Sans MS"/>
            </a:rPr>
            <a:t>periode</a:t>
          </a:r>
          <a:r>
            <a:rPr lang="en-GB" sz="2400" kern="1200" dirty="0">
              <a:latin typeface="Calibri" panose="020F0502020204030204" pitchFamily="34" charset="0"/>
              <a:cs typeface="Comic Sans MS"/>
            </a:rPr>
            <a:t> </a:t>
          </a:r>
          <a:r>
            <a:rPr lang="en-GB" sz="2400" kern="1200" dirty="0" err="1">
              <a:latin typeface="Calibri" panose="020F0502020204030204" pitchFamily="34" charset="0"/>
              <a:cs typeface="Comic Sans MS"/>
            </a:rPr>
            <a:t>kerja</a:t>
          </a:r>
          <a:r>
            <a:rPr lang="en-GB" sz="2400" kern="1200" dirty="0">
              <a:latin typeface="Calibri" panose="020F0502020204030204" pitchFamily="34" charset="0"/>
              <a:cs typeface="Comic Sans MS"/>
            </a:rPr>
            <a:t> yang </a:t>
          </a:r>
          <a:r>
            <a:rPr lang="en-GB" sz="2400" kern="1200" spc="-4" dirty="0" err="1">
              <a:latin typeface="Calibri" panose="020F0502020204030204" pitchFamily="34" charset="0"/>
              <a:cs typeface="Comic Sans MS"/>
            </a:rPr>
            <a:t>diperlukan</a:t>
          </a:r>
          <a:r>
            <a:rPr lang="en-GB" sz="2400" kern="1200" spc="-4" dirty="0">
              <a:latin typeface="Calibri" panose="020F0502020204030204" pitchFamily="34" charset="0"/>
              <a:cs typeface="Comic Sans MS"/>
            </a:rPr>
            <a:t> </a:t>
          </a:r>
          <a:r>
            <a:rPr lang="en-GB" sz="2400" kern="1200" dirty="0" err="1">
              <a:latin typeface="Calibri" panose="020F0502020204030204" pitchFamily="34" charset="0"/>
              <a:cs typeface="Comic Sans MS"/>
            </a:rPr>
            <a:t>untuk</a:t>
          </a:r>
          <a:r>
            <a:rPr lang="en-GB" sz="2400" kern="1200" dirty="0">
              <a:latin typeface="Calibri" panose="020F0502020204030204" pitchFamily="34" charset="0"/>
              <a:cs typeface="Comic Sans MS"/>
            </a:rPr>
            <a:t> </a:t>
          </a:r>
          <a:r>
            <a:rPr lang="en-GB" sz="2400" kern="1200" dirty="0" err="1">
              <a:latin typeface="Calibri" panose="020F0502020204030204" pitchFamily="34" charset="0"/>
              <a:cs typeface="Comic Sans MS"/>
            </a:rPr>
            <a:t>menyelesaikan</a:t>
          </a:r>
          <a:r>
            <a:rPr lang="en-GB" sz="2400" kern="1200" dirty="0">
              <a:latin typeface="Calibri" panose="020F0502020204030204" pitchFamily="34" charset="0"/>
              <a:cs typeface="Comic Sans MS"/>
            </a:rPr>
            <a:t> </a:t>
          </a:r>
          <a:r>
            <a:rPr lang="en-GB" sz="2400" kern="1200" dirty="0" err="1">
              <a:latin typeface="Calibri" panose="020F0502020204030204" pitchFamily="34" charset="0"/>
              <a:cs typeface="Comic Sans MS"/>
            </a:rPr>
            <a:t>kegiatan</a:t>
          </a:r>
          <a:r>
            <a:rPr lang="en-GB" sz="2400" kern="1200" dirty="0">
              <a:latin typeface="Calibri" panose="020F0502020204030204" pitchFamily="34" charset="0"/>
              <a:cs typeface="Comic Sans MS"/>
            </a:rPr>
            <a:t> </a:t>
          </a:r>
          <a:r>
            <a:rPr lang="en-GB" sz="2400" kern="1200" spc="-4" dirty="0" err="1">
              <a:latin typeface="Calibri" panose="020F0502020204030204" pitchFamily="34" charset="0"/>
              <a:cs typeface="Comic Sans MS"/>
            </a:rPr>
            <a:t>dengan</a:t>
          </a:r>
          <a:r>
            <a:rPr lang="en-GB" sz="2400" kern="1200" spc="-4" dirty="0">
              <a:latin typeface="Calibri" panose="020F0502020204030204" pitchFamily="34" charset="0"/>
              <a:cs typeface="Comic Sans MS"/>
            </a:rPr>
            <a:t>  </a:t>
          </a:r>
          <a:r>
            <a:rPr lang="en-GB" sz="2400" kern="1200" dirty="0" err="1">
              <a:latin typeface="Calibri" panose="020F0502020204030204" pitchFamily="34" charset="0"/>
              <a:cs typeface="Comic Sans MS"/>
            </a:rPr>
            <a:t>perkiraan</a:t>
          </a:r>
          <a:r>
            <a:rPr lang="en-GB" sz="2400" kern="1200" dirty="0">
              <a:latin typeface="Calibri" panose="020F0502020204030204" pitchFamily="34" charset="0"/>
              <a:cs typeface="Comic Sans MS"/>
            </a:rPr>
            <a:t> </a:t>
          </a:r>
          <a:r>
            <a:rPr lang="en-GB" sz="2400" kern="1200" dirty="0" err="1">
              <a:latin typeface="Calibri" panose="020F0502020204030204" pitchFamily="34" charset="0"/>
              <a:cs typeface="Comic Sans MS"/>
            </a:rPr>
            <a:t>sumber</a:t>
          </a:r>
          <a:r>
            <a:rPr lang="en-GB" sz="2400" kern="1200" spc="-53" dirty="0">
              <a:latin typeface="Calibri" panose="020F0502020204030204" pitchFamily="34" charset="0"/>
              <a:cs typeface="Comic Sans MS"/>
            </a:rPr>
            <a:t> </a:t>
          </a:r>
          <a:r>
            <a:rPr lang="en-GB" sz="2400" kern="1200" spc="-4" dirty="0" err="1">
              <a:latin typeface="Calibri" panose="020F0502020204030204" pitchFamily="34" charset="0"/>
              <a:cs typeface="Comic Sans MS"/>
            </a:rPr>
            <a:t>daya</a:t>
          </a:r>
          <a:r>
            <a:rPr lang="en-GB" sz="2400" kern="1200" spc="-4" dirty="0">
              <a:latin typeface="Calibri" panose="020F0502020204030204" pitchFamily="34" charset="0"/>
              <a:cs typeface="Comic Sans MS"/>
            </a:rPr>
            <a:t>.</a:t>
          </a:r>
          <a:endParaRPr lang="en-US" sz="2400" kern="1200" dirty="0">
            <a:solidFill>
              <a:schemeClr val="bg1"/>
            </a:solidFill>
          </a:endParaRPr>
        </a:p>
      </dsp:txBody>
      <dsp:txXfrm>
        <a:off x="13" y="0"/>
        <a:ext cx="10592959" cy="1744383"/>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5515A7-FA4D-4B85-9DD9-17359CF050D2}">
      <dsp:nvSpPr>
        <dsp:cNvPr id="0" name=""/>
        <dsp:cNvSpPr/>
      </dsp:nvSpPr>
      <dsp:spPr>
        <a:xfrm>
          <a:off x="0" y="150127"/>
          <a:ext cx="9921922" cy="727228"/>
        </a:xfrm>
        <a:prstGeom prst="roundRect">
          <a:avLst/>
        </a:prstGeom>
        <a:solidFill>
          <a:schemeClr val="accent5">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82550" lvl="0" indent="-82550" algn="l" defTabSz="1244600">
            <a:lnSpc>
              <a:spcPct val="90000"/>
            </a:lnSpc>
            <a:spcBef>
              <a:spcPct val="0"/>
            </a:spcBef>
            <a:spcAft>
              <a:spcPct val="35000"/>
            </a:spcAft>
            <a:buNone/>
          </a:pPr>
          <a:r>
            <a:rPr kumimoji="0" lang="en-US" sz="2800" b="1" i="0" u="none" strike="noStrike" kern="1200" cap="none" spc="-5" normalizeH="0" baseline="0" noProof="0" dirty="0">
              <a:ln>
                <a:noFill/>
              </a:ln>
              <a:solidFill>
                <a:srgbClr val="404040"/>
              </a:solidFill>
              <a:effectLst/>
              <a:uLnTx/>
              <a:uFillTx/>
              <a:latin typeface="Calibri" panose="020F0502020204030204" pitchFamily="34" charset="0"/>
              <a:ea typeface="+mn-ea"/>
              <a:cs typeface="Comic Sans MS"/>
            </a:rPr>
            <a:t>Schedule Network</a:t>
          </a:r>
          <a:r>
            <a:rPr kumimoji="0" lang="en-US" sz="2800" b="1" i="0" u="none" strike="noStrike" kern="1200" cap="none" spc="-50" normalizeH="0" baseline="0" noProof="0" dirty="0">
              <a:ln>
                <a:noFill/>
              </a:ln>
              <a:solidFill>
                <a:srgbClr val="404040"/>
              </a:solidFill>
              <a:effectLst/>
              <a:uLnTx/>
              <a:uFillTx/>
              <a:latin typeface="Calibri" panose="020F0502020204030204" pitchFamily="34" charset="0"/>
              <a:ea typeface="+mn-ea"/>
              <a:cs typeface="Comic Sans MS"/>
            </a:rPr>
            <a:t> </a:t>
          </a:r>
          <a:r>
            <a:rPr kumimoji="0" lang="en-US" sz="2800" b="1" i="0" u="none" strike="noStrike" kern="1200" cap="none" spc="-5" normalizeH="0" baseline="0" noProof="0" dirty="0">
              <a:ln>
                <a:noFill/>
              </a:ln>
              <a:solidFill>
                <a:srgbClr val="404040"/>
              </a:solidFill>
              <a:effectLst/>
              <a:uLnTx/>
              <a:uFillTx/>
              <a:latin typeface="Calibri" panose="020F0502020204030204" pitchFamily="34" charset="0"/>
              <a:ea typeface="+mn-ea"/>
              <a:cs typeface="Comic Sans MS"/>
            </a:rPr>
            <a:t>Analysis</a:t>
          </a:r>
          <a:endParaRPr lang="en-US" sz="2800" b="1" kern="1200" dirty="0">
            <a:solidFill>
              <a:schemeClr val="tx1"/>
            </a:solidFill>
            <a:latin typeface="Calibri"/>
            <a:ea typeface="+mn-ea"/>
            <a:cs typeface="+mn-cs"/>
          </a:endParaRPr>
        </a:p>
      </dsp:txBody>
      <dsp:txXfrm>
        <a:off x="35500" y="185627"/>
        <a:ext cx="9850922" cy="656228"/>
      </dsp:txXfrm>
    </dsp:sp>
    <dsp:sp modelId="{44DBF284-EFB8-48CB-AA9A-57838DF88D90}">
      <dsp:nvSpPr>
        <dsp:cNvPr id="0" name=""/>
        <dsp:cNvSpPr/>
      </dsp:nvSpPr>
      <dsp:spPr>
        <a:xfrm>
          <a:off x="0" y="951507"/>
          <a:ext cx="9921922" cy="1055700"/>
        </a:xfrm>
        <a:prstGeom prst="rect">
          <a:avLst/>
        </a:prstGeom>
        <a:noFill/>
        <a:ln w="6350" cap="flat" cmpd="sng" algn="ctr">
          <a:solidFill>
            <a:schemeClr val="dk1">
              <a:alpha val="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315021" tIns="38100" rIns="213360" bIns="38100" numCol="1" spcCol="1270" anchor="t" anchorCtr="0">
          <a:noAutofit/>
        </a:bodyPr>
        <a:lstStyle/>
        <a:p>
          <a:pPr marL="228600" lvl="1" indent="-228600" algn="l" defTabSz="1022350">
            <a:lnSpc>
              <a:spcPct val="90000"/>
            </a:lnSpc>
            <a:spcBef>
              <a:spcPct val="0"/>
            </a:spcBef>
            <a:spcAft>
              <a:spcPct val="20000"/>
            </a:spcAft>
            <a:buChar char="•"/>
          </a:pPr>
          <a:r>
            <a:rPr kumimoji="0" lang="en-US" sz="2300" b="0" i="0" u="none" strike="noStrike" kern="1200" cap="none" spc="-5" normalizeH="0" baseline="0" noProof="0" dirty="0" err="1">
              <a:ln>
                <a:noFill/>
              </a:ln>
              <a:solidFill>
                <a:srgbClr val="404040"/>
              </a:solidFill>
              <a:effectLst/>
              <a:uLnTx/>
              <a:uFillTx/>
              <a:latin typeface="Calibri" panose="020F0502020204030204" pitchFamily="34" charset="0"/>
              <a:ea typeface="+mn-ea"/>
              <a:cs typeface="Comic Sans MS"/>
            </a:rPr>
            <a:t>Suatu</a:t>
          </a:r>
          <a:r>
            <a:rPr kumimoji="0" lang="en-US" sz="2300" b="0" i="0" u="none" strike="noStrike" kern="1200" cap="none" spc="-5" normalizeH="0" baseline="0" noProof="0" dirty="0">
              <a:ln>
                <a:noFill/>
              </a:ln>
              <a:solidFill>
                <a:srgbClr val="404040"/>
              </a:solidFill>
              <a:effectLst/>
              <a:uLnTx/>
              <a:uFillTx/>
              <a:latin typeface="Calibri" panose="020F0502020204030204" pitchFamily="34" charset="0"/>
              <a:ea typeface="+mn-ea"/>
              <a:cs typeface="Comic Sans MS"/>
            </a:rPr>
            <a:t> </a:t>
          </a:r>
          <a:r>
            <a:rPr kumimoji="0" lang="en-US" sz="2300" b="0" i="0" u="none" strike="noStrike" kern="1200" cap="none" spc="-5" normalizeH="0" baseline="0" noProof="0" dirty="0" err="1">
              <a:ln>
                <a:noFill/>
              </a:ln>
              <a:solidFill>
                <a:srgbClr val="404040"/>
              </a:solidFill>
              <a:effectLst/>
              <a:uLnTx/>
              <a:uFillTx/>
              <a:latin typeface="Calibri" panose="020F0502020204030204" pitchFamily="34" charset="0"/>
              <a:ea typeface="+mn-ea"/>
              <a:cs typeface="Comic Sans MS"/>
            </a:rPr>
            <a:t>teknik</a:t>
          </a:r>
          <a:r>
            <a:rPr kumimoji="0" lang="en-US" sz="2300" b="0" i="0" u="none" strike="noStrike" kern="1200" cap="none" spc="-5" normalizeH="0" baseline="0" noProof="0" dirty="0">
              <a:ln>
                <a:noFill/>
              </a:ln>
              <a:solidFill>
                <a:srgbClr val="404040"/>
              </a:solidFill>
              <a:effectLst/>
              <a:uLnTx/>
              <a:uFillTx/>
              <a:latin typeface="Calibri" panose="020F0502020204030204" pitchFamily="34" charset="0"/>
              <a:ea typeface="+mn-ea"/>
              <a:cs typeface="Comic Sans MS"/>
            </a:rPr>
            <a:t> </a:t>
          </a:r>
          <a:r>
            <a:rPr kumimoji="0" lang="en-US" sz="2300" b="0" i="0" u="none" strike="noStrike" kern="1200" cap="none" spc="0" normalizeH="0" baseline="0" noProof="0" dirty="0">
              <a:ln>
                <a:noFill/>
              </a:ln>
              <a:solidFill>
                <a:srgbClr val="404040"/>
              </a:solidFill>
              <a:effectLst/>
              <a:uLnTx/>
              <a:uFillTx/>
              <a:latin typeface="Calibri" panose="020F0502020204030204" pitchFamily="34" charset="0"/>
              <a:ea typeface="+mn-ea"/>
              <a:cs typeface="Comic Sans MS"/>
            </a:rPr>
            <a:t>yang </a:t>
          </a:r>
          <a:r>
            <a:rPr kumimoji="0" lang="en-US" sz="2300" b="0" i="0" u="none" strike="noStrike" kern="1200" cap="none" spc="0" normalizeH="0" baseline="0" noProof="0" dirty="0" err="1">
              <a:ln>
                <a:noFill/>
              </a:ln>
              <a:solidFill>
                <a:srgbClr val="404040"/>
              </a:solidFill>
              <a:effectLst/>
              <a:uLnTx/>
              <a:uFillTx/>
              <a:latin typeface="Calibri" panose="020F0502020204030204" pitchFamily="34" charset="0"/>
              <a:ea typeface="+mn-ea"/>
              <a:cs typeface="Comic Sans MS"/>
            </a:rPr>
            <a:t>menghasilkan</a:t>
          </a:r>
          <a:r>
            <a:rPr kumimoji="0" lang="en-US" sz="2300" b="0" i="0" u="none" strike="noStrike" kern="1200" cap="none" spc="0" normalizeH="0" baseline="0" noProof="0" dirty="0">
              <a:ln>
                <a:noFill/>
              </a:ln>
              <a:solidFill>
                <a:srgbClr val="404040"/>
              </a:solidFill>
              <a:effectLst/>
              <a:uLnTx/>
              <a:uFillTx/>
              <a:latin typeface="Calibri" panose="020F0502020204030204" pitchFamily="34" charset="0"/>
              <a:ea typeface="+mn-ea"/>
              <a:cs typeface="Comic Sans MS"/>
            </a:rPr>
            <a:t> project schedule.</a:t>
          </a:r>
          <a:r>
            <a:rPr kumimoji="0" lang="en-US" sz="2300" b="0" i="0" u="none" strike="noStrike" kern="1200" cap="none" spc="-25" normalizeH="0" baseline="0" noProof="0" dirty="0">
              <a:ln>
                <a:noFill/>
              </a:ln>
              <a:solidFill>
                <a:srgbClr val="404040"/>
              </a:solidFill>
              <a:effectLst/>
              <a:uLnTx/>
              <a:uFillTx/>
              <a:latin typeface="Calibri" panose="020F0502020204030204" pitchFamily="34" charset="0"/>
              <a:ea typeface="+mn-ea"/>
              <a:cs typeface="Comic Sans MS"/>
            </a:rPr>
            <a:t> </a:t>
          </a:r>
          <a:r>
            <a:rPr kumimoji="0" lang="en-US" sz="2300" b="0" i="0" u="none" strike="noStrike" kern="1200" cap="none" spc="-5" normalizeH="0" baseline="0" noProof="0" dirty="0" err="1">
              <a:ln>
                <a:noFill/>
              </a:ln>
              <a:solidFill>
                <a:srgbClr val="404040"/>
              </a:solidFill>
              <a:effectLst/>
              <a:uLnTx/>
              <a:uFillTx/>
              <a:latin typeface="Calibri" panose="020F0502020204030204" pitchFamily="34" charset="0"/>
              <a:ea typeface="+mn-ea"/>
              <a:cs typeface="Comic Sans MS"/>
            </a:rPr>
            <a:t>Dengan</a:t>
          </a:r>
          <a:r>
            <a:rPr kumimoji="0" lang="en-US" sz="2300" b="0" i="0" u="none" strike="noStrike" kern="1200" cap="none" spc="0" normalizeH="0" baseline="0" noProof="0" dirty="0">
              <a:ln>
                <a:noFill/>
              </a:ln>
              <a:solidFill>
                <a:srgbClr val="2F2B20"/>
              </a:solidFill>
              <a:effectLst/>
              <a:uLnTx/>
              <a:uFillTx/>
              <a:latin typeface="Calibri" panose="020F0502020204030204" pitchFamily="34" charset="0"/>
              <a:ea typeface="+mn-ea"/>
              <a:cs typeface="Comic Sans MS"/>
            </a:rPr>
            <a:t> </a:t>
          </a:r>
          <a:r>
            <a:rPr kumimoji="0" lang="en-US" sz="2300" b="0" i="0" u="none" strike="noStrike" kern="1200" cap="none" spc="-5" normalizeH="0" baseline="0" noProof="0" dirty="0" err="1">
              <a:ln>
                <a:noFill/>
              </a:ln>
              <a:solidFill>
                <a:srgbClr val="404040"/>
              </a:solidFill>
              <a:effectLst/>
              <a:uLnTx/>
              <a:uFillTx/>
              <a:latin typeface="Calibri" panose="020F0502020204030204" pitchFamily="34" charset="0"/>
              <a:ea typeface="+mn-ea"/>
              <a:cs typeface="Comic Sans MS"/>
            </a:rPr>
            <a:t>membuat</a:t>
          </a:r>
          <a:r>
            <a:rPr kumimoji="0" lang="en-US" sz="2300" b="0" i="0" u="none" strike="noStrike" kern="1200" cap="none" spc="-5" normalizeH="0" baseline="0" noProof="0" dirty="0">
              <a:ln>
                <a:noFill/>
              </a:ln>
              <a:solidFill>
                <a:srgbClr val="404040"/>
              </a:solidFill>
              <a:effectLst/>
              <a:uLnTx/>
              <a:uFillTx/>
              <a:latin typeface="Calibri" panose="020F0502020204030204" pitchFamily="34" charset="0"/>
              <a:ea typeface="+mn-ea"/>
              <a:cs typeface="Comic Sans MS"/>
            </a:rPr>
            <a:t> </a:t>
          </a:r>
          <a:r>
            <a:rPr kumimoji="0" lang="en-US" sz="2300" b="0" i="0" u="none" strike="noStrike" kern="1200" cap="none" spc="0" normalizeH="0" baseline="0" noProof="0" dirty="0">
              <a:ln>
                <a:noFill/>
              </a:ln>
              <a:solidFill>
                <a:srgbClr val="404040"/>
              </a:solidFill>
              <a:effectLst/>
              <a:uLnTx/>
              <a:uFillTx/>
              <a:latin typeface="Calibri" panose="020F0502020204030204" pitchFamily="34" charset="0"/>
              <a:ea typeface="+mn-ea"/>
              <a:cs typeface="Comic Sans MS"/>
            </a:rPr>
            <a:t>model </a:t>
          </a:r>
          <a:r>
            <a:rPr kumimoji="0" lang="en-US" sz="2300" b="0" i="0" u="none" strike="noStrike" kern="1200" cap="none" spc="-5" normalizeH="0" baseline="0" noProof="0" dirty="0" err="1">
              <a:ln>
                <a:noFill/>
              </a:ln>
              <a:solidFill>
                <a:srgbClr val="404040"/>
              </a:solidFill>
              <a:effectLst/>
              <a:uLnTx/>
              <a:uFillTx/>
              <a:latin typeface="Calibri" panose="020F0502020204030204" pitchFamily="34" charset="0"/>
              <a:ea typeface="+mn-ea"/>
              <a:cs typeface="Comic Sans MS"/>
            </a:rPr>
            <a:t>jadwal</a:t>
          </a:r>
          <a:r>
            <a:rPr kumimoji="0" lang="en-US" sz="2300" b="0" i="0" u="none" strike="noStrike" kern="1200" cap="none" spc="-5" normalizeH="0" baseline="0" noProof="0" dirty="0">
              <a:ln>
                <a:noFill/>
              </a:ln>
              <a:solidFill>
                <a:srgbClr val="404040"/>
              </a:solidFill>
              <a:effectLst/>
              <a:uLnTx/>
              <a:uFillTx/>
              <a:latin typeface="Calibri" panose="020F0502020204030204" pitchFamily="34" charset="0"/>
              <a:ea typeface="+mn-ea"/>
              <a:cs typeface="Comic Sans MS"/>
            </a:rPr>
            <a:t> </a:t>
          </a:r>
          <a:r>
            <a:rPr kumimoji="0" lang="en-US" sz="2300" b="0" i="0" u="none" strike="noStrike" kern="1200" cap="none" spc="-5" normalizeH="0" baseline="0" noProof="0" dirty="0" err="1">
              <a:ln>
                <a:noFill/>
              </a:ln>
              <a:solidFill>
                <a:srgbClr val="404040"/>
              </a:solidFill>
              <a:effectLst/>
              <a:uLnTx/>
              <a:uFillTx/>
              <a:latin typeface="Calibri" panose="020F0502020204030204" pitchFamily="34" charset="0"/>
              <a:ea typeface="+mn-ea"/>
              <a:cs typeface="Comic Sans MS"/>
            </a:rPr>
            <a:t>dan</a:t>
          </a:r>
          <a:r>
            <a:rPr kumimoji="0" lang="en-US" sz="2300" b="0" i="0" u="none" strike="noStrike" kern="1200" cap="none" spc="-5" normalizeH="0" baseline="0" noProof="0" dirty="0">
              <a:ln>
                <a:noFill/>
              </a:ln>
              <a:solidFill>
                <a:srgbClr val="404040"/>
              </a:solidFill>
              <a:effectLst/>
              <a:uLnTx/>
              <a:uFillTx/>
              <a:latin typeface="Calibri" panose="020F0502020204030204" pitchFamily="34" charset="0"/>
              <a:ea typeface="+mn-ea"/>
              <a:cs typeface="Comic Sans MS"/>
            </a:rPr>
            <a:t> </a:t>
          </a:r>
          <a:r>
            <a:rPr kumimoji="0" lang="en-US" sz="2300" b="0" i="0" u="none" strike="noStrike" kern="1200" cap="none" spc="-5" normalizeH="0" baseline="0" noProof="0" dirty="0" err="1">
              <a:ln>
                <a:noFill/>
              </a:ln>
              <a:solidFill>
                <a:srgbClr val="404040"/>
              </a:solidFill>
              <a:effectLst/>
              <a:uLnTx/>
              <a:uFillTx/>
              <a:latin typeface="Calibri" panose="020F0502020204030204" pitchFamily="34" charset="0"/>
              <a:ea typeface="+mn-ea"/>
              <a:cs typeface="Comic Sans MS"/>
            </a:rPr>
            <a:t>berbagai</a:t>
          </a:r>
          <a:r>
            <a:rPr kumimoji="0" lang="en-US" sz="2300" b="0" i="0" u="none" strike="noStrike" kern="1200" cap="none" spc="-5" normalizeH="0" baseline="0" noProof="0" dirty="0">
              <a:ln>
                <a:noFill/>
              </a:ln>
              <a:solidFill>
                <a:srgbClr val="404040"/>
              </a:solidFill>
              <a:effectLst/>
              <a:uLnTx/>
              <a:uFillTx/>
              <a:latin typeface="Calibri" panose="020F0502020204030204" pitchFamily="34" charset="0"/>
              <a:ea typeface="+mn-ea"/>
              <a:cs typeface="Comic Sans MS"/>
            </a:rPr>
            <a:t> </a:t>
          </a:r>
          <a:r>
            <a:rPr kumimoji="0" lang="en-US" sz="2300" b="0" i="0" u="none" strike="noStrike" kern="1200" cap="none" spc="-5" normalizeH="0" baseline="0" noProof="0" dirty="0" err="1">
              <a:ln>
                <a:noFill/>
              </a:ln>
              <a:solidFill>
                <a:srgbClr val="404040"/>
              </a:solidFill>
              <a:effectLst/>
              <a:uLnTx/>
              <a:uFillTx/>
              <a:latin typeface="Calibri" panose="020F0502020204030204" pitchFamily="34" charset="0"/>
              <a:ea typeface="+mn-ea"/>
              <a:cs typeface="Comic Sans MS"/>
            </a:rPr>
            <a:t>teknik</a:t>
          </a:r>
          <a:r>
            <a:rPr kumimoji="0" lang="en-US" sz="2300" b="0" i="0" u="none" strike="noStrike" kern="1200" cap="none" spc="-5" normalizeH="0" baseline="0" noProof="0" dirty="0">
              <a:ln>
                <a:noFill/>
              </a:ln>
              <a:solidFill>
                <a:srgbClr val="404040"/>
              </a:solidFill>
              <a:effectLst/>
              <a:uLnTx/>
              <a:uFillTx/>
              <a:latin typeface="Calibri" panose="020F0502020204030204" pitchFamily="34" charset="0"/>
              <a:ea typeface="+mn-ea"/>
              <a:cs typeface="Comic Sans MS"/>
            </a:rPr>
            <a:t> </a:t>
          </a:r>
          <a:r>
            <a:rPr kumimoji="0" lang="en-US" sz="2300" b="0" i="0" u="none" strike="noStrike" kern="1200" cap="none" spc="0" normalizeH="0" baseline="0" noProof="0" dirty="0">
              <a:ln>
                <a:noFill/>
              </a:ln>
              <a:solidFill>
                <a:srgbClr val="404040"/>
              </a:solidFill>
              <a:effectLst/>
              <a:uLnTx/>
              <a:uFillTx/>
              <a:latin typeface="Calibri" panose="020F0502020204030204" pitchFamily="34" charset="0"/>
              <a:ea typeface="+mn-ea"/>
              <a:cs typeface="Comic Sans MS"/>
            </a:rPr>
            <a:t>analysis,  </a:t>
          </a:r>
          <a:r>
            <a:rPr kumimoji="0" lang="en-US" sz="2300" b="0" i="0" u="none" strike="noStrike" kern="1200" cap="none" spc="0" normalizeH="0" baseline="0" noProof="0" dirty="0" err="1">
              <a:ln>
                <a:noFill/>
              </a:ln>
              <a:solidFill>
                <a:srgbClr val="404040"/>
              </a:solidFill>
              <a:effectLst/>
              <a:uLnTx/>
              <a:uFillTx/>
              <a:latin typeface="Calibri" panose="020F0502020204030204" pitchFamily="34" charset="0"/>
              <a:ea typeface="+mn-ea"/>
              <a:cs typeface="Comic Sans MS"/>
            </a:rPr>
            <a:t>seperti</a:t>
          </a:r>
          <a:r>
            <a:rPr kumimoji="0" lang="en-US" sz="2300" b="0" i="0" u="none" strike="noStrike" kern="1200" cap="none" spc="0" normalizeH="0" baseline="0" noProof="0" dirty="0">
              <a:ln>
                <a:noFill/>
              </a:ln>
              <a:solidFill>
                <a:srgbClr val="404040"/>
              </a:solidFill>
              <a:effectLst/>
              <a:uLnTx/>
              <a:uFillTx/>
              <a:latin typeface="Calibri" panose="020F0502020204030204" pitchFamily="34" charset="0"/>
              <a:ea typeface="+mn-ea"/>
              <a:cs typeface="Comic Sans MS"/>
            </a:rPr>
            <a:t> CPM, CCM, What if-analysis, </a:t>
          </a:r>
          <a:r>
            <a:rPr kumimoji="0" lang="en-US" sz="2300" b="0" i="0" u="none" strike="noStrike" kern="1200" cap="none" spc="-5" normalizeH="0" baseline="0" noProof="0" dirty="0">
              <a:ln>
                <a:noFill/>
              </a:ln>
              <a:solidFill>
                <a:srgbClr val="404040"/>
              </a:solidFill>
              <a:effectLst/>
              <a:uLnTx/>
              <a:uFillTx/>
              <a:latin typeface="Calibri" panose="020F0502020204030204" pitchFamily="34" charset="0"/>
              <a:ea typeface="+mn-ea"/>
              <a:cs typeface="Comic Sans MS"/>
            </a:rPr>
            <a:t>Resource </a:t>
          </a:r>
          <a:r>
            <a:rPr kumimoji="0" lang="en-US" sz="2300" b="0" i="0" u="none" strike="noStrike" kern="1200" cap="none" spc="0" normalizeH="0" baseline="0" noProof="0" dirty="0">
              <a:ln>
                <a:noFill/>
              </a:ln>
              <a:solidFill>
                <a:srgbClr val="404040"/>
              </a:solidFill>
              <a:effectLst/>
              <a:uLnTx/>
              <a:uFillTx/>
              <a:latin typeface="Calibri" panose="020F0502020204030204" pitchFamily="34" charset="0"/>
              <a:ea typeface="+mn-ea"/>
              <a:cs typeface="Comic Sans MS"/>
            </a:rPr>
            <a:t>leveling  </a:t>
          </a:r>
          <a:r>
            <a:rPr kumimoji="0" lang="en-US" sz="2300" b="0" i="0" u="none" strike="noStrike" kern="1200" cap="none" spc="0" normalizeH="0" baseline="0" noProof="0" dirty="0" err="1">
              <a:ln>
                <a:noFill/>
              </a:ln>
              <a:solidFill>
                <a:srgbClr val="404040"/>
              </a:solidFill>
              <a:effectLst/>
              <a:uLnTx/>
              <a:uFillTx/>
              <a:latin typeface="Calibri" panose="020F0502020204030204" pitchFamily="34" charset="0"/>
              <a:ea typeface="+mn-ea"/>
              <a:cs typeface="Comic Sans MS"/>
            </a:rPr>
            <a:t>untuk</a:t>
          </a:r>
          <a:r>
            <a:rPr kumimoji="0" lang="en-US" sz="2300" b="0" i="0" u="none" strike="noStrike" kern="1200" cap="none" spc="0" normalizeH="0" baseline="0" noProof="0" dirty="0">
              <a:ln>
                <a:noFill/>
              </a:ln>
              <a:solidFill>
                <a:srgbClr val="404040"/>
              </a:solidFill>
              <a:effectLst/>
              <a:uLnTx/>
              <a:uFillTx/>
              <a:latin typeface="Calibri" panose="020F0502020204030204" pitchFamily="34" charset="0"/>
              <a:ea typeface="+mn-ea"/>
              <a:cs typeface="Comic Sans MS"/>
            </a:rPr>
            <a:t> </a:t>
          </a:r>
          <a:r>
            <a:rPr kumimoji="0" lang="en-US" sz="2300" b="0" i="0" u="none" strike="noStrike" kern="1200" cap="none" spc="0" normalizeH="0" baseline="0" noProof="0" dirty="0" err="1">
              <a:ln>
                <a:noFill/>
              </a:ln>
              <a:solidFill>
                <a:srgbClr val="404040"/>
              </a:solidFill>
              <a:effectLst/>
              <a:uLnTx/>
              <a:uFillTx/>
              <a:latin typeface="Calibri" panose="020F0502020204030204" pitchFamily="34" charset="0"/>
              <a:ea typeface="+mn-ea"/>
              <a:cs typeface="Comic Sans MS"/>
            </a:rPr>
            <a:t>menghitung</a:t>
          </a:r>
          <a:r>
            <a:rPr kumimoji="0" lang="en-US" sz="2300" b="0" i="0" u="none" strike="noStrike" kern="1200" cap="none" spc="0" normalizeH="0" baseline="0" noProof="0" dirty="0">
              <a:ln>
                <a:noFill/>
              </a:ln>
              <a:solidFill>
                <a:srgbClr val="404040"/>
              </a:solidFill>
              <a:effectLst/>
              <a:uLnTx/>
              <a:uFillTx/>
              <a:latin typeface="Calibri" panose="020F0502020204030204" pitchFamily="34" charset="0"/>
              <a:ea typeface="+mn-ea"/>
              <a:cs typeface="Comic Sans MS"/>
            </a:rPr>
            <a:t> </a:t>
          </a:r>
          <a:r>
            <a:rPr kumimoji="0" lang="en-US" sz="2300" b="0" i="0" u="none" strike="noStrike" kern="1200" cap="none" spc="-5" normalizeH="0" baseline="0" noProof="0" dirty="0">
              <a:ln>
                <a:noFill/>
              </a:ln>
              <a:solidFill>
                <a:srgbClr val="404040"/>
              </a:solidFill>
              <a:effectLst/>
              <a:uLnTx/>
              <a:uFillTx/>
              <a:latin typeface="Calibri" panose="020F0502020204030204" pitchFamily="34" charset="0"/>
              <a:ea typeface="+mn-ea"/>
              <a:cs typeface="Comic Sans MS"/>
            </a:rPr>
            <a:t>early </a:t>
          </a:r>
          <a:r>
            <a:rPr kumimoji="0" lang="en-US" sz="2300" b="0" i="0" u="none" strike="noStrike" kern="1200" cap="none" spc="-5" normalizeH="0" baseline="0" noProof="0" dirty="0" err="1">
              <a:ln>
                <a:noFill/>
              </a:ln>
              <a:solidFill>
                <a:srgbClr val="404040"/>
              </a:solidFill>
              <a:effectLst/>
              <a:uLnTx/>
              <a:uFillTx/>
              <a:latin typeface="Calibri" panose="020F0502020204030204" pitchFamily="34" charset="0"/>
              <a:ea typeface="+mn-ea"/>
              <a:cs typeface="Comic Sans MS"/>
            </a:rPr>
            <a:t>dan</a:t>
          </a:r>
          <a:r>
            <a:rPr kumimoji="0" lang="en-US" sz="2300" b="0" i="0" u="none" strike="noStrike" kern="1200" cap="none" spc="-5" normalizeH="0" baseline="0" noProof="0" dirty="0">
              <a:ln>
                <a:noFill/>
              </a:ln>
              <a:solidFill>
                <a:srgbClr val="404040"/>
              </a:solidFill>
              <a:effectLst/>
              <a:uLnTx/>
              <a:uFillTx/>
              <a:latin typeface="Calibri" panose="020F0502020204030204" pitchFamily="34" charset="0"/>
              <a:ea typeface="+mn-ea"/>
              <a:cs typeface="Comic Sans MS"/>
            </a:rPr>
            <a:t> </a:t>
          </a:r>
          <a:r>
            <a:rPr kumimoji="0" lang="en-US" sz="2300" b="0" i="0" u="none" strike="noStrike" kern="1200" cap="none" spc="0" normalizeH="0" baseline="0" noProof="0" dirty="0">
              <a:ln>
                <a:noFill/>
              </a:ln>
              <a:solidFill>
                <a:srgbClr val="404040"/>
              </a:solidFill>
              <a:effectLst/>
              <a:uLnTx/>
              <a:uFillTx/>
              <a:latin typeface="Calibri" panose="020F0502020204030204" pitchFamily="34" charset="0"/>
              <a:ea typeface="+mn-ea"/>
              <a:cs typeface="Comic Sans MS"/>
            </a:rPr>
            <a:t>late </a:t>
          </a:r>
          <a:r>
            <a:rPr kumimoji="0" lang="en-US" sz="2300" b="0" i="0" u="none" strike="noStrike" kern="1200" cap="none" spc="-5" normalizeH="0" baseline="0" noProof="0" dirty="0">
              <a:ln>
                <a:noFill/>
              </a:ln>
              <a:solidFill>
                <a:srgbClr val="404040"/>
              </a:solidFill>
              <a:effectLst/>
              <a:uLnTx/>
              <a:uFillTx/>
              <a:latin typeface="Calibri" panose="020F0502020204030204" pitchFamily="34" charset="0"/>
              <a:ea typeface="+mn-ea"/>
              <a:cs typeface="Comic Sans MS"/>
            </a:rPr>
            <a:t>start </a:t>
          </a:r>
          <a:r>
            <a:rPr kumimoji="0" lang="en-US" sz="2300" b="0" i="0" u="none" strike="noStrike" kern="1200" cap="none" spc="-5" normalizeH="0" baseline="0" noProof="0" dirty="0" err="1">
              <a:ln>
                <a:noFill/>
              </a:ln>
              <a:solidFill>
                <a:srgbClr val="404040"/>
              </a:solidFill>
              <a:effectLst/>
              <a:uLnTx/>
              <a:uFillTx/>
              <a:latin typeface="Calibri" panose="020F0502020204030204" pitchFamily="34" charset="0"/>
              <a:ea typeface="+mn-ea"/>
              <a:cs typeface="Comic Sans MS"/>
            </a:rPr>
            <a:t>dan</a:t>
          </a:r>
          <a:r>
            <a:rPr kumimoji="0" lang="en-US" sz="2300" b="0" i="0" u="none" strike="noStrike" kern="1200" cap="none" spc="-5" normalizeH="0" baseline="0" noProof="0" dirty="0">
              <a:ln>
                <a:noFill/>
              </a:ln>
              <a:solidFill>
                <a:srgbClr val="404040"/>
              </a:solidFill>
              <a:effectLst/>
              <a:uLnTx/>
              <a:uFillTx/>
              <a:latin typeface="Calibri" panose="020F0502020204030204" pitchFamily="34" charset="0"/>
              <a:ea typeface="+mn-ea"/>
              <a:cs typeface="Comic Sans MS"/>
            </a:rPr>
            <a:t> finish</a:t>
          </a:r>
          <a:r>
            <a:rPr kumimoji="0" lang="en-US" sz="2300" b="0" i="0" u="none" strike="noStrike" kern="1200" cap="none" spc="5" normalizeH="0" baseline="0" noProof="0" dirty="0">
              <a:ln>
                <a:noFill/>
              </a:ln>
              <a:solidFill>
                <a:srgbClr val="404040"/>
              </a:solidFill>
              <a:effectLst/>
              <a:uLnTx/>
              <a:uFillTx/>
              <a:latin typeface="Calibri" panose="020F0502020204030204" pitchFamily="34" charset="0"/>
              <a:ea typeface="+mn-ea"/>
              <a:cs typeface="Comic Sans MS"/>
            </a:rPr>
            <a:t> </a:t>
          </a:r>
          <a:r>
            <a:rPr kumimoji="0" lang="en-US" sz="2300" b="0" i="0" u="none" strike="noStrike" kern="1200" cap="none" spc="-5" normalizeH="0" baseline="0" noProof="0" dirty="0">
              <a:ln>
                <a:noFill/>
              </a:ln>
              <a:solidFill>
                <a:srgbClr val="404040"/>
              </a:solidFill>
              <a:effectLst/>
              <a:uLnTx/>
              <a:uFillTx/>
              <a:latin typeface="Calibri" panose="020F0502020204030204" pitchFamily="34" charset="0"/>
              <a:ea typeface="+mn-ea"/>
              <a:cs typeface="Comic Sans MS"/>
            </a:rPr>
            <a:t>dates.</a:t>
          </a:r>
          <a:endParaRPr lang="en-US" sz="2300" kern="1200" dirty="0">
            <a:solidFill>
              <a:schemeClr val="tx1"/>
            </a:solidFill>
          </a:endParaRPr>
        </a:p>
      </dsp:txBody>
      <dsp:txXfrm>
        <a:off x="0" y="951507"/>
        <a:ext cx="9921922" cy="1055700"/>
      </dsp:txXfrm>
    </dsp:sp>
    <dsp:sp modelId="{A96A26EA-C784-42C4-8670-8091EB3049F7}">
      <dsp:nvSpPr>
        <dsp:cNvPr id="0" name=""/>
        <dsp:cNvSpPr/>
      </dsp:nvSpPr>
      <dsp:spPr>
        <a:xfrm>
          <a:off x="0" y="2007207"/>
          <a:ext cx="9921922" cy="727228"/>
        </a:xfrm>
        <a:prstGeom prst="roundRect">
          <a:avLst/>
        </a:prstGeom>
        <a:solidFill>
          <a:schemeClr val="accent5">
            <a:hueOff val="-7353344"/>
            <a:satOff val="-10228"/>
            <a:lumOff val="-3922"/>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rtl="0">
            <a:lnSpc>
              <a:spcPct val="90000"/>
            </a:lnSpc>
            <a:spcBef>
              <a:spcPct val="0"/>
            </a:spcBef>
            <a:spcAft>
              <a:spcPct val="35000"/>
            </a:spcAft>
            <a:buNone/>
          </a:pPr>
          <a:r>
            <a:rPr kumimoji="0" lang="en-GB" sz="3000" b="1" i="0" u="none" strike="noStrike" kern="1200" cap="none" spc="-5" normalizeH="0" baseline="0" noProof="0" dirty="0">
              <a:ln>
                <a:noFill/>
              </a:ln>
              <a:solidFill>
                <a:srgbClr val="404040"/>
              </a:solidFill>
              <a:effectLst/>
              <a:uLnTx/>
              <a:uFillTx/>
              <a:latin typeface="Calibri" panose="020F0502020204030204" pitchFamily="34" charset="0"/>
              <a:ea typeface="+mn-ea"/>
              <a:cs typeface="Comic Sans MS"/>
            </a:rPr>
            <a:t>Critical Path</a:t>
          </a:r>
          <a:r>
            <a:rPr kumimoji="0" lang="en-GB" sz="3000" b="1" i="0" u="none" strike="noStrike" kern="1200" cap="none" spc="-25" normalizeH="0" baseline="0" noProof="0" dirty="0">
              <a:ln>
                <a:noFill/>
              </a:ln>
              <a:solidFill>
                <a:srgbClr val="404040"/>
              </a:solidFill>
              <a:effectLst/>
              <a:uLnTx/>
              <a:uFillTx/>
              <a:latin typeface="Calibri" panose="020F0502020204030204" pitchFamily="34" charset="0"/>
              <a:ea typeface="+mn-ea"/>
              <a:cs typeface="Comic Sans MS"/>
            </a:rPr>
            <a:t> </a:t>
          </a:r>
          <a:r>
            <a:rPr kumimoji="0" lang="en-GB" sz="3000" b="1" i="0" u="none" strike="noStrike" kern="1200" cap="none" spc="-5" normalizeH="0" baseline="0" noProof="0" dirty="0">
              <a:ln>
                <a:noFill/>
              </a:ln>
              <a:solidFill>
                <a:srgbClr val="404040"/>
              </a:solidFill>
              <a:effectLst/>
              <a:uLnTx/>
              <a:uFillTx/>
              <a:latin typeface="Calibri" panose="020F0502020204030204" pitchFamily="34" charset="0"/>
              <a:ea typeface="+mn-ea"/>
              <a:cs typeface="Comic Sans MS"/>
            </a:rPr>
            <a:t>Method</a:t>
          </a:r>
          <a:endParaRPr lang="en-US" sz="3000" kern="1200" dirty="0">
            <a:solidFill>
              <a:schemeClr val="tx1"/>
            </a:solidFill>
          </a:endParaRPr>
        </a:p>
      </dsp:txBody>
      <dsp:txXfrm>
        <a:off x="35500" y="2042707"/>
        <a:ext cx="9850922" cy="656228"/>
      </dsp:txXfrm>
    </dsp:sp>
    <dsp:sp modelId="{323CD031-00B1-492B-BE43-9301454FFFAE}">
      <dsp:nvSpPr>
        <dsp:cNvPr id="0" name=""/>
        <dsp:cNvSpPr/>
      </dsp:nvSpPr>
      <dsp:spPr>
        <a:xfrm>
          <a:off x="0" y="2734436"/>
          <a:ext cx="9921922" cy="2732400"/>
        </a:xfrm>
        <a:prstGeom prst="rect">
          <a:avLst/>
        </a:prstGeom>
        <a:noFill/>
        <a:ln w="6350" cap="flat" cmpd="sng" algn="ctr">
          <a:solidFill>
            <a:schemeClr val="dk1">
              <a:alpha val="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315021" tIns="38100" rIns="213360" bIns="38100" numCol="1" spcCol="1270" anchor="t" anchorCtr="0">
          <a:noAutofit/>
        </a:bodyPr>
        <a:lstStyle/>
        <a:p>
          <a:pPr marL="228600" lvl="1" indent="-228600" algn="l" defTabSz="1022350" rtl="0">
            <a:lnSpc>
              <a:spcPct val="90000"/>
            </a:lnSpc>
            <a:spcBef>
              <a:spcPct val="0"/>
            </a:spcBef>
            <a:spcAft>
              <a:spcPct val="20000"/>
            </a:spcAft>
            <a:buChar char="•"/>
          </a:pPr>
          <a:r>
            <a:rPr kumimoji="0" lang="en-US" sz="2300" b="0" i="0" u="none" strike="noStrike" kern="1200" cap="none" spc="-5" normalizeH="0" baseline="0" noProof="0" dirty="0">
              <a:ln>
                <a:noFill/>
              </a:ln>
              <a:solidFill>
                <a:srgbClr val="404040"/>
              </a:solidFill>
              <a:effectLst/>
              <a:uLnTx/>
              <a:uFillTx/>
              <a:latin typeface="Calibri" panose="020F0502020204030204" pitchFamily="34" charset="0"/>
              <a:ea typeface="+mn-ea"/>
              <a:cs typeface="Comic Sans MS"/>
            </a:rPr>
            <a:t>Critical Path Method </a:t>
          </a:r>
          <a:r>
            <a:rPr kumimoji="0" lang="en-US" sz="2300" b="0" i="0" u="none" strike="noStrike" kern="1200" cap="none" spc="-5" normalizeH="0" baseline="0" noProof="0" dirty="0" err="1">
              <a:ln>
                <a:noFill/>
              </a:ln>
              <a:solidFill>
                <a:srgbClr val="404040"/>
              </a:solidFill>
              <a:effectLst/>
              <a:uLnTx/>
              <a:uFillTx/>
              <a:latin typeface="Calibri" panose="020F0502020204030204" pitchFamily="34" charset="0"/>
              <a:ea typeface="+mn-ea"/>
              <a:cs typeface="Comic Sans MS"/>
            </a:rPr>
            <a:t>akan</a:t>
          </a:r>
          <a:r>
            <a:rPr kumimoji="0" lang="en-US" sz="2300" b="0" i="0" u="none" strike="noStrike" kern="1200" cap="none" spc="-5" normalizeH="0" baseline="0" noProof="0" dirty="0">
              <a:ln>
                <a:noFill/>
              </a:ln>
              <a:solidFill>
                <a:srgbClr val="404040"/>
              </a:solidFill>
              <a:effectLst/>
              <a:uLnTx/>
              <a:uFillTx/>
              <a:latin typeface="Calibri" panose="020F0502020204030204" pitchFamily="34" charset="0"/>
              <a:ea typeface="+mn-ea"/>
              <a:cs typeface="Comic Sans MS"/>
            </a:rPr>
            <a:t> </a:t>
          </a:r>
          <a:r>
            <a:rPr kumimoji="0" lang="en-US" sz="2300" b="0" i="0" u="none" strike="noStrike" kern="1200" cap="none" spc="-5" normalizeH="0" baseline="0" noProof="0" dirty="0" err="1">
              <a:ln>
                <a:noFill/>
              </a:ln>
              <a:solidFill>
                <a:srgbClr val="404040"/>
              </a:solidFill>
              <a:effectLst/>
              <a:uLnTx/>
              <a:uFillTx/>
              <a:latin typeface="Calibri" panose="020F0502020204030204" pitchFamily="34" charset="0"/>
              <a:ea typeface="+mn-ea"/>
              <a:cs typeface="Comic Sans MS"/>
            </a:rPr>
            <a:t>menghitung</a:t>
          </a:r>
          <a:r>
            <a:rPr kumimoji="0" lang="en-US" sz="2300" b="0" i="0" u="none" strike="noStrike" kern="1200" cap="none" spc="-5" normalizeH="0" baseline="0" noProof="0" dirty="0">
              <a:ln>
                <a:noFill/>
              </a:ln>
              <a:solidFill>
                <a:srgbClr val="404040"/>
              </a:solidFill>
              <a:effectLst/>
              <a:uLnTx/>
              <a:uFillTx/>
              <a:latin typeface="Calibri" panose="020F0502020204030204" pitchFamily="34" charset="0"/>
              <a:ea typeface="+mn-ea"/>
              <a:cs typeface="Comic Sans MS"/>
            </a:rPr>
            <a:t> Early Start (ES), Early Finish (EF), Late Start (LS), Late Finish (LF) </a:t>
          </a:r>
          <a:r>
            <a:rPr kumimoji="0" lang="en-US" sz="2300" b="0" i="0" u="none" strike="noStrike" kern="1200" cap="none" spc="-5" normalizeH="0" baseline="0" noProof="0" dirty="0" err="1">
              <a:ln>
                <a:noFill/>
              </a:ln>
              <a:solidFill>
                <a:srgbClr val="404040"/>
              </a:solidFill>
              <a:effectLst/>
              <a:uLnTx/>
              <a:uFillTx/>
              <a:latin typeface="Calibri" panose="020F0502020204030204" pitchFamily="34" charset="0"/>
              <a:ea typeface="+mn-ea"/>
              <a:cs typeface="Comic Sans MS"/>
            </a:rPr>
            <a:t>untuk</a:t>
          </a:r>
          <a:r>
            <a:rPr kumimoji="0" lang="en-US" sz="2300" b="0" i="0" u="none" strike="noStrike" kern="1200" cap="none" spc="-5" normalizeH="0" baseline="0" noProof="0" dirty="0">
              <a:ln>
                <a:noFill/>
              </a:ln>
              <a:solidFill>
                <a:srgbClr val="404040"/>
              </a:solidFill>
              <a:effectLst/>
              <a:uLnTx/>
              <a:uFillTx/>
              <a:latin typeface="Calibri" panose="020F0502020204030204" pitchFamily="34" charset="0"/>
              <a:ea typeface="+mn-ea"/>
              <a:cs typeface="Comic Sans MS"/>
            </a:rPr>
            <a:t> </a:t>
          </a:r>
          <a:r>
            <a:rPr kumimoji="0" lang="en-US" sz="2300" b="0" i="0" u="none" strike="noStrike" kern="1200" cap="none" spc="-5" normalizeH="0" baseline="0" noProof="0" dirty="0" err="1">
              <a:ln>
                <a:noFill/>
              </a:ln>
              <a:solidFill>
                <a:srgbClr val="404040"/>
              </a:solidFill>
              <a:effectLst/>
              <a:uLnTx/>
              <a:uFillTx/>
              <a:latin typeface="Calibri" panose="020F0502020204030204" pitchFamily="34" charset="0"/>
              <a:ea typeface="+mn-ea"/>
              <a:cs typeface="Comic Sans MS"/>
            </a:rPr>
            <a:t>seluruh</a:t>
          </a:r>
          <a:r>
            <a:rPr kumimoji="0" lang="en-US" sz="2300" b="0" i="0" u="none" strike="noStrike" kern="1200" cap="none" spc="-5" normalizeH="0" baseline="0" noProof="0" dirty="0">
              <a:ln>
                <a:noFill/>
              </a:ln>
              <a:solidFill>
                <a:srgbClr val="404040"/>
              </a:solidFill>
              <a:effectLst/>
              <a:uLnTx/>
              <a:uFillTx/>
              <a:latin typeface="Calibri" panose="020F0502020204030204" pitchFamily="34" charset="0"/>
              <a:ea typeface="+mn-ea"/>
              <a:cs typeface="Comic Sans MS"/>
            </a:rPr>
            <a:t> </a:t>
          </a:r>
          <a:r>
            <a:rPr kumimoji="0" lang="en-US" sz="2300" b="0" i="0" u="none" strike="noStrike" kern="1200" cap="none" spc="-5" normalizeH="0" baseline="0" noProof="0" dirty="0" err="1">
              <a:ln>
                <a:noFill/>
              </a:ln>
              <a:solidFill>
                <a:srgbClr val="404040"/>
              </a:solidFill>
              <a:effectLst/>
              <a:uLnTx/>
              <a:uFillTx/>
              <a:latin typeface="Calibri" panose="020F0502020204030204" pitchFamily="34" charset="0"/>
              <a:ea typeface="+mn-ea"/>
              <a:cs typeface="Comic Sans MS"/>
            </a:rPr>
            <a:t>aktivitas</a:t>
          </a:r>
          <a:r>
            <a:rPr kumimoji="0" lang="en-US" sz="2300" b="0" i="0" u="none" strike="noStrike" kern="1200" cap="none" spc="-5" normalizeH="0" baseline="0" noProof="0" dirty="0">
              <a:ln>
                <a:noFill/>
              </a:ln>
              <a:solidFill>
                <a:srgbClr val="404040"/>
              </a:solidFill>
              <a:effectLst/>
              <a:uLnTx/>
              <a:uFillTx/>
              <a:latin typeface="Calibri" panose="020F0502020204030204" pitchFamily="34" charset="0"/>
              <a:ea typeface="+mn-ea"/>
              <a:cs typeface="Comic Sans MS"/>
            </a:rPr>
            <a:t> yang </a:t>
          </a:r>
          <a:r>
            <a:rPr kumimoji="0" lang="en-US" sz="2300" b="0" i="0" u="none" strike="noStrike" kern="1200" cap="none" spc="-5" normalizeH="0" baseline="0" noProof="0" dirty="0" err="1">
              <a:ln>
                <a:noFill/>
              </a:ln>
              <a:solidFill>
                <a:srgbClr val="404040"/>
              </a:solidFill>
              <a:effectLst/>
              <a:uLnTx/>
              <a:uFillTx/>
              <a:latin typeface="Calibri" panose="020F0502020204030204" pitchFamily="34" charset="0"/>
              <a:ea typeface="+mn-ea"/>
              <a:cs typeface="Comic Sans MS"/>
            </a:rPr>
            <a:t>harus</a:t>
          </a:r>
          <a:r>
            <a:rPr kumimoji="0" lang="en-US" sz="2300" b="0" i="0" u="none" strike="noStrike" kern="1200" cap="none" spc="-5" normalizeH="0" baseline="0" noProof="0" dirty="0">
              <a:ln>
                <a:noFill/>
              </a:ln>
              <a:solidFill>
                <a:srgbClr val="404040"/>
              </a:solidFill>
              <a:effectLst/>
              <a:uLnTx/>
              <a:uFillTx/>
              <a:latin typeface="Calibri" panose="020F0502020204030204" pitchFamily="34" charset="0"/>
              <a:ea typeface="+mn-ea"/>
              <a:cs typeface="Comic Sans MS"/>
            </a:rPr>
            <a:t> </a:t>
          </a:r>
          <a:r>
            <a:rPr kumimoji="0" lang="en-US" sz="2300" b="0" i="0" u="none" strike="noStrike" kern="1200" cap="none" spc="-5" normalizeH="0" baseline="0" noProof="0" dirty="0" err="1">
              <a:ln>
                <a:noFill/>
              </a:ln>
              <a:solidFill>
                <a:srgbClr val="404040"/>
              </a:solidFill>
              <a:effectLst/>
              <a:uLnTx/>
              <a:uFillTx/>
              <a:latin typeface="Calibri" panose="020F0502020204030204" pitchFamily="34" charset="0"/>
              <a:ea typeface="+mn-ea"/>
              <a:cs typeface="Comic Sans MS"/>
            </a:rPr>
            <a:t>dilakukan</a:t>
          </a:r>
          <a:r>
            <a:rPr kumimoji="0" lang="en-US" sz="2300" b="0" i="0" u="none" strike="noStrike" kern="1200" cap="none" spc="-5" normalizeH="0" baseline="0" noProof="0" dirty="0">
              <a:ln>
                <a:noFill/>
              </a:ln>
              <a:solidFill>
                <a:srgbClr val="404040"/>
              </a:solidFill>
              <a:effectLst/>
              <a:uLnTx/>
              <a:uFillTx/>
              <a:latin typeface="Calibri" panose="020F0502020204030204" pitchFamily="34" charset="0"/>
              <a:ea typeface="+mn-ea"/>
              <a:cs typeface="Comic Sans MS"/>
            </a:rPr>
            <a:t> </a:t>
          </a:r>
          <a:r>
            <a:rPr kumimoji="0" lang="en-US" sz="2300" b="0" i="0" u="none" strike="noStrike" kern="1200" cap="none" spc="-5" normalizeH="0" baseline="0" noProof="0" dirty="0" err="1">
              <a:ln>
                <a:noFill/>
              </a:ln>
              <a:solidFill>
                <a:srgbClr val="404040"/>
              </a:solidFill>
              <a:effectLst/>
              <a:uLnTx/>
              <a:uFillTx/>
              <a:latin typeface="Calibri" panose="020F0502020204030204" pitchFamily="34" charset="0"/>
              <a:ea typeface="+mn-ea"/>
              <a:cs typeface="Comic Sans MS"/>
            </a:rPr>
            <a:t>dalam</a:t>
          </a:r>
          <a:r>
            <a:rPr kumimoji="0" lang="en-US" sz="2300" b="0" i="0" u="none" strike="noStrike" kern="1200" cap="none" spc="-5" normalizeH="0" baseline="0" noProof="0" dirty="0">
              <a:ln>
                <a:noFill/>
              </a:ln>
              <a:solidFill>
                <a:srgbClr val="404040"/>
              </a:solidFill>
              <a:effectLst/>
              <a:uLnTx/>
              <a:uFillTx/>
              <a:latin typeface="Calibri" panose="020F0502020204030204" pitchFamily="34" charset="0"/>
              <a:ea typeface="+mn-ea"/>
              <a:cs typeface="Comic Sans MS"/>
            </a:rPr>
            <a:t> </a:t>
          </a:r>
          <a:r>
            <a:rPr kumimoji="0" lang="en-US" sz="2300" b="0" i="0" u="none" strike="noStrike" kern="1200" cap="none" spc="-5" normalizeH="0" baseline="0" noProof="0" dirty="0" err="1">
              <a:ln>
                <a:noFill/>
              </a:ln>
              <a:solidFill>
                <a:srgbClr val="404040"/>
              </a:solidFill>
              <a:effectLst/>
              <a:uLnTx/>
              <a:uFillTx/>
              <a:latin typeface="Calibri" panose="020F0502020204030204" pitchFamily="34" charset="0"/>
              <a:ea typeface="+mn-ea"/>
              <a:cs typeface="Comic Sans MS"/>
            </a:rPr>
            <a:t>menyelesaikan</a:t>
          </a:r>
          <a:r>
            <a:rPr kumimoji="0" lang="en-US" sz="2300" b="0" i="0" u="none" strike="noStrike" kern="1200" cap="none" spc="-5" normalizeH="0" baseline="0" noProof="0" dirty="0">
              <a:ln>
                <a:noFill/>
              </a:ln>
              <a:solidFill>
                <a:srgbClr val="404040"/>
              </a:solidFill>
              <a:effectLst/>
              <a:uLnTx/>
              <a:uFillTx/>
              <a:latin typeface="Calibri" panose="020F0502020204030204" pitchFamily="34" charset="0"/>
              <a:ea typeface="+mn-ea"/>
              <a:cs typeface="Comic Sans MS"/>
            </a:rPr>
            <a:t> </a:t>
          </a:r>
          <a:r>
            <a:rPr kumimoji="0" lang="en-US" sz="2300" b="0" i="0" u="none" strike="noStrike" kern="1200" cap="none" spc="-5" normalizeH="0" baseline="0" noProof="0" dirty="0" err="1">
              <a:ln>
                <a:noFill/>
              </a:ln>
              <a:solidFill>
                <a:srgbClr val="404040"/>
              </a:solidFill>
              <a:effectLst/>
              <a:uLnTx/>
              <a:uFillTx/>
              <a:latin typeface="Calibri" panose="020F0502020204030204" pitchFamily="34" charset="0"/>
              <a:ea typeface="+mn-ea"/>
              <a:cs typeface="Comic Sans MS"/>
            </a:rPr>
            <a:t>proyek</a:t>
          </a:r>
          <a:r>
            <a:rPr kumimoji="0" lang="en-US" sz="2300" b="0" i="0" u="none" strike="noStrike" kern="1200" cap="none" spc="-5" normalizeH="0" baseline="0" noProof="0" dirty="0">
              <a:ln>
                <a:noFill/>
              </a:ln>
              <a:solidFill>
                <a:srgbClr val="404040"/>
              </a:solidFill>
              <a:effectLst/>
              <a:uLnTx/>
              <a:uFillTx/>
              <a:latin typeface="Calibri" panose="020F0502020204030204" pitchFamily="34" charset="0"/>
              <a:ea typeface="+mn-ea"/>
              <a:cs typeface="Comic Sans MS"/>
            </a:rPr>
            <a:t>.</a:t>
          </a:r>
          <a:endParaRPr lang="en-US" sz="2300" kern="1200" dirty="0">
            <a:solidFill>
              <a:schemeClr val="tx1"/>
            </a:solidFill>
          </a:endParaRPr>
        </a:p>
        <a:p>
          <a:pPr marL="228600" lvl="1" indent="-228600" algn="l" defTabSz="1022350" rtl="0">
            <a:lnSpc>
              <a:spcPct val="90000"/>
            </a:lnSpc>
            <a:spcBef>
              <a:spcPct val="0"/>
            </a:spcBef>
            <a:spcAft>
              <a:spcPct val="20000"/>
            </a:spcAft>
            <a:buChar char="•"/>
          </a:pPr>
          <a:r>
            <a:rPr kumimoji="0" lang="en-GB" sz="2300" b="0" i="0" u="none" strike="noStrike" kern="1200" cap="none" spc="-5" normalizeH="0" baseline="0" noProof="0" dirty="0">
              <a:ln>
                <a:noFill/>
              </a:ln>
              <a:solidFill>
                <a:srgbClr val="404040"/>
              </a:solidFill>
              <a:effectLst/>
              <a:uLnTx/>
              <a:uFillTx/>
              <a:latin typeface="Calibri" panose="020F0502020204030204" pitchFamily="34" charset="0"/>
              <a:ea typeface="+mn-ea"/>
              <a:cs typeface="Comic Sans MS"/>
            </a:rPr>
            <a:t>Critical </a:t>
          </a:r>
          <a:r>
            <a:rPr kumimoji="0" lang="en-GB" sz="2300" b="0" i="0" u="none" strike="noStrike" kern="1200" cap="none" spc="0" normalizeH="0" baseline="0" noProof="0" dirty="0">
              <a:ln>
                <a:noFill/>
              </a:ln>
              <a:solidFill>
                <a:srgbClr val="404040"/>
              </a:solidFill>
              <a:effectLst/>
              <a:uLnTx/>
              <a:uFillTx/>
              <a:latin typeface="Calibri" panose="020F0502020204030204" pitchFamily="34" charset="0"/>
              <a:ea typeface="+mn-ea"/>
              <a:cs typeface="Comic Sans MS"/>
            </a:rPr>
            <a:t>path </a:t>
          </a:r>
          <a:r>
            <a:rPr kumimoji="0" lang="en-GB" sz="2300" b="0" i="0" u="none" strike="noStrike" kern="1200" cap="none" spc="0" normalizeH="0" baseline="0" noProof="0" dirty="0" err="1">
              <a:ln>
                <a:noFill/>
              </a:ln>
              <a:solidFill>
                <a:srgbClr val="404040"/>
              </a:solidFill>
              <a:effectLst/>
              <a:uLnTx/>
              <a:uFillTx/>
              <a:latin typeface="Calibri" panose="020F0502020204030204" pitchFamily="34" charset="0"/>
              <a:ea typeface="+mn-ea"/>
              <a:cs typeface="Comic Sans MS"/>
            </a:rPr>
            <a:t>atau</a:t>
          </a:r>
          <a:r>
            <a:rPr kumimoji="0" lang="en-GB" sz="2300" b="0" i="0" u="none" strike="noStrike" kern="1200" cap="none" spc="0" normalizeH="0" baseline="0" noProof="0" dirty="0">
              <a:ln>
                <a:noFill/>
              </a:ln>
              <a:solidFill>
                <a:srgbClr val="404040"/>
              </a:solidFill>
              <a:effectLst/>
              <a:uLnTx/>
              <a:uFillTx/>
              <a:latin typeface="Calibri" panose="020F0502020204030204" pitchFamily="34" charset="0"/>
              <a:ea typeface="+mn-ea"/>
              <a:cs typeface="Comic Sans MS"/>
            </a:rPr>
            <a:t> </a:t>
          </a:r>
          <a:r>
            <a:rPr kumimoji="0" lang="en-GB" sz="2300" b="0" i="0" u="none" strike="noStrike" kern="1200" cap="none" spc="-5" normalizeH="0" baseline="0" noProof="0" dirty="0" err="1">
              <a:ln>
                <a:noFill/>
              </a:ln>
              <a:solidFill>
                <a:srgbClr val="404040"/>
              </a:solidFill>
              <a:effectLst/>
              <a:uLnTx/>
              <a:uFillTx/>
              <a:latin typeface="Calibri" panose="020F0502020204030204" pitchFamily="34" charset="0"/>
              <a:ea typeface="+mn-ea"/>
              <a:cs typeface="Comic Sans MS"/>
            </a:rPr>
            <a:t>jalur</a:t>
          </a:r>
          <a:r>
            <a:rPr kumimoji="0" lang="en-GB" sz="2300" b="0" i="0" u="none" strike="noStrike" kern="1200" cap="none" spc="-5" normalizeH="0" baseline="0" noProof="0" dirty="0">
              <a:ln>
                <a:noFill/>
              </a:ln>
              <a:solidFill>
                <a:srgbClr val="404040"/>
              </a:solidFill>
              <a:effectLst/>
              <a:uLnTx/>
              <a:uFillTx/>
              <a:latin typeface="Calibri" panose="020F0502020204030204" pitchFamily="34" charset="0"/>
              <a:ea typeface="+mn-ea"/>
              <a:cs typeface="Comic Sans MS"/>
            </a:rPr>
            <a:t> </a:t>
          </a:r>
          <a:r>
            <a:rPr kumimoji="0" lang="en-GB" sz="2300" b="0" i="0" u="none" strike="noStrike" kern="1200" cap="none" spc="-5" normalizeH="0" baseline="0" noProof="0" dirty="0" err="1">
              <a:ln>
                <a:noFill/>
              </a:ln>
              <a:solidFill>
                <a:srgbClr val="404040"/>
              </a:solidFill>
              <a:effectLst/>
              <a:uLnTx/>
              <a:uFillTx/>
              <a:latin typeface="Calibri" panose="020F0502020204030204" pitchFamily="34" charset="0"/>
              <a:ea typeface="+mn-ea"/>
              <a:cs typeface="Comic Sans MS"/>
            </a:rPr>
            <a:t>kritis</a:t>
          </a:r>
          <a:r>
            <a:rPr kumimoji="0" lang="en-GB" sz="2300" b="0" i="0" u="none" strike="noStrike" kern="1200" cap="none" spc="-5" normalizeH="0" baseline="0" noProof="0" dirty="0">
              <a:ln>
                <a:noFill/>
              </a:ln>
              <a:solidFill>
                <a:srgbClr val="404040"/>
              </a:solidFill>
              <a:effectLst/>
              <a:uLnTx/>
              <a:uFillTx/>
              <a:latin typeface="Calibri" panose="020F0502020204030204" pitchFamily="34" charset="0"/>
              <a:ea typeface="+mn-ea"/>
              <a:cs typeface="Comic Sans MS"/>
            </a:rPr>
            <a:t>  </a:t>
          </a:r>
          <a:r>
            <a:rPr kumimoji="0" lang="en-GB" sz="2300" b="0" i="0" u="none" strike="noStrike" kern="1200" cap="none" spc="0" normalizeH="0" baseline="0" noProof="0" dirty="0">
              <a:ln>
                <a:noFill/>
              </a:ln>
              <a:solidFill>
                <a:srgbClr val="404040"/>
              </a:solidFill>
              <a:effectLst/>
              <a:uLnTx/>
              <a:uFillTx/>
              <a:latin typeface="Calibri" panose="020F0502020204030204" pitchFamily="34" charset="0"/>
              <a:ea typeface="+mn-ea"/>
              <a:cs typeface="Comic Sans MS"/>
            </a:rPr>
            <a:t>pada </a:t>
          </a:r>
          <a:r>
            <a:rPr kumimoji="0" lang="en-GB" sz="2300" b="0" i="0" u="none" strike="noStrike" kern="1200" cap="none" spc="-5" normalizeH="0" baseline="0" noProof="0" dirty="0" err="1">
              <a:ln>
                <a:noFill/>
              </a:ln>
              <a:solidFill>
                <a:srgbClr val="404040"/>
              </a:solidFill>
              <a:effectLst/>
              <a:uLnTx/>
              <a:uFillTx/>
              <a:latin typeface="Calibri" panose="020F0502020204030204" pitchFamily="34" charset="0"/>
              <a:ea typeface="+mn-ea"/>
              <a:cs typeface="Comic Sans MS"/>
            </a:rPr>
            <a:t>dasarnya</a:t>
          </a:r>
          <a:r>
            <a:rPr kumimoji="0" lang="en-GB" sz="2300" b="0" i="0" u="none" strike="noStrike" kern="1200" cap="none" spc="-5" normalizeH="0" baseline="0" noProof="0" dirty="0">
              <a:ln>
                <a:noFill/>
              </a:ln>
              <a:solidFill>
                <a:srgbClr val="404040"/>
              </a:solidFill>
              <a:effectLst/>
              <a:uLnTx/>
              <a:uFillTx/>
              <a:latin typeface="Calibri" panose="020F0502020204030204" pitchFamily="34" charset="0"/>
              <a:ea typeface="+mn-ea"/>
              <a:cs typeface="Comic Sans MS"/>
            </a:rPr>
            <a:t> </a:t>
          </a:r>
          <a:r>
            <a:rPr kumimoji="0" lang="en-GB" sz="2300" b="0" i="0" u="none" strike="noStrike" kern="1200" cap="none" spc="-5" normalizeH="0" baseline="0" noProof="0" dirty="0" err="1">
              <a:ln>
                <a:noFill/>
              </a:ln>
              <a:solidFill>
                <a:srgbClr val="404040"/>
              </a:solidFill>
              <a:effectLst/>
              <a:uLnTx/>
              <a:uFillTx/>
              <a:latin typeface="Calibri" panose="020F0502020204030204" pitchFamily="34" charset="0"/>
              <a:ea typeface="+mn-ea"/>
              <a:cs typeface="Comic Sans MS"/>
            </a:rPr>
            <a:t>adalah</a:t>
          </a:r>
          <a:r>
            <a:rPr kumimoji="0" lang="en-GB" sz="2300" b="0" i="0" u="none" strike="noStrike" kern="1200" cap="none" spc="-5" normalizeH="0" baseline="0" noProof="0" dirty="0">
              <a:ln>
                <a:noFill/>
              </a:ln>
              <a:solidFill>
                <a:srgbClr val="404040"/>
              </a:solidFill>
              <a:effectLst/>
              <a:uLnTx/>
              <a:uFillTx/>
              <a:latin typeface="Calibri" panose="020F0502020204030204" pitchFamily="34" charset="0"/>
              <a:ea typeface="+mn-ea"/>
              <a:cs typeface="Comic Sans MS"/>
            </a:rPr>
            <a:t> </a:t>
          </a:r>
          <a:r>
            <a:rPr kumimoji="0" lang="en-GB" sz="2300" b="0" i="0" u="none" strike="noStrike" kern="1200" cap="none" spc="-5" normalizeH="0" baseline="0" noProof="0" dirty="0" err="1">
              <a:ln>
                <a:noFill/>
              </a:ln>
              <a:solidFill>
                <a:srgbClr val="404040"/>
              </a:solidFill>
              <a:effectLst/>
              <a:uLnTx/>
              <a:uFillTx/>
              <a:latin typeface="Calibri" panose="020F0502020204030204" pitchFamily="34" charset="0"/>
              <a:ea typeface="+mn-ea"/>
              <a:cs typeface="Comic Sans MS"/>
            </a:rPr>
            <a:t>rangkaian</a:t>
          </a:r>
          <a:r>
            <a:rPr kumimoji="0" lang="en-GB" sz="2300" b="0" i="0" u="none" strike="noStrike" kern="1200" cap="none" spc="-5" normalizeH="0" baseline="0" noProof="0" dirty="0">
              <a:ln>
                <a:noFill/>
              </a:ln>
              <a:solidFill>
                <a:srgbClr val="404040"/>
              </a:solidFill>
              <a:effectLst/>
              <a:uLnTx/>
              <a:uFillTx/>
              <a:latin typeface="Calibri" panose="020F0502020204030204" pitchFamily="34" charset="0"/>
              <a:ea typeface="+mn-ea"/>
              <a:cs typeface="Comic Sans MS"/>
            </a:rPr>
            <a:t> </a:t>
          </a:r>
          <a:r>
            <a:rPr kumimoji="0" lang="en-GB" sz="2300" b="0" i="0" u="none" strike="noStrike" kern="1200" cap="none" spc="-5" normalizeH="0" baseline="0" noProof="0" dirty="0" err="1">
              <a:ln>
                <a:noFill/>
              </a:ln>
              <a:solidFill>
                <a:srgbClr val="404040"/>
              </a:solidFill>
              <a:effectLst/>
              <a:uLnTx/>
              <a:uFillTx/>
              <a:latin typeface="Calibri" panose="020F0502020204030204" pitchFamily="34" charset="0"/>
              <a:ea typeface="+mn-ea"/>
              <a:cs typeface="Comic Sans MS"/>
            </a:rPr>
            <a:t>aktifitas</a:t>
          </a:r>
          <a:r>
            <a:rPr kumimoji="0" lang="en-GB" sz="2300" b="0" i="0" u="none" strike="noStrike" kern="1200" cap="none" spc="-5" normalizeH="0" baseline="0" noProof="0" dirty="0">
              <a:ln>
                <a:noFill/>
              </a:ln>
              <a:solidFill>
                <a:srgbClr val="404040"/>
              </a:solidFill>
              <a:effectLst/>
              <a:uLnTx/>
              <a:uFillTx/>
              <a:latin typeface="Calibri" panose="020F0502020204030204" pitchFamily="34" charset="0"/>
              <a:ea typeface="+mn-ea"/>
              <a:cs typeface="Comic Sans MS"/>
            </a:rPr>
            <a:t> yang </a:t>
          </a:r>
          <a:r>
            <a:rPr kumimoji="0" lang="en-GB" sz="2300" b="0" i="0" u="none" strike="noStrike" kern="1200" cap="none" spc="-5" normalizeH="0" baseline="0" noProof="0" dirty="0" err="1">
              <a:ln>
                <a:noFill/>
              </a:ln>
              <a:solidFill>
                <a:srgbClr val="404040"/>
              </a:solidFill>
              <a:effectLst/>
              <a:uLnTx/>
              <a:uFillTx/>
              <a:latin typeface="Calibri" panose="020F0502020204030204" pitchFamily="34" charset="0"/>
              <a:ea typeface="+mn-ea"/>
              <a:cs typeface="Comic Sans MS"/>
            </a:rPr>
            <a:t>tidak</a:t>
          </a:r>
          <a:r>
            <a:rPr kumimoji="0" lang="en-GB" sz="2300" b="0" i="0" u="none" strike="noStrike" kern="1200" cap="none" spc="-5" normalizeH="0" baseline="0" noProof="0" dirty="0">
              <a:ln>
                <a:noFill/>
              </a:ln>
              <a:solidFill>
                <a:srgbClr val="404040"/>
              </a:solidFill>
              <a:effectLst/>
              <a:uLnTx/>
              <a:uFillTx/>
              <a:latin typeface="Calibri" panose="020F0502020204030204" pitchFamily="34" charset="0"/>
              <a:ea typeface="+mn-ea"/>
              <a:cs typeface="Comic Sans MS"/>
            </a:rPr>
            <a:t> </a:t>
          </a:r>
          <a:r>
            <a:rPr kumimoji="0" lang="en-GB" sz="2300" b="0" i="0" u="none" strike="noStrike" kern="1200" cap="none" spc="-5" normalizeH="0" baseline="0" noProof="0" dirty="0" err="1">
              <a:ln>
                <a:noFill/>
              </a:ln>
              <a:solidFill>
                <a:srgbClr val="404040"/>
              </a:solidFill>
              <a:effectLst/>
              <a:uLnTx/>
              <a:uFillTx/>
              <a:latin typeface="Calibri" panose="020F0502020204030204" pitchFamily="34" charset="0"/>
              <a:ea typeface="+mn-ea"/>
              <a:cs typeface="Comic Sans MS"/>
            </a:rPr>
            <a:t>memiliki</a:t>
          </a:r>
          <a:r>
            <a:rPr kumimoji="0" lang="en-GB" sz="2300" b="0" i="0" u="none" strike="noStrike" kern="1200" cap="none" spc="-5" normalizeH="0" baseline="0" noProof="0" dirty="0">
              <a:ln>
                <a:noFill/>
              </a:ln>
              <a:solidFill>
                <a:srgbClr val="404040"/>
              </a:solidFill>
              <a:effectLst/>
              <a:uLnTx/>
              <a:uFillTx/>
              <a:latin typeface="Calibri" panose="020F0502020204030204" pitchFamily="34" charset="0"/>
              <a:ea typeface="+mn-ea"/>
              <a:cs typeface="Comic Sans MS"/>
            </a:rPr>
            <a:t> </a:t>
          </a:r>
          <a:r>
            <a:rPr kumimoji="0" lang="en-GB" sz="2300" b="0" i="0" u="none" strike="noStrike" kern="1200" cap="none" spc="-5" normalizeH="0" baseline="0" noProof="0" dirty="0" err="1">
              <a:ln>
                <a:noFill/>
              </a:ln>
              <a:solidFill>
                <a:srgbClr val="404040"/>
              </a:solidFill>
              <a:effectLst/>
              <a:uLnTx/>
              <a:uFillTx/>
              <a:latin typeface="Calibri" panose="020F0502020204030204" pitchFamily="34" charset="0"/>
              <a:ea typeface="+mn-ea"/>
              <a:cs typeface="Comic Sans MS"/>
            </a:rPr>
            <a:t>peluang</a:t>
          </a:r>
          <a:r>
            <a:rPr kumimoji="0" lang="en-GB" sz="2300" b="0" i="0" u="none" strike="noStrike" kern="1200" cap="none" spc="-5" normalizeH="0" baseline="0" noProof="0" dirty="0">
              <a:ln>
                <a:noFill/>
              </a:ln>
              <a:solidFill>
                <a:srgbClr val="404040"/>
              </a:solidFill>
              <a:effectLst/>
              <a:uLnTx/>
              <a:uFillTx/>
              <a:latin typeface="Calibri" panose="020F0502020204030204" pitchFamily="34" charset="0"/>
              <a:ea typeface="+mn-ea"/>
              <a:cs typeface="Comic Sans MS"/>
            </a:rPr>
            <a:t> </a:t>
          </a:r>
          <a:r>
            <a:rPr kumimoji="0" lang="en-GB" sz="2300" b="0" i="0" u="none" strike="noStrike" kern="1200" cap="none" spc="-5" normalizeH="0" baseline="0" noProof="0" dirty="0" err="1">
              <a:ln>
                <a:noFill/>
              </a:ln>
              <a:solidFill>
                <a:srgbClr val="404040"/>
              </a:solidFill>
              <a:effectLst/>
              <a:uLnTx/>
              <a:uFillTx/>
              <a:latin typeface="Calibri" panose="020F0502020204030204" pitchFamily="34" charset="0"/>
              <a:ea typeface="+mn-ea"/>
              <a:cs typeface="Comic Sans MS"/>
            </a:rPr>
            <a:t>untuk</a:t>
          </a:r>
          <a:r>
            <a:rPr kumimoji="0" lang="en-GB" sz="2300" b="0" i="0" u="none" strike="noStrike" kern="1200" cap="none" spc="-5" normalizeH="0" baseline="0" noProof="0" dirty="0">
              <a:ln>
                <a:noFill/>
              </a:ln>
              <a:solidFill>
                <a:srgbClr val="404040"/>
              </a:solidFill>
              <a:effectLst/>
              <a:uLnTx/>
              <a:uFillTx/>
              <a:latin typeface="Calibri" panose="020F0502020204030204" pitchFamily="34" charset="0"/>
              <a:ea typeface="+mn-ea"/>
              <a:cs typeface="Comic Sans MS"/>
            </a:rPr>
            <a:t> </a:t>
          </a:r>
          <a:r>
            <a:rPr kumimoji="0" lang="en-GB" sz="2300" b="0" i="0" u="none" strike="noStrike" kern="1200" cap="none" spc="-5" normalizeH="0" baseline="0" noProof="0" dirty="0" err="1">
              <a:ln>
                <a:noFill/>
              </a:ln>
              <a:solidFill>
                <a:srgbClr val="404040"/>
              </a:solidFill>
              <a:effectLst/>
              <a:uLnTx/>
              <a:uFillTx/>
              <a:latin typeface="Calibri" panose="020F0502020204030204" pitchFamily="34" charset="0"/>
              <a:ea typeface="+mn-ea"/>
              <a:cs typeface="Comic Sans MS"/>
            </a:rPr>
            <a:t>terlambat</a:t>
          </a:r>
          <a:r>
            <a:rPr kumimoji="0" lang="en-GB" sz="2300" b="0" i="0" u="none" strike="noStrike" kern="1200" cap="none" spc="-5" normalizeH="0" baseline="0" noProof="0" dirty="0">
              <a:ln>
                <a:noFill/>
              </a:ln>
              <a:solidFill>
                <a:srgbClr val="404040"/>
              </a:solidFill>
              <a:effectLst/>
              <a:uLnTx/>
              <a:uFillTx/>
              <a:latin typeface="Calibri" panose="020F0502020204030204" pitchFamily="34" charset="0"/>
              <a:ea typeface="+mn-ea"/>
              <a:cs typeface="Comic Sans MS"/>
            </a:rPr>
            <a:t> </a:t>
          </a:r>
          <a:r>
            <a:rPr kumimoji="0" lang="en-GB" sz="2300" b="0" i="0" u="none" strike="noStrike" kern="1200" cap="none" spc="0" normalizeH="0" baseline="0" noProof="0" dirty="0">
              <a:ln>
                <a:noFill/>
              </a:ln>
              <a:solidFill>
                <a:srgbClr val="404040"/>
              </a:solidFill>
              <a:effectLst/>
              <a:uLnTx/>
              <a:uFillTx/>
              <a:latin typeface="Calibri" panose="020F0502020204030204" pitchFamily="34" charset="0"/>
              <a:ea typeface="+mn-ea"/>
              <a:cs typeface="Comic Sans MS"/>
            </a:rPr>
            <a:t>pada </a:t>
          </a:r>
          <a:r>
            <a:rPr kumimoji="0" lang="en-GB" sz="2300" b="0" i="0" u="none" strike="noStrike" kern="1200" cap="none" spc="-5" normalizeH="0" baseline="0" noProof="0" dirty="0" err="1">
              <a:ln>
                <a:noFill/>
              </a:ln>
              <a:solidFill>
                <a:srgbClr val="404040"/>
              </a:solidFill>
              <a:effectLst/>
              <a:uLnTx/>
              <a:uFillTx/>
              <a:latin typeface="Calibri" panose="020F0502020204030204" pitchFamily="34" charset="0"/>
              <a:ea typeface="+mn-ea"/>
              <a:cs typeface="Comic Sans MS"/>
            </a:rPr>
            <a:t>pengerjaan</a:t>
          </a:r>
          <a:r>
            <a:rPr kumimoji="0" lang="en-GB" sz="2300" b="0" i="0" u="none" strike="noStrike" kern="1200" cap="none" spc="-5" normalizeH="0" baseline="0" noProof="0" dirty="0">
              <a:ln>
                <a:noFill/>
              </a:ln>
              <a:solidFill>
                <a:srgbClr val="404040"/>
              </a:solidFill>
              <a:effectLst/>
              <a:uLnTx/>
              <a:uFillTx/>
              <a:latin typeface="Calibri" panose="020F0502020204030204" pitchFamily="34" charset="0"/>
              <a:ea typeface="+mn-ea"/>
              <a:cs typeface="Comic Sans MS"/>
            </a:rPr>
            <a:t> </a:t>
          </a:r>
          <a:r>
            <a:rPr kumimoji="0" lang="en-GB" sz="2300" b="0" i="0" u="none" strike="noStrike" kern="1200" cap="none" spc="-5" normalizeH="0" baseline="0" noProof="0" dirty="0" err="1">
              <a:ln>
                <a:noFill/>
              </a:ln>
              <a:solidFill>
                <a:srgbClr val="404040"/>
              </a:solidFill>
              <a:effectLst/>
              <a:uLnTx/>
              <a:uFillTx/>
              <a:latin typeface="Calibri" panose="020F0502020204030204" pitchFamily="34" charset="0"/>
              <a:ea typeface="+mn-ea"/>
              <a:cs typeface="Comic Sans MS"/>
            </a:rPr>
            <a:t>tiap-tiap</a:t>
          </a:r>
          <a:r>
            <a:rPr kumimoji="0" lang="en-GB" sz="2300" b="0" i="0" u="none" strike="noStrike" kern="1200" cap="none" spc="-5" normalizeH="0" baseline="0" noProof="0" dirty="0">
              <a:ln>
                <a:noFill/>
              </a:ln>
              <a:solidFill>
                <a:srgbClr val="404040"/>
              </a:solidFill>
              <a:effectLst/>
              <a:uLnTx/>
              <a:uFillTx/>
              <a:latin typeface="Calibri" panose="020F0502020204030204" pitchFamily="34" charset="0"/>
              <a:ea typeface="+mn-ea"/>
              <a:cs typeface="Comic Sans MS"/>
            </a:rPr>
            <a:t> </a:t>
          </a:r>
          <a:r>
            <a:rPr kumimoji="0" lang="en-GB" sz="2300" b="0" i="0" u="none" strike="noStrike" kern="1200" cap="none" spc="-5" normalizeH="0" baseline="0" noProof="0" dirty="0" err="1">
              <a:ln>
                <a:noFill/>
              </a:ln>
              <a:solidFill>
                <a:srgbClr val="404040"/>
              </a:solidFill>
              <a:effectLst/>
              <a:uLnTx/>
              <a:uFillTx/>
              <a:latin typeface="Calibri" panose="020F0502020204030204" pitchFamily="34" charset="0"/>
              <a:ea typeface="+mn-ea"/>
              <a:cs typeface="Comic Sans MS"/>
            </a:rPr>
            <a:t>aktifitasnya</a:t>
          </a:r>
          <a:r>
            <a:rPr kumimoji="0" lang="en-GB" sz="2300" b="0" i="0" u="none" strike="noStrike" kern="1200" cap="none" spc="-5" normalizeH="0" baseline="0" noProof="0" dirty="0">
              <a:ln>
                <a:noFill/>
              </a:ln>
              <a:solidFill>
                <a:srgbClr val="404040"/>
              </a:solidFill>
              <a:effectLst/>
              <a:uLnTx/>
              <a:uFillTx/>
              <a:latin typeface="Calibri" panose="020F0502020204030204" pitchFamily="34" charset="0"/>
              <a:ea typeface="+mn-ea"/>
              <a:cs typeface="Comic Sans MS"/>
            </a:rPr>
            <a:t> (ES=LS; EF=LF). </a:t>
          </a:r>
          <a:r>
            <a:rPr kumimoji="0" lang="en-GB" sz="2300" b="0" i="0" u="none" strike="noStrike" kern="1200" cap="none" spc="-5" normalizeH="0" baseline="0" noProof="0" dirty="0" err="1">
              <a:ln>
                <a:noFill/>
              </a:ln>
              <a:solidFill>
                <a:srgbClr val="404040"/>
              </a:solidFill>
              <a:effectLst/>
              <a:uLnTx/>
              <a:uFillTx/>
              <a:latin typeface="Calibri" panose="020F0502020204030204" pitchFamily="34" charset="0"/>
              <a:ea typeface="+mn-ea"/>
              <a:cs typeface="Comic Sans MS"/>
            </a:rPr>
            <a:t>Keterlambatan</a:t>
          </a:r>
          <a:r>
            <a:rPr kumimoji="0" lang="en-GB" sz="2300" b="0" i="0" u="none" strike="noStrike" kern="1200" cap="none" spc="-5" normalizeH="0" baseline="0" noProof="0" dirty="0">
              <a:ln>
                <a:noFill/>
              </a:ln>
              <a:solidFill>
                <a:srgbClr val="404040"/>
              </a:solidFill>
              <a:effectLst/>
              <a:uLnTx/>
              <a:uFillTx/>
              <a:latin typeface="Calibri" panose="020F0502020204030204" pitchFamily="34" charset="0"/>
              <a:ea typeface="+mn-ea"/>
              <a:cs typeface="Comic Sans MS"/>
            </a:rPr>
            <a:t> </a:t>
          </a:r>
          <a:r>
            <a:rPr kumimoji="0" lang="en-GB" sz="2300" b="0" i="0" u="none" strike="noStrike" kern="1200" cap="none" spc="-5" normalizeH="0" baseline="0" noProof="0" dirty="0" err="1">
              <a:ln>
                <a:noFill/>
              </a:ln>
              <a:solidFill>
                <a:srgbClr val="404040"/>
              </a:solidFill>
              <a:effectLst/>
              <a:uLnTx/>
              <a:uFillTx/>
              <a:latin typeface="Calibri" panose="020F0502020204030204" pitchFamily="34" charset="0"/>
              <a:ea typeface="+mn-ea"/>
              <a:cs typeface="Comic Sans MS"/>
            </a:rPr>
            <a:t>dalam</a:t>
          </a:r>
          <a:r>
            <a:rPr kumimoji="0" lang="en-GB" sz="2300" b="0" i="0" u="none" strike="noStrike" kern="1200" cap="none" spc="-5" normalizeH="0" baseline="0" noProof="0" dirty="0">
              <a:ln>
                <a:noFill/>
              </a:ln>
              <a:solidFill>
                <a:srgbClr val="404040"/>
              </a:solidFill>
              <a:effectLst/>
              <a:uLnTx/>
              <a:uFillTx/>
              <a:latin typeface="Calibri" panose="020F0502020204030204" pitchFamily="34" charset="0"/>
              <a:ea typeface="+mn-ea"/>
              <a:cs typeface="Comic Sans MS"/>
            </a:rPr>
            <a:t> </a:t>
          </a:r>
          <a:r>
            <a:rPr kumimoji="0" lang="en-GB" sz="2300" b="0" i="0" u="none" strike="noStrike" kern="1200" cap="none" spc="-5" normalizeH="0" baseline="0" noProof="0" dirty="0" err="1">
              <a:ln>
                <a:noFill/>
              </a:ln>
              <a:solidFill>
                <a:srgbClr val="404040"/>
              </a:solidFill>
              <a:effectLst/>
              <a:uLnTx/>
              <a:uFillTx/>
              <a:latin typeface="Calibri" panose="020F0502020204030204" pitchFamily="34" charset="0"/>
              <a:ea typeface="+mn-ea"/>
              <a:cs typeface="Comic Sans MS"/>
            </a:rPr>
            <a:t>melakukan</a:t>
          </a:r>
          <a:r>
            <a:rPr kumimoji="0" lang="en-GB" sz="2300" b="0" i="0" u="none" strike="noStrike" kern="1200" cap="none" spc="-5" normalizeH="0" baseline="0" noProof="0" dirty="0">
              <a:ln>
                <a:noFill/>
              </a:ln>
              <a:solidFill>
                <a:srgbClr val="404040"/>
              </a:solidFill>
              <a:effectLst/>
              <a:uLnTx/>
              <a:uFillTx/>
              <a:latin typeface="Calibri" panose="020F0502020204030204" pitchFamily="34" charset="0"/>
              <a:ea typeface="+mn-ea"/>
              <a:cs typeface="Comic Sans MS"/>
            </a:rPr>
            <a:t> </a:t>
          </a:r>
          <a:r>
            <a:rPr kumimoji="0" lang="en-GB" sz="2300" b="0" i="0" u="none" strike="noStrike" kern="1200" cap="none" spc="-5" normalizeH="0" baseline="0" noProof="0" dirty="0" err="1">
              <a:ln>
                <a:noFill/>
              </a:ln>
              <a:solidFill>
                <a:srgbClr val="404040"/>
              </a:solidFill>
              <a:effectLst/>
              <a:uLnTx/>
              <a:uFillTx/>
              <a:latin typeface="Calibri" panose="020F0502020204030204" pitchFamily="34" charset="0"/>
              <a:ea typeface="+mn-ea"/>
              <a:cs typeface="Comic Sans MS"/>
            </a:rPr>
            <a:t>suatu</a:t>
          </a:r>
          <a:r>
            <a:rPr kumimoji="0" lang="en-GB" sz="2300" b="0" i="0" u="none" strike="noStrike" kern="1200" cap="none" spc="-5" normalizeH="0" baseline="0" noProof="0" dirty="0">
              <a:ln>
                <a:noFill/>
              </a:ln>
              <a:solidFill>
                <a:srgbClr val="404040"/>
              </a:solidFill>
              <a:effectLst/>
              <a:uLnTx/>
              <a:uFillTx/>
              <a:latin typeface="Calibri" panose="020F0502020204030204" pitchFamily="34" charset="0"/>
              <a:ea typeface="+mn-ea"/>
              <a:cs typeface="Comic Sans MS"/>
            </a:rPr>
            <a:t> </a:t>
          </a:r>
          <a:r>
            <a:rPr kumimoji="0" lang="en-GB" sz="2300" b="0" i="0" u="none" strike="noStrike" kern="1200" cap="none" spc="-5" normalizeH="0" baseline="0" noProof="0" dirty="0" err="1">
              <a:ln>
                <a:noFill/>
              </a:ln>
              <a:solidFill>
                <a:srgbClr val="404040"/>
              </a:solidFill>
              <a:effectLst/>
              <a:uLnTx/>
              <a:uFillTx/>
              <a:latin typeface="Calibri" panose="020F0502020204030204" pitchFamily="34" charset="0"/>
              <a:ea typeface="+mn-ea"/>
              <a:cs typeface="Comic Sans MS"/>
            </a:rPr>
            <a:t>aktivitas</a:t>
          </a:r>
          <a:r>
            <a:rPr kumimoji="0" lang="en-GB" sz="2300" b="0" i="0" u="none" strike="noStrike" kern="1200" cap="none" spc="-5" normalizeH="0" baseline="0" noProof="0" dirty="0">
              <a:ln>
                <a:noFill/>
              </a:ln>
              <a:solidFill>
                <a:srgbClr val="404040"/>
              </a:solidFill>
              <a:effectLst/>
              <a:uLnTx/>
              <a:uFillTx/>
              <a:latin typeface="Calibri" panose="020F0502020204030204" pitchFamily="34" charset="0"/>
              <a:ea typeface="+mn-ea"/>
              <a:cs typeface="Comic Sans MS"/>
            </a:rPr>
            <a:t> </a:t>
          </a:r>
          <a:r>
            <a:rPr kumimoji="0" lang="en-GB" sz="2300" b="0" i="0" u="none" strike="noStrike" kern="1200" cap="none" spc="-5" normalizeH="0" baseline="0" noProof="0" dirty="0" err="1">
              <a:ln>
                <a:noFill/>
              </a:ln>
              <a:solidFill>
                <a:srgbClr val="404040"/>
              </a:solidFill>
              <a:effectLst/>
              <a:uLnTx/>
              <a:uFillTx/>
              <a:latin typeface="Calibri" panose="020F0502020204030204" pitchFamily="34" charset="0"/>
              <a:ea typeface="+mn-ea"/>
              <a:cs typeface="Comic Sans MS"/>
            </a:rPr>
            <a:t>dalam</a:t>
          </a:r>
          <a:r>
            <a:rPr kumimoji="0" lang="en-GB" sz="2300" b="0" i="0" u="none" strike="noStrike" kern="1200" cap="none" spc="-5" normalizeH="0" baseline="0" noProof="0" dirty="0">
              <a:ln>
                <a:noFill/>
              </a:ln>
              <a:solidFill>
                <a:srgbClr val="404040"/>
              </a:solidFill>
              <a:effectLst/>
              <a:uLnTx/>
              <a:uFillTx/>
              <a:latin typeface="Calibri" panose="020F0502020204030204" pitchFamily="34" charset="0"/>
              <a:ea typeface="+mn-ea"/>
              <a:cs typeface="Comic Sans MS"/>
            </a:rPr>
            <a:t> </a:t>
          </a:r>
          <a:r>
            <a:rPr kumimoji="0" lang="en-GB" sz="2300" b="0" i="0" u="none" strike="noStrike" kern="1200" cap="none" spc="-5" normalizeH="0" baseline="0" noProof="0" dirty="0" err="1">
              <a:ln>
                <a:noFill/>
              </a:ln>
              <a:solidFill>
                <a:srgbClr val="404040"/>
              </a:solidFill>
              <a:effectLst/>
              <a:uLnTx/>
              <a:uFillTx/>
              <a:latin typeface="Calibri" panose="020F0502020204030204" pitchFamily="34" charset="0"/>
              <a:ea typeface="+mn-ea"/>
              <a:cs typeface="Comic Sans MS"/>
            </a:rPr>
            <a:t>jalur</a:t>
          </a:r>
          <a:r>
            <a:rPr kumimoji="0" lang="en-GB" sz="2300" b="0" i="0" u="none" strike="noStrike" kern="1200" cap="none" spc="-5" normalizeH="0" baseline="0" noProof="0" dirty="0">
              <a:ln>
                <a:noFill/>
              </a:ln>
              <a:solidFill>
                <a:srgbClr val="404040"/>
              </a:solidFill>
              <a:effectLst/>
              <a:uLnTx/>
              <a:uFillTx/>
              <a:latin typeface="Calibri" panose="020F0502020204030204" pitchFamily="34" charset="0"/>
              <a:ea typeface="+mn-ea"/>
              <a:cs typeface="Comic Sans MS"/>
            </a:rPr>
            <a:t> </a:t>
          </a:r>
          <a:r>
            <a:rPr kumimoji="0" lang="en-GB" sz="2300" b="0" i="0" u="none" strike="noStrike" kern="1200" cap="none" spc="-5" normalizeH="0" baseline="0" noProof="0" dirty="0" err="1">
              <a:ln>
                <a:noFill/>
              </a:ln>
              <a:solidFill>
                <a:srgbClr val="404040"/>
              </a:solidFill>
              <a:effectLst/>
              <a:uLnTx/>
              <a:uFillTx/>
              <a:latin typeface="Calibri" panose="020F0502020204030204" pitchFamily="34" charset="0"/>
              <a:ea typeface="+mn-ea"/>
              <a:cs typeface="Comic Sans MS"/>
            </a:rPr>
            <a:t>kritis</a:t>
          </a:r>
          <a:r>
            <a:rPr kumimoji="0" lang="en-GB" sz="2300" b="0" i="0" u="none" strike="noStrike" kern="1200" cap="none" spc="-5" normalizeH="0" baseline="0" noProof="0" dirty="0">
              <a:ln>
                <a:noFill/>
              </a:ln>
              <a:solidFill>
                <a:srgbClr val="404040"/>
              </a:solidFill>
              <a:effectLst/>
              <a:uLnTx/>
              <a:uFillTx/>
              <a:latin typeface="Calibri" panose="020F0502020204030204" pitchFamily="34" charset="0"/>
              <a:ea typeface="+mn-ea"/>
              <a:cs typeface="Comic Sans MS"/>
            </a:rPr>
            <a:t> </a:t>
          </a:r>
          <a:r>
            <a:rPr kumimoji="0" lang="en-GB" sz="2300" b="0" i="0" u="none" strike="noStrike" kern="1200" cap="none" spc="-5" normalizeH="0" baseline="0" noProof="0" dirty="0" err="1">
              <a:ln>
                <a:noFill/>
              </a:ln>
              <a:solidFill>
                <a:srgbClr val="404040"/>
              </a:solidFill>
              <a:effectLst/>
              <a:uLnTx/>
              <a:uFillTx/>
              <a:latin typeface="Calibri" panose="020F0502020204030204" pitchFamily="34" charset="0"/>
              <a:ea typeface="+mn-ea"/>
              <a:cs typeface="Comic Sans MS"/>
            </a:rPr>
            <a:t>akan</a:t>
          </a:r>
          <a:r>
            <a:rPr kumimoji="0" lang="en-GB" sz="2300" b="0" i="0" u="none" strike="noStrike" kern="1200" cap="none" spc="-5" normalizeH="0" baseline="0" noProof="0" dirty="0">
              <a:ln>
                <a:noFill/>
              </a:ln>
              <a:solidFill>
                <a:srgbClr val="404040"/>
              </a:solidFill>
              <a:effectLst/>
              <a:uLnTx/>
              <a:uFillTx/>
              <a:latin typeface="Calibri" panose="020F0502020204030204" pitchFamily="34" charset="0"/>
              <a:ea typeface="+mn-ea"/>
              <a:cs typeface="Comic Sans MS"/>
            </a:rPr>
            <a:t> </a:t>
          </a:r>
          <a:r>
            <a:rPr kumimoji="0" lang="en-GB" sz="2300" b="0" i="0" u="none" strike="noStrike" kern="1200" cap="none" spc="-5" normalizeH="0" baseline="0" noProof="0" dirty="0" err="1">
              <a:ln>
                <a:noFill/>
              </a:ln>
              <a:solidFill>
                <a:srgbClr val="404040"/>
              </a:solidFill>
              <a:effectLst/>
              <a:uLnTx/>
              <a:uFillTx/>
              <a:latin typeface="Calibri" panose="020F0502020204030204" pitchFamily="34" charset="0"/>
              <a:ea typeface="+mn-ea"/>
              <a:cs typeface="Comic Sans MS"/>
            </a:rPr>
            <a:t>berdampak</a:t>
          </a:r>
          <a:r>
            <a:rPr kumimoji="0" lang="en-GB" sz="2300" b="0" i="0" u="none" strike="noStrike" kern="1200" cap="none" spc="-5" normalizeH="0" baseline="0" noProof="0" dirty="0">
              <a:ln>
                <a:noFill/>
              </a:ln>
              <a:solidFill>
                <a:srgbClr val="404040"/>
              </a:solidFill>
              <a:effectLst/>
              <a:uLnTx/>
              <a:uFillTx/>
              <a:latin typeface="Calibri" panose="020F0502020204030204" pitchFamily="34" charset="0"/>
              <a:ea typeface="+mn-ea"/>
              <a:cs typeface="Comic Sans MS"/>
            </a:rPr>
            <a:t> pada </a:t>
          </a:r>
          <a:r>
            <a:rPr kumimoji="0" lang="en-GB" sz="2300" b="0" i="0" u="none" strike="noStrike" kern="1200" cap="none" spc="-5" normalizeH="0" baseline="0" noProof="0" dirty="0" err="1">
              <a:ln>
                <a:noFill/>
              </a:ln>
              <a:solidFill>
                <a:srgbClr val="404040"/>
              </a:solidFill>
              <a:effectLst/>
              <a:uLnTx/>
              <a:uFillTx/>
              <a:latin typeface="Calibri" panose="020F0502020204030204" pitchFamily="34" charset="0"/>
              <a:ea typeface="+mn-ea"/>
              <a:cs typeface="Comic Sans MS"/>
            </a:rPr>
            <a:t>terlambatnya</a:t>
          </a:r>
          <a:r>
            <a:rPr kumimoji="0" lang="en-GB" sz="2300" b="0" i="0" u="none" strike="noStrike" kern="1200" cap="none" spc="-5" normalizeH="0" baseline="0" noProof="0" dirty="0">
              <a:ln>
                <a:noFill/>
              </a:ln>
              <a:solidFill>
                <a:srgbClr val="404040"/>
              </a:solidFill>
              <a:effectLst/>
              <a:uLnTx/>
              <a:uFillTx/>
              <a:latin typeface="Calibri" panose="020F0502020204030204" pitchFamily="34" charset="0"/>
              <a:ea typeface="+mn-ea"/>
              <a:cs typeface="Comic Sans MS"/>
            </a:rPr>
            <a:t> </a:t>
          </a:r>
          <a:r>
            <a:rPr kumimoji="0" lang="en-GB" sz="2300" b="0" i="0" u="none" strike="noStrike" kern="1200" cap="none" spc="-5" normalizeH="0" baseline="0" noProof="0" dirty="0" err="1">
              <a:ln>
                <a:noFill/>
              </a:ln>
              <a:solidFill>
                <a:srgbClr val="404040"/>
              </a:solidFill>
              <a:effectLst/>
              <a:uLnTx/>
              <a:uFillTx/>
              <a:latin typeface="Calibri" panose="020F0502020204030204" pitchFamily="34" charset="0"/>
              <a:ea typeface="+mn-ea"/>
              <a:cs typeface="Comic Sans MS"/>
            </a:rPr>
            <a:t>penyelesaian</a:t>
          </a:r>
          <a:r>
            <a:rPr kumimoji="0" lang="en-GB" sz="2300" b="0" i="0" u="none" strike="noStrike" kern="1200" cap="none" spc="-5" normalizeH="0" baseline="0" noProof="0" dirty="0">
              <a:ln>
                <a:noFill/>
              </a:ln>
              <a:solidFill>
                <a:srgbClr val="404040"/>
              </a:solidFill>
              <a:effectLst/>
              <a:uLnTx/>
              <a:uFillTx/>
              <a:latin typeface="Calibri" panose="020F0502020204030204" pitchFamily="34" charset="0"/>
              <a:ea typeface="+mn-ea"/>
              <a:cs typeface="Comic Sans MS"/>
            </a:rPr>
            <a:t> </a:t>
          </a:r>
          <a:r>
            <a:rPr kumimoji="0" lang="en-GB" sz="2300" b="0" i="0" u="none" strike="noStrike" kern="1200" cap="none" spc="-5" normalizeH="0" baseline="0" noProof="0" dirty="0" err="1">
              <a:ln>
                <a:noFill/>
              </a:ln>
              <a:solidFill>
                <a:srgbClr val="404040"/>
              </a:solidFill>
              <a:effectLst/>
              <a:uLnTx/>
              <a:uFillTx/>
              <a:latin typeface="Calibri" panose="020F0502020204030204" pitchFamily="34" charset="0"/>
              <a:ea typeface="+mn-ea"/>
              <a:cs typeface="Comic Sans MS"/>
            </a:rPr>
            <a:t>proyek</a:t>
          </a:r>
          <a:r>
            <a:rPr kumimoji="0" lang="en-GB" sz="2300" b="0" i="0" u="none" strike="noStrike" kern="1200" cap="none" spc="-5" normalizeH="0" baseline="0" noProof="0" dirty="0">
              <a:ln>
                <a:noFill/>
              </a:ln>
              <a:solidFill>
                <a:srgbClr val="404040"/>
              </a:solidFill>
              <a:effectLst/>
              <a:uLnTx/>
              <a:uFillTx/>
              <a:latin typeface="Calibri" panose="020F0502020204030204" pitchFamily="34" charset="0"/>
              <a:ea typeface="+mn-ea"/>
              <a:cs typeface="Comic Sans MS"/>
            </a:rPr>
            <a:t> </a:t>
          </a:r>
          <a:r>
            <a:rPr kumimoji="0" lang="en-GB" sz="2300" b="0" i="0" u="none" strike="noStrike" kern="1200" cap="none" spc="-5" normalizeH="0" baseline="0" noProof="0" dirty="0" err="1">
              <a:ln>
                <a:noFill/>
              </a:ln>
              <a:solidFill>
                <a:srgbClr val="404040"/>
              </a:solidFill>
              <a:effectLst/>
              <a:uLnTx/>
              <a:uFillTx/>
              <a:latin typeface="Calibri" panose="020F0502020204030204" pitchFamily="34" charset="0"/>
              <a:ea typeface="+mn-ea"/>
              <a:cs typeface="Comic Sans MS"/>
            </a:rPr>
            <a:t>secara</a:t>
          </a:r>
          <a:r>
            <a:rPr kumimoji="0" lang="en-GB" sz="2300" b="0" i="0" u="none" strike="noStrike" kern="1200" cap="none" spc="-5" normalizeH="0" baseline="0" noProof="0" dirty="0">
              <a:ln>
                <a:noFill/>
              </a:ln>
              <a:solidFill>
                <a:srgbClr val="404040"/>
              </a:solidFill>
              <a:effectLst/>
              <a:uLnTx/>
              <a:uFillTx/>
              <a:latin typeface="Calibri" panose="020F0502020204030204" pitchFamily="34" charset="0"/>
              <a:ea typeface="+mn-ea"/>
              <a:cs typeface="Comic Sans MS"/>
            </a:rPr>
            <a:t> </a:t>
          </a:r>
          <a:r>
            <a:rPr kumimoji="0" lang="en-GB" sz="2300" b="0" i="0" u="none" strike="noStrike" kern="1200" cap="none" spc="-5" normalizeH="0" baseline="0" noProof="0" dirty="0" err="1">
              <a:ln>
                <a:noFill/>
              </a:ln>
              <a:solidFill>
                <a:srgbClr val="404040"/>
              </a:solidFill>
              <a:effectLst/>
              <a:uLnTx/>
              <a:uFillTx/>
              <a:latin typeface="Calibri" panose="020F0502020204030204" pitchFamily="34" charset="0"/>
              <a:ea typeface="+mn-ea"/>
              <a:cs typeface="Comic Sans MS"/>
            </a:rPr>
            <a:t>keseluruhan</a:t>
          </a:r>
          <a:r>
            <a:rPr kumimoji="0" lang="en-GB" sz="2300" b="0" i="0" u="none" strike="noStrike" kern="1200" cap="none" spc="-5" normalizeH="0" baseline="0" noProof="0" dirty="0">
              <a:ln>
                <a:noFill/>
              </a:ln>
              <a:solidFill>
                <a:srgbClr val="404040"/>
              </a:solidFill>
              <a:effectLst/>
              <a:uLnTx/>
              <a:uFillTx/>
              <a:latin typeface="Calibri" panose="020F0502020204030204" pitchFamily="34" charset="0"/>
              <a:ea typeface="+mn-ea"/>
              <a:cs typeface="Comic Sans MS"/>
            </a:rPr>
            <a:t>.</a:t>
          </a:r>
          <a:endParaRPr kumimoji="0" lang="en-GB" sz="2300" b="0" i="0" u="none" strike="noStrike" kern="1200" cap="none" spc="0" normalizeH="0" baseline="0" noProof="0" dirty="0">
            <a:ln>
              <a:noFill/>
            </a:ln>
            <a:solidFill>
              <a:srgbClr val="2F2B20"/>
            </a:solidFill>
            <a:effectLst/>
            <a:uLnTx/>
            <a:uFillTx/>
            <a:latin typeface="Calibri" panose="020F0502020204030204" pitchFamily="34" charset="0"/>
            <a:ea typeface="+mn-ea"/>
            <a:cs typeface="Comic Sans MS"/>
          </a:endParaRPr>
        </a:p>
      </dsp:txBody>
      <dsp:txXfrm>
        <a:off x="0" y="2734436"/>
        <a:ext cx="9921922" cy="2732400"/>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5515A7-FA4D-4B85-9DD9-17359CF050D2}">
      <dsp:nvSpPr>
        <dsp:cNvPr id="0" name=""/>
        <dsp:cNvSpPr/>
      </dsp:nvSpPr>
      <dsp:spPr>
        <a:xfrm>
          <a:off x="0" y="0"/>
          <a:ext cx="9921922" cy="786240"/>
        </a:xfrm>
        <a:prstGeom prst="roundRect">
          <a:avLst/>
        </a:prstGeom>
        <a:solidFill>
          <a:schemeClr val="accent5">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82550" lvl="0" indent="-82550" algn="l" defTabSz="1244600">
            <a:lnSpc>
              <a:spcPct val="90000"/>
            </a:lnSpc>
            <a:spcBef>
              <a:spcPct val="0"/>
            </a:spcBef>
            <a:spcAft>
              <a:spcPct val="35000"/>
            </a:spcAft>
            <a:buNone/>
          </a:pPr>
          <a:r>
            <a:rPr kumimoji="0" lang="en-US" sz="2800" b="1" i="0" u="none" strike="noStrike" kern="1200" cap="none" spc="-5" normalizeH="0" baseline="0" noProof="0">
              <a:ln>
                <a:noFill/>
              </a:ln>
              <a:solidFill>
                <a:srgbClr val="404040"/>
              </a:solidFill>
              <a:effectLst/>
              <a:uLnTx/>
              <a:uFillTx/>
              <a:latin typeface="Calibri"/>
              <a:ea typeface="+mn-ea"/>
              <a:cs typeface="Comic Sans MS"/>
            </a:rPr>
            <a:t>Critical </a:t>
          </a:r>
          <a:r>
            <a:rPr kumimoji="0" lang="en-US" sz="2800" b="1" i="0" u="none" strike="noStrike" kern="1200" cap="none" spc="0" normalizeH="0" baseline="0" noProof="0">
              <a:ln>
                <a:noFill/>
              </a:ln>
              <a:solidFill>
                <a:srgbClr val="404040"/>
              </a:solidFill>
              <a:effectLst/>
              <a:uLnTx/>
              <a:uFillTx/>
              <a:latin typeface="Calibri"/>
              <a:ea typeface="+mn-ea"/>
              <a:cs typeface="Comic Sans MS"/>
            </a:rPr>
            <a:t>Chain</a:t>
          </a:r>
          <a:r>
            <a:rPr kumimoji="0" lang="en-US" sz="2800" b="1" i="0" u="none" strike="noStrike" kern="1200" cap="none" spc="-65" normalizeH="0" baseline="0" noProof="0">
              <a:ln>
                <a:noFill/>
              </a:ln>
              <a:solidFill>
                <a:srgbClr val="404040"/>
              </a:solidFill>
              <a:effectLst/>
              <a:uLnTx/>
              <a:uFillTx/>
              <a:latin typeface="Calibri"/>
              <a:ea typeface="+mn-ea"/>
              <a:cs typeface="Comic Sans MS"/>
            </a:rPr>
            <a:t> </a:t>
          </a:r>
          <a:r>
            <a:rPr kumimoji="0" lang="en-US" sz="2800" b="1" i="0" u="none" strike="noStrike" kern="1200" cap="none" spc="-5" normalizeH="0" baseline="0" noProof="0">
              <a:ln>
                <a:noFill/>
              </a:ln>
              <a:solidFill>
                <a:srgbClr val="404040"/>
              </a:solidFill>
              <a:effectLst/>
              <a:uLnTx/>
              <a:uFillTx/>
              <a:latin typeface="Calibri"/>
              <a:ea typeface="+mn-ea"/>
              <a:cs typeface="Comic Sans MS"/>
            </a:rPr>
            <a:t>Method</a:t>
          </a:r>
          <a:endParaRPr lang="en-US" sz="2800" b="1" kern="1200" dirty="0">
            <a:solidFill>
              <a:schemeClr val="tx1"/>
            </a:solidFill>
            <a:latin typeface="Calibri"/>
            <a:ea typeface="+mn-ea"/>
            <a:cs typeface="+mn-cs"/>
          </a:endParaRPr>
        </a:p>
      </dsp:txBody>
      <dsp:txXfrm>
        <a:off x="38381" y="38381"/>
        <a:ext cx="9845160" cy="709478"/>
      </dsp:txXfrm>
    </dsp:sp>
    <dsp:sp modelId="{44DBF284-EFB8-48CB-AA9A-57838DF88D90}">
      <dsp:nvSpPr>
        <dsp:cNvPr id="0" name=""/>
        <dsp:cNvSpPr/>
      </dsp:nvSpPr>
      <dsp:spPr>
        <a:xfrm>
          <a:off x="0" y="847827"/>
          <a:ext cx="9921922" cy="4781700"/>
        </a:xfrm>
        <a:prstGeom prst="rect">
          <a:avLst/>
        </a:prstGeom>
        <a:noFill/>
        <a:ln w="6350" cap="flat" cmpd="sng" algn="ctr">
          <a:solidFill>
            <a:schemeClr val="dk1">
              <a:alpha val="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315021" tIns="53340" rIns="298704" bIns="53340" numCol="1" spcCol="1270" anchor="t" anchorCtr="0">
          <a:noAutofit/>
        </a:bodyPr>
        <a:lstStyle/>
        <a:p>
          <a:pPr marL="285750" lvl="1" indent="-285750" algn="just" defTabSz="1466850">
            <a:lnSpc>
              <a:spcPct val="90000"/>
            </a:lnSpc>
            <a:spcBef>
              <a:spcPct val="0"/>
            </a:spcBef>
            <a:spcAft>
              <a:spcPct val="20000"/>
            </a:spcAft>
            <a:buChar char="•"/>
          </a:pPr>
          <a:r>
            <a:rPr kumimoji="0" lang="en-US" sz="3300" b="0" i="0" u="none" strike="noStrike" kern="1200" cap="none" spc="-5" normalizeH="0" baseline="0" noProof="0" dirty="0">
              <a:ln>
                <a:noFill/>
              </a:ln>
              <a:solidFill>
                <a:srgbClr val="404040"/>
              </a:solidFill>
              <a:effectLst/>
              <a:uLnTx/>
              <a:uFillTx/>
              <a:latin typeface="Calibri"/>
              <a:ea typeface="+mn-ea"/>
              <a:cs typeface="Comic Sans MS"/>
            </a:rPr>
            <a:t>Critical </a:t>
          </a:r>
          <a:r>
            <a:rPr kumimoji="0" lang="en-US" sz="3300" b="0" i="0" u="none" strike="noStrike" kern="1200" cap="none" spc="0" normalizeH="0" baseline="0" noProof="0" dirty="0">
              <a:ln>
                <a:noFill/>
              </a:ln>
              <a:solidFill>
                <a:srgbClr val="404040"/>
              </a:solidFill>
              <a:effectLst/>
              <a:uLnTx/>
              <a:uFillTx/>
              <a:latin typeface="Calibri"/>
              <a:ea typeface="+mn-ea"/>
              <a:cs typeface="Comic Sans MS"/>
            </a:rPr>
            <a:t>Chain </a:t>
          </a:r>
          <a:r>
            <a:rPr kumimoji="0" lang="en-US" sz="3300" b="0" i="0" u="none" strike="noStrike" kern="1200" cap="none" spc="-5" normalizeH="0" baseline="0" noProof="0" dirty="0">
              <a:ln>
                <a:noFill/>
              </a:ln>
              <a:solidFill>
                <a:srgbClr val="404040"/>
              </a:solidFill>
              <a:effectLst/>
              <a:uLnTx/>
              <a:uFillTx/>
              <a:latin typeface="Calibri"/>
              <a:ea typeface="+mn-ea"/>
              <a:cs typeface="Comic Sans MS"/>
            </a:rPr>
            <a:t>Method (CCM) </a:t>
          </a:r>
          <a:r>
            <a:rPr kumimoji="0" lang="en-US" sz="3300" b="0" i="0" u="none" strike="noStrike" kern="1200" cap="none" spc="0" normalizeH="0" baseline="0" noProof="0" dirty="0" err="1">
              <a:ln>
                <a:noFill/>
              </a:ln>
              <a:solidFill>
                <a:srgbClr val="404040"/>
              </a:solidFill>
              <a:effectLst/>
              <a:uLnTx/>
              <a:uFillTx/>
              <a:latin typeface="Calibri"/>
              <a:ea typeface="+mn-ea"/>
              <a:cs typeface="Comic Sans MS"/>
            </a:rPr>
            <a:t>adalah</a:t>
          </a:r>
          <a:r>
            <a:rPr kumimoji="0" lang="en-US" sz="3300" b="0" i="0" u="none" strike="noStrike" kern="1200" cap="none" spc="0" normalizeH="0" baseline="0" noProof="0" dirty="0">
              <a:ln>
                <a:noFill/>
              </a:ln>
              <a:solidFill>
                <a:srgbClr val="404040"/>
              </a:solidFill>
              <a:effectLst/>
              <a:uLnTx/>
              <a:uFillTx/>
              <a:latin typeface="Calibri"/>
              <a:ea typeface="+mn-ea"/>
              <a:cs typeface="Comic Sans MS"/>
            </a:rPr>
            <a:t> </a:t>
          </a:r>
          <a:r>
            <a:rPr kumimoji="0" lang="en-US" sz="3300" b="0" i="0" u="none" strike="noStrike" kern="1200" cap="none" spc="0" normalizeH="0" baseline="0" noProof="0" dirty="0" err="1">
              <a:ln>
                <a:noFill/>
              </a:ln>
              <a:solidFill>
                <a:srgbClr val="404040"/>
              </a:solidFill>
              <a:effectLst/>
              <a:uLnTx/>
              <a:uFillTx/>
              <a:latin typeface="Calibri"/>
              <a:ea typeface="+mn-ea"/>
              <a:cs typeface="Comic Sans MS"/>
            </a:rPr>
            <a:t>metode</a:t>
          </a:r>
          <a:r>
            <a:rPr kumimoji="0" lang="en-US" sz="3300" b="0" i="0" u="none" strike="noStrike" kern="1200" cap="none" spc="0" normalizeH="0" baseline="0" noProof="0" dirty="0">
              <a:ln>
                <a:noFill/>
              </a:ln>
              <a:solidFill>
                <a:srgbClr val="404040"/>
              </a:solidFill>
              <a:effectLst/>
              <a:uLnTx/>
              <a:uFillTx/>
              <a:latin typeface="Calibri"/>
              <a:ea typeface="+mn-ea"/>
              <a:cs typeface="Comic Sans MS"/>
            </a:rPr>
            <a:t> </a:t>
          </a:r>
          <a:r>
            <a:rPr kumimoji="0" lang="en-US" sz="3300" b="0" i="0" u="none" strike="noStrike" kern="1200" cap="none" spc="-5" normalizeH="0" baseline="0" noProof="0" dirty="0" err="1">
              <a:ln>
                <a:noFill/>
              </a:ln>
              <a:solidFill>
                <a:srgbClr val="404040"/>
              </a:solidFill>
              <a:effectLst/>
              <a:uLnTx/>
              <a:uFillTx/>
              <a:latin typeface="Calibri"/>
              <a:ea typeface="+mn-ea"/>
              <a:cs typeface="Comic Sans MS"/>
            </a:rPr>
            <a:t>jadwal</a:t>
          </a:r>
          <a:r>
            <a:rPr kumimoji="0" lang="en-US" sz="3300" b="0" i="0" u="none" strike="noStrike" kern="1200" cap="none" spc="-70" normalizeH="0" baseline="0" noProof="0" dirty="0">
              <a:ln>
                <a:noFill/>
              </a:ln>
              <a:solidFill>
                <a:srgbClr val="404040"/>
              </a:solidFill>
              <a:effectLst/>
              <a:uLnTx/>
              <a:uFillTx/>
              <a:latin typeface="Calibri"/>
              <a:ea typeface="+mn-ea"/>
              <a:cs typeface="Comic Sans MS"/>
            </a:rPr>
            <a:t> </a:t>
          </a:r>
          <a:r>
            <a:rPr kumimoji="0" lang="en-US" sz="3300" b="0" i="0" u="none" strike="noStrike" kern="1200" cap="none" spc="0" normalizeH="0" baseline="0" noProof="0" dirty="0">
              <a:ln>
                <a:noFill/>
              </a:ln>
              <a:solidFill>
                <a:srgbClr val="404040"/>
              </a:solidFill>
              <a:effectLst/>
              <a:uLnTx/>
              <a:uFillTx/>
              <a:latin typeface="Calibri"/>
              <a:ea typeface="+mn-ea"/>
              <a:cs typeface="Comic Sans MS"/>
            </a:rPr>
            <a:t>yang</a:t>
          </a:r>
          <a:r>
            <a:rPr kumimoji="0" lang="en-US" sz="3300" b="0" i="0" u="none" strike="noStrike" kern="1200" cap="none" spc="-25" normalizeH="0" baseline="0" noProof="0" dirty="0">
              <a:ln>
                <a:noFill/>
              </a:ln>
              <a:solidFill>
                <a:srgbClr val="404040"/>
              </a:solidFill>
              <a:effectLst/>
              <a:uLnTx/>
              <a:uFillTx/>
              <a:latin typeface="Calibri"/>
              <a:ea typeface="+mn-ea"/>
              <a:cs typeface="Comic Sans MS"/>
            </a:rPr>
            <a:t> </a:t>
          </a:r>
          <a:r>
            <a:rPr kumimoji="0" lang="en-US" sz="3300" b="0" i="0" u="none" strike="noStrike" kern="1200" cap="none" spc="-5" normalizeH="0" baseline="0" noProof="0" dirty="0" err="1">
              <a:ln>
                <a:noFill/>
              </a:ln>
              <a:solidFill>
                <a:srgbClr val="404040"/>
              </a:solidFill>
              <a:effectLst/>
              <a:uLnTx/>
              <a:uFillTx/>
              <a:latin typeface="Calibri"/>
              <a:ea typeface="+mn-ea"/>
              <a:cs typeface="Comic Sans MS"/>
            </a:rPr>
            <a:t>memungkinkan</a:t>
          </a:r>
          <a:r>
            <a:rPr kumimoji="0" lang="en-US" sz="3300" b="0" i="0" u="none" strike="noStrike" kern="1200" cap="none" spc="-5" normalizeH="0" baseline="0" noProof="0" dirty="0">
              <a:ln>
                <a:noFill/>
              </a:ln>
              <a:solidFill>
                <a:srgbClr val="404040"/>
              </a:solidFill>
              <a:effectLst/>
              <a:uLnTx/>
              <a:uFillTx/>
              <a:latin typeface="Calibri"/>
              <a:ea typeface="+mn-ea"/>
              <a:cs typeface="Comic Sans MS"/>
            </a:rPr>
            <a:t> </a:t>
          </a:r>
          <a:r>
            <a:rPr kumimoji="0" lang="en-US" sz="3300" b="0" i="0" u="none" strike="noStrike" kern="1200" cap="none" spc="0" normalizeH="0" baseline="0" noProof="0" dirty="0">
              <a:ln>
                <a:noFill/>
              </a:ln>
              <a:solidFill>
                <a:srgbClr val="404040"/>
              </a:solidFill>
              <a:effectLst/>
              <a:uLnTx/>
              <a:uFillTx/>
              <a:latin typeface="Calibri"/>
              <a:ea typeface="+mn-ea"/>
              <a:cs typeface="Comic Sans MS"/>
            </a:rPr>
            <a:t> </a:t>
          </a:r>
          <a:r>
            <a:rPr kumimoji="0" lang="en-US" sz="3300" b="0" i="0" u="none" strike="noStrike" kern="1200" cap="none" spc="-5" normalizeH="0" baseline="0" noProof="0" dirty="0" err="1">
              <a:ln>
                <a:noFill/>
              </a:ln>
              <a:solidFill>
                <a:srgbClr val="404040"/>
              </a:solidFill>
              <a:effectLst/>
              <a:uLnTx/>
              <a:uFillTx/>
              <a:latin typeface="Calibri"/>
              <a:ea typeface="+mn-ea"/>
              <a:cs typeface="Comic Sans MS"/>
            </a:rPr>
            <a:t>tim</a:t>
          </a:r>
          <a:r>
            <a:rPr kumimoji="0" lang="en-US" sz="3300" b="0" i="0" u="none" strike="noStrike" kern="1200" cap="none" spc="-5" normalizeH="0" baseline="0" noProof="0" dirty="0">
              <a:ln>
                <a:noFill/>
              </a:ln>
              <a:solidFill>
                <a:srgbClr val="404040"/>
              </a:solidFill>
              <a:effectLst/>
              <a:uLnTx/>
              <a:uFillTx/>
              <a:latin typeface="Calibri"/>
              <a:ea typeface="+mn-ea"/>
              <a:cs typeface="Comic Sans MS"/>
            </a:rPr>
            <a:t> </a:t>
          </a:r>
          <a:r>
            <a:rPr kumimoji="0" lang="en-US" sz="3300" b="0" i="0" u="none" strike="noStrike" kern="1200" cap="none" spc="-5" normalizeH="0" baseline="0" noProof="0" dirty="0" err="1">
              <a:ln>
                <a:noFill/>
              </a:ln>
              <a:solidFill>
                <a:srgbClr val="404040"/>
              </a:solidFill>
              <a:effectLst/>
              <a:uLnTx/>
              <a:uFillTx/>
              <a:latin typeface="Calibri"/>
              <a:ea typeface="+mn-ea"/>
              <a:cs typeface="Comic Sans MS"/>
            </a:rPr>
            <a:t>proyek</a:t>
          </a:r>
          <a:r>
            <a:rPr kumimoji="0" lang="en-US" sz="3300" b="0" i="0" u="none" strike="noStrike" kern="1200" cap="none" spc="-5" normalizeH="0" baseline="0" noProof="0" dirty="0">
              <a:ln>
                <a:noFill/>
              </a:ln>
              <a:solidFill>
                <a:srgbClr val="404040"/>
              </a:solidFill>
              <a:effectLst/>
              <a:uLnTx/>
              <a:uFillTx/>
              <a:latin typeface="Calibri"/>
              <a:ea typeface="+mn-ea"/>
              <a:cs typeface="Comic Sans MS"/>
            </a:rPr>
            <a:t> </a:t>
          </a:r>
          <a:r>
            <a:rPr kumimoji="0" lang="en-US" sz="3300" b="0" i="0" u="none" strike="noStrike" kern="1200" cap="none" spc="0" normalizeH="0" baseline="0" noProof="0" dirty="0" err="1">
              <a:ln>
                <a:noFill/>
              </a:ln>
              <a:solidFill>
                <a:srgbClr val="404040"/>
              </a:solidFill>
              <a:effectLst/>
              <a:uLnTx/>
              <a:uFillTx/>
              <a:latin typeface="Calibri"/>
              <a:ea typeface="+mn-ea"/>
              <a:cs typeface="Comic Sans MS"/>
            </a:rPr>
            <a:t>untuk</a:t>
          </a:r>
          <a:r>
            <a:rPr kumimoji="0" lang="en-US" sz="3300" b="0" i="0" u="none" strike="noStrike" kern="1200" cap="none" spc="0" normalizeH="0" baseline="0" noProof="0" dirty="0">
              <a:ln>
                <a:noFill/>
              </a:ln>
              <a:solidFill>
                <a:srgbClr val="404040"/>
              </a:solidFill>
              <a:effectLst/>
              <a:uLnTx/>
              <a:uFillTx/>
              <a:latin typeface="Calibri"/>
              <a:ea typeface="+mn-ea"/>
              <a:cs typeface="Comic Sans MS"/>
            </a:rPr>
            <a:t> </a:t>
          </a:r>
          <a:r>
            <a:rPr kumimoji="0" lang="en-US" sz="3300" b="0" i="0" u="none" strike="noStrike" kern="1200" cap="none" spc="0" normalizeH="0" baseline="0" noProof="0" dirty="0" err="1">
              <a:ln>
                <a:noFill/>
              </a:ln>
              <a:solidFill>
                <a:srgbClr val="404040"/>
              </a:solidFill>
              <a:effectLst/>
              <a:uLnTx/>
              <a:uFillTx/>
              <a:latin typeface="Calibri"/>
              <a:ea typeface="+mn-ea"/>
              <a:cs typeface="Comic Sans MS"/>
            </a:rPr>
            <a:t>menempatkan</a:t>
          </a:r>
          <a:r>
            <a:rPr kumimoji="0" lang="en-US" sz="3300" b="0" i="0" u="none" strike="noStrike" kern="1200" cap="none" spc="0" normalizeH="0" baseline="0" noProof="0" dirty="0">
              <a:ln>
                <a:noFill/>
              </a:ln>
              <a:solidFill>
                <a:srgbClr val="404040"/>
              </a:solidFill>
              <a:effectLst/>
              <a:uLnTx/>
              <a:uFillTx/>
              <a:latin typeface="Calibri"/>
              <a:ea typeface="+mn-ea"/>
              <a:cs typeface="Comic Sans MS"/>
            </a:rPr>
            <a:t> </a:t>
          </a:r>
          <a:r>
            <a:rPr kumimoji="0" lang="en-US" sz="3300" b="0" i="0" u="none" strike="noStrike" kern="1200" cap="none" spc="-5" normalizeH="0" baseline="0" noProof="0" dirty="0">
              <a:ln>
                <a:noFill/>
              </a:ln>
              <a:solidFill>
                <a:srgbClr val="404040"/>
              </a:solidFill>
              <a:effectLst/>
              <a:uLnTx/>
              <a:uFillTx/>
              <a:latin typeface="Calibri"/>
              <a:ea typeface="+mn-ea"/>
              <a:cs typeface="Comic Sans MS"/>
            </a:rPr>
            <a:t>buffer </a:t>
          </a:r>
          <a:r>
            <a:rPr kumimoji="0" lang="en-US" sz="3300" b="0" i="0" u="none" strike="noStrike" kern="1200" cap="none" spc="0" normalizeH="0" baseline="0" noProof="0" dirty="0" err="1">
              <a:ln>
                <a:noFill/>
              </a:ln>
              <a:solidFill>
                <a:srgbClr val="404040"/>
              </a:solidFill>
              <a:effectLst/>
              <a:uLnTx/>
              <a:uFillTx/>
              <a:latin typeface="Calibri"/>
              <a:ea typeface="+mn-ea"/>
              <a:cs typeface="Comic Sans MS"/>
            </a:rPr>
            <a:t>pada</a:t>
          </a:r>
          <a:r>
            <a:rPr kumimoji="0" lang="en-US" sz="3300" b="0" i="0" u="none" strike="noStrike" kern="1200" cap="none" spc="0" normalizeH="0" baseline="0" noProof="0" dirty="0">
              <a:ln>
                <a:noFill/>
              </a:ln>
              <a:solidFill>
                <a:srgbClr val="404040"/>
              </a:solidFill>
              <a:effectLst/>
              <a:uLnTx/>
              <a:uFillTx/>
              <a:latin typeface="Calibri"/>
              <a:ea typeface="+mn-ea"/>
              <a:cs typeface="Comic Sans MS"/>
            </a:rPr>
            <a:t> </a:t>
          </a:r>
          <a:r>
            <a:rPr kumimoji="0" lang="en-US" sz="3300" b="0" i="0" u="none" strike="noStrike" kern="1200" cap="none" spc="0" normalizeH="0" baseline="0" noProof="0" dirty="0" err="1">
              <a:ln>
                <a:noFill/>
              </a:ln>
              <a:solidFill>
                <a:srgbClr val="404040"/>
              </a:solidFill>
              <a:effectLst/>
              <a:uLnTx/>
              <a:uFillTx/>
              <a:latin typeface="Calibri"/>
              <a:ea typeface="+mn-ea"/>
              <a:cs typeface="Comic Sans MS"/>
            </a:rPr>
            <a:t>setiap</a:t>
          </a:r>
          <a:r>
            <a:rPr kumimoji="0" lang="en-US" sz="3300" b="0" i="0" u="none" strike="noStrike" kern="1200" cap="none" spc="0" normalizeH="0" baseline="0" noProof="0" dirty="0">
              <a:ln>
                <a:noFill/>
              </a:ln>
              <a:solidFill>
                <a:srgbClr val="404040"/>
              </a:solidFill>
              <a:effectLst/>
              <a:uLnTx/>
              <a:uFillTx/>
              <a:latin typeface="Calibri"/>
              <a:ea typeface="+mn-ea"/>
              <a:cs typeface="Comic Sans MS"/>
            </a:rPr>
            <a:t> </a:t>
          </a:r>
          <a:r>
            <a:rPr kumimoji="0" lang="en-US" sz="3300" b="0" i="0" u="none" strike="noStrike" kern="1200" cap="none" spc="-5" normalizeH="0" baseline="0" noProof="0" dirty="0" err="1">
              <a:ln>
                <a:noFill/>
              </a:ln>
              <a:solidFill>
                <a:srgbClr val="404040"/>
              </a:solidFill>
              <a:effectLst/>
              <a:uLnTx/>
              <a:uFillTx/>
              <a:latin typeface="Calibri"/>
              <a:ea typeface="+mn-ea"/>
              <a:cs typeface="Comic Sans MS"/>
            </a:rPr>
            <a:t>jalur</a:t>
          </a:r>
          <a:r>
            <a:rPr kumimoji="0" lang="en-US" sz="3300" b="0" i="0" u="none" strike="noStrike" kern="1200" cap="none" spc="-5" normalizeH="0" baseline="0" noProof="0" dirty="0">
              <a:ln>
                <a:noFill/>
              </a:ln>
              <a:solidFill>
                <a:srgbClr val="404040"/>
              </a:solidFill>
              <a:effectLst/>
              <a:uLnTx/>
              <a:uFillTx/>
              <a:latin typeface="Calibri"/>
              <a:ea typeface="+mn-ea"/>
              <a:cs typeface="Comic Sans MS"/>
            </a:rPr>
            <a:t> </a:t>
          </a:r>
          <a:r>
            <a:rPr kumimoji="0" lang="en-US" sz="3300" b="0" i="0" u="none" strike="noStrike" kern="1200" cap="none" spc="-5" normalizeH="0" baseline="0" noProof="0" dirty="0" err="1">
              <a:ln>
                <a:noFill/>
              </a:ln>
              <a:solidFill>
                <a:srgbClr val="404040"/>
              </a:solidFill>
              <a:effectLst/>
              <a:uLnTx/>
              <a:uFillTx/>
              <a:latin typeface="Calibri"/>
              <a:ea typeface="+mn-ea"/>
              <a:cs typeface="Comic Sans MS"/>
            </a:rPr>
            <a:t>jadwal</a:t>
          </a:r>
          <a:r>
            <a:rPr kumimoji="0" lang="en-US" sz="3300" b="0" i="0" u="none" strike="noStrike" kern="1200" cap="none" spc="-5" normalizeH="0" baseline="0" noProof="0" dirty="0">
              <a:ln>
                <a:noFill/>
              </a:ln>
              <a:solidFill>
                <a:srgbClr val="404040"/>
              </a:solidFill>
              <a:effectLst/>
              <a:uLnTx/>
              <a:uFillTx/>
              <a:latin typeface="Calibri"/>
              <a:ea typeface="+mn-ea"/>
              <a:cs typeface="Comic Sans MS"/>
            </a:rPr>
            <a:t> </a:t>
          </a:r>
          <a:r>
            <a:rPr kumimoji="0" lang="en-US" sz="3300" b="0" i="0" u="none" strike="noStrike" kern="1200" cap="none" spc="-5" normalizeH="0" baseline="0" noProof="0" dirty="0" err="1">
              <a:ln>
                <a:noFill/>
              </a:ln>
              <a:solidFill>
                <a:srgbClr val="404040"/>
              </a:solidFill>
              <a:effectLst/>
              <a:uLnTx/>
              <a:uFillTx/>
              <a:latin typeface="Calibri"/>
              <a:ea typeface="+mn-ea"/>
              <a:cs typeface="Comic Sans MS"/>
            </a:rPr>
            <a:t>proyek</a:t>
          </a:r>
          <a:r>
            <a:rPr kumimoji="0" lang="en-US" sz="3300" b="0" i="0" u="none" strike="noStrike" kern="1200" cap="none" spc="-5" normalizeH="0" baseline="0" noProof="0" dirty="0">
              <a:ln>
                <a:noFill/>
              </a:ln>
              <a:solidFill>
                <a:srgbClr val="404040"/>
              </a:solidFill>
              <a:effectLst/>
              <a:uLnTx/>
              <a:uFillTx/>
              <a:latin typeface="Calibri"/>
              <a:ea typeface="+mn-ea"/>
              <a:cs typeface="Comic Sans MS"/>
            </a:rPr>
            <a:t>  </a:t>
          </a:r>
          <a:r>
            <a:rPr kumimoji="0" lang="en-US" sz="3300" b="0" i="0" u="none" strike="noStrike" kern="1200" cap="none" spc="0" normalizeH="0" baseline="0" noProof="0" dirty="0" err="1">
              <a:ln>
                <a:noFill/>
              </a:ln>
              <a:solidFill>
                <a:srgbClr val="404040"/>
              </a:solidFill>
              <a:effectLst/>
              <a:uLnTx/>
              <a:uFillTx/>
              <a:latin typeface="Calibri"/>
              <a:ea typeface="+mn-ea"/>
              <a:cs typeface="Comic Sans MS"/>
            </a:rPr>
            <a:t>untuk</a:t>
          </a:r>
          <a:r>
            <a:rPr kumimoji="0" lang="en-US" sz="3300" b="0" i="0" u="none" strike="noStrike" kern="1200" cap="none" spc="0" normalizeH="0" baseline="0" noProof="0" dirty="0">
              <a:ln>
                <a:noFill/>
              </a:ln>
              <a:solidFill>
                <a:srgbClr val="404040"/>
              </a:solidFill>
              <a:effectLst/>
              <a:uLnTx/>
              <a:uFillTx/>
              <a:latin typeface="Calibri"/>
              <a:ea typeface="+mn-ea"/>
              <a:cs typeface="Comic Sans MS"/>
            </a:rPr>
            <a:t> </a:t>
          </a:r>
          <a:r>
            <a:rPr kumimoji="0" lang="en-US" sz="3300" b="0" i="0" u="none" strike="noStrike" kern="1200" cap="none" spc="0" normalizeH="0" baseline="0" noProof="0" dirty="0" err="1">
              <a:ln>
                <a:noFill/>
              </a:ln>
              <a:solidFill>
                <a:srgbClr val="404040"/>
              </a:solidFill>
              <a:effectLst/>
              <a:uLnTx/>
              <a:uFillTx/>
              <a:latin typeface="Calibri"/>
              <a:ea typeface="+mn-ea"/>
              <a:cs typeface="Comic Sans MS"/>
            </a:rPr>
            <a:t>memperhitungkan</a:t>
          </a:r>
          <a:r>
            <a:rPr kumimoji="0" lang="en-US" sz="3300" b="0" i="0" u="none" strike="noStrike" kern="1200" cap="none" spc="0" normalizeH="0" baseline="0" noProof="0" dirty="0">
              <a:ln>
                <a:noFill/>
              </a:ln>
              <a:solidFill>
                <a:srgbClr val="404040"/>
              </a:solidFill>
              <a:effectLst/>
              <a:uLnTx/>
              <a:uFillTx/>
              <a:latin typeface="Calibri"/>
              <a:ea typeface="+mn-ea"/>
              <a:cs typeface="Comic Sans MS"/>
            </a:rPr>
            <a:t> </a:t>
          </a:r>
          <a:r>
            <a:rPr kumimoji="0" lang="en-US" sz="3300" b="0" i="0" u="none" strike="noStrike" kern="1200" cap="none" spc="0" normalizeH="0" baseline="0" noProof="0" dirty="0" err="1">
              <a:ln>
                <a:noFill/>
              </a:ln>
              <a:solidFill>
                <a:srgbClr val="404040"/>
              </a:solidFill>
              <a:effectLst/>
              <a:uLnTx/>
              <a:uFillTx/>
              <a:latin typeface="Calibri"/>
              <a:ea typeface="+mn-ea"/>
              <a:cs typeface="Comic Sans MS"/>
            </a:rPr>
            <a:t>sumber</a:t>
          </a:r>
          <a:r>
            <a:rPr kumimoji="0" lang="en-US" sz="3300" b="0" i="0" u="none" strike="noStrike" kern="1200" cap="none" spc="0" normalizeH="0" baseline="0" noProof="0" dirty="0">
              <a:ln>
                <a:noFill/>
              </a:ln>
              <a:solidFill>
                <a:srgbClr val="404040"/>
              </a:solidFill>
              <a:effectLst/>
              <a:uLnTx/>
              <a:uFillTx/>
              <a:latin typeface="Calibri"/>
              <a:ea typeface="+mn-ea"/>
              <a:cs typeface="Comic Sans MS"/>
            </a:rPr>
            <a:t> </a:t>
          </a:r>
          <a:r>
            <a:rPr kumimoji="0" lang="en-US" sz="3300" b="0" i="0" u="none" strike="noStrike" kern="1200" cap="none" spc="-5" normalizeH="0" baseline="0" noProof="0" dirty="0" err="1">
              <a:ln>
                <a:noFill/>
              </a:ln>
              <a:solidFill>
                <a:srgbClr val="404040"/>
              </a:solidFill>
              <a:effectLst/>
              <a:uLnTx/>
              <a:uFillTx/>
              <a:latin typeface="Calibri"/>
              <a:ea typeface="+mn-ea"/>
              <a:cs typeface="Comic Sans MS"/>
            </a:rPr>
            <a:t>daya</a:t>
          </a:r>
          <a:r>
            <a:rPr kumimoji="0" lang="en-US" sz="3300" b="0" i="0" u="none" strike="noStrike" kern="1200" cap="none" spc="-5" normalizeH="0" baseline="0" noProof="0" dirty="0">
              <a:ln>
                <a:noFill/>
              </a:ln>
              <a:solidFill>
                <a:srgbClr val="404040"/>
              </a:solidFill>
              <a:effectLst/>
              <a:uLnTx/>
              <a:uFillTx/>
              <a:latin typeface="Calibri"/>
              <a:ea typeface="+mn-ea"/>
              <a:cs typeface="Comic Sans MS"/>
            </a:rPr>
            <a:t> </a:t>
          </a:r>
          <a:r>
            <a:rPr kumimoji="0" lang="en-US" sz="3300" b="0" i="0" u="none" strike="noStrike" kern="1200" cap="none" spc="0" normalizeH="0" baseline="0" noProof="0" dirty="0">
              <a:ln>
                <a:noFill/>
              </a:ln>
              <a:solidFill>
                <a:srgbClr val="404040"/>
              </a:solidFill>
              <a:effectLst/>
              <a:uLnTx/>
              <a:uFillTx/>
              <a:latin typeface="Calibri"/>
              <a:ea typeface="+mn-ea"/>
              <a:cs typeface="Comic Sans MS"/>
            </a:rPr>
            <a:t>yang </a:t>
          </a:r>
          <a:r>
            <a:rPr kumimoji="0" lang="en-US" sz="3300" b="0" i="0" u="none" strike="noStrike" kern="1200" cap="none" spc="-5" normalizeH="0" baseline="0" noProof="0" dirty="0" err="1">
              <a:ln>
                <a:noFill/>
              </a:ln>
              <a:solidFill>
                <a:srgbClr val="404040"/>
              </a:solidFill>
              <a:effectLst/>
              <a:uLnTx/>
              <a:uFillTx/>
              <a:latin typeface="Calibri"/>
              <a:ea typeface="+mn-ea"/>
              <a:cs typeface="Comic Sans MS"/>
            </a:rPr>
            <a:t>terbatas</a:t>
          </a:r>
          <a:r>
            <a:rPr kumimoji="0" lang="en-US" sz="3300" b="0" i="0" u="none" strike="noStrike" kern="1200" cap="none" spc="-5" normalizeH="0" baseline="0" noProof="0" dirty="0">
              <a:ln>
                <a:noFill/>
              </a:ln>
              <a:solidFill>
                <a:srgbClr val="404040"/>
              </a:solidFill>
              <a:effectLst/>
              <a:uLnTx/>
              <a:uFillTx/>
              <a:latin typeface="Calibri"/>
              <a:ea typeface="+mn-ea"/>
              <a:cs typeface="Comic Sans MS"/>
            </a:rPr>
            <a:t> </a:t>
          </a:r>
          <a:r>
            <a:rPr kumimoji="0" lang="en-US" sz="3300" b="0" i="0" u="none" strike="noStrike" kern="1200" cap="none" spc="-5" normalizeH="0" baseline="0" noProof="0" dirty="0" err="1">
              <a:ln>
                <a:noFill/>
              </a:ln>
              <a:solidFill>
                <a:srgbClr val="404040"/>
              </a:solidFill>
              <a:effectLst/>
              <a:uLnTx/>
              <a:uFillTx/>
              <a:latin typeface="Calibri"/>
              <a:ea typeface="+mn-ea"/>
              <a:cs typeface="Comic Sans MS"/>
            </a:rPr>
            <a:t>dan</a:t>
          </a:r>
          <a:r>
            <a:rPr kumimoji="0" lang="en-US" sz="3300" b="0" i="0" u="none" strike="noStrike" kern="1200" cap="none" spc="-5" normalizeH="0" baseline="0" noProof="0" dirty="0">
              <a:ln>
                <a:noFill/>
              </a:ln>
              <a:solidFill>
                <a:srgbClr val="404040"/>
              </a:solidFill>
              <a:effectLst/>
              <a:uLnTx/>
              <a:uFillTx/>
              <a:latin typeface="Calibri"/>
              <a:ea typeface="+mn-ea"/>
              <a:cs typeface="Comic Sans MS"/>
            </a:rPr>
            <a:t>  </a:t>
          </a:r>
          <a:r>
            <a:rPr kumimoji="0" lang="en-US" sz="3300" b="0" i="0" u="none" strike="noStrike" kern="1200" cap="none" spc="0" normalizeH="0" baseline="0" noProof="0" dirty="0" err="1">
              <a:ln>
                <a:noFill/>
              </a:ln>
              <a:solidFill>
                <a:srgbClr val="404040"/>
              </a:solidFill>
              <a:effectLst/>
              <a:uLnTx/>
              <a:uFillTx/>
              <a:latin typeface="Calibri"/>
              <a:ea typeface="+mn-ea"/>
              <a:cs typeface="Comic Sans MS"/>
            </a:rPr>
            <a:t>ketidakpastian</a:t>
          </a:r>
          <a:r>
            <a:rPr kumimoji="0" lang="en-US" sz="3300" b="0" i="0" u="none" strike="noStrike" kern="1200" cap="none" spc="0" normalizeH="0" baseline="0" noProof="0" dirty="0">
              <a:ln>
                <a:noFill/>
              </a:ln>
              <a:solidFill>
                <a:srgbClr val="404040"/>
              </a:solidFill>
              <a:effectLst/>
              <a:uLnTx/>
              <a:uFillTx/>
              <a:latin typeface="Calibri"/>
              <a:ea typeface="+mn-ea"/>
              <a:cs typeface="Comic Sans MS"/>
            </a:rPr>
            <a:t> </a:t>
          </a:r>
          <a:r>
            <a:rPr kumimoji="0" lang="en-US" sz="3300" b="0" i="0" u="none" strike="noStrike" kern="1200" cap="none" spc="-5" normalizeH="0" baseline="0" noProof="0" dirty="0" err="1">
              <a:ln>
                <a:noFill/>
              </a:ln>
              <a:solidFill>
                <a:srgbClr val="404040"/>
              </a:solidFill>
              <a:effectLst/>
              <a:uLnTx/>
              <a:uFillTx/>
              <a:latin typeface="Calibri"/>
              <a:ea typeface="+mn-ea"/>
              <a:cs typeface="Comic Sans MS"/>
            </a:rPr>
            <a:t>proyek</a:t>
          </a:r>
          <a:r>
            <a:rPr kumimoji="0" lang="en-US" sz="3300" b="0" i="0" u="none" strike="noStrike" kern="1200" cap="none" spc="-5" normalizeH="0" baseline="0" noProof="0" dirty="0">
              <a:ln>
                <a:noFill/>
              </a:ln>
              <a:solidFill>
                <a:srgbClr val="404040"/>
              </a:solidFill>
              <a:effectLst/>
              <a:uLnTx/>
              <a:uFillTx/>
              <a:latin typeface="Calibri"/>
              <a:ea typeface="+mn-ea"/>
              <a:cs typeface="Comic Sans MS"/>
            </a:rPr>
            <a:t>. Hal </a:t>
          </a:r>
          <a:r>
            <a:rPr kumimoji="0" lang="en-US" sz="3300" b="0" i="0" u="none" strike="noStrike" kern="1200" cap="none" spc="-5" normalizeH="0" baseline="0" noProof="0" dirty="0" err="1">
              <a:ln>
                <a:noFill/>
              </a:ln>
              <a:solidFill>
                <a:srgbClr val="404040"/>
              </a:solidFill>
              <a:effectLst/>
              <a:uLnTx/>
              <a:uFillTx/>
              <a:latin typeface="Calibri"/>
              <a:ea typeface="+mn-ea"/>
              <a:cs typeface="Comic Sans MS"/>
            </a:rPr>
            <a:t>ini</a:t>
          </a:r>
          <a:r>
            <a:rPr kumimoji="0" lang="en-US" sz="3300" b="0" i="0" u="none" strike="noStrike" kern="1200" cap="none" spc="-5" normalizeH="0" baseline="0" noProof="0" dirty="0">
              <a:ln>
                <a:noFill/>
              </a:ln>
              <a:solidFill>
                <a:srgbClr val="404040"/>
              </a:solidFill>
              <a:effectLst/>
              <a:uLnTx/>
              <a:uFillTx/>
              <a:latin typeface="Calibri"/>
              <a:ea typeface="+mn-ea"/>
              <a:cs typeface="Comic Sans MS"/>
            </a:rPr>
            <a:t> </a:t>
          </a:r>
          <a:r>
            <a:rPr kumimoji="0" lang="en-US" sz="3300" b="0" i="0" u="none" strike="noStrike" kern="1200" cap="none" spc="-5" normalizeH="0" baseline="0" noProof="0" dirty="0" err="1">
              <a:ln>
                <a:noFill/>
              </a:ln>
              <a:solidFill>
                <a:srgbClr val="404040"/>
              </a:solidFill>
              <a:effectLst/>
              <a:uLnTx/>
              <a:uFillTx/>
              <a:latin typeface="Calibri"/>
              <a:ea typeface="+mn-ea"/>
              <a:cs typeface="Comic Sans MS"/>
            </a:rPr>
            <a:t>dikembangkan</a:t>
          </a:r>
          <a:r>
            <a:rPr kumimoji="0" lang="en-US" sz="3300" b="0" i="0" u="none" strike="noStrike" kern="1200" cap="none" spc="-5" normalizeH="0" baseline="0" noProof="0" dirty="0">
              <a:ln>
                <a:noFill/>
              </a:ln>
              <a:solidFill>
                <a:srgbClr val="404040"/>
              </a:solidFill>
              <a:effectLst/>
              <a:uLnTx/>
              <a:uFillTx/>
              <a:latin typeface="Calibri"/>
              <a:ea typeface="+mn-ea"/>
              <a:cs typeface="Comic Sans MS"/>
            </a:rPr>
            <a:t> </a:t>
          </a:r>
          <a:r>
            <a:rPr kumimoji="0" lang="en-US" sz="3300" b="0" i="0" u="none" strike="noStrike" kern="1200" cap="none" spc="-5" normalizeH="0" baseline="0" noProof="0" dirty="0" err="1">
              <a:ln>
                <a:noFill/>
              </a:ln>
              <a:solidFill>
                <a:srgbClr val="404040"/>
              </a:solidFill>
              <a:effectLst/>
              <a:uLnTx/>
              <a:uFillTx/>
              <a:latin typeface="Calibri"/>
              <a:ea typeface="+mn-ea"/>
              <a:cs typeface="Comic Sans MS"/>
            </a:rPr>
            <a:t>dari</a:t>
          </a:r>
          <a:r>
            <a:rPr kumimoji="0" lang="en-US" sz="3300" b="0" i="0" u="none" strike="noStrike" kern="1200" cap="none" spc="-5" normalizeH="0" baseline="0" noProof="0" dirty="0">
              <a:ln>
                <a:noFill/>
              </a:ln>
              <a:solidFill>
                <a:srgbClr val="404040"/>
              </a:solidFill>
              <a:effectLst/>
              <a:uLnTx/>
              <a:uFillTx/>
              <a:latin typeface="Calibri"/>
              <a:ea typeface="+mn-ea"/>
              <a:cs typeface="Comic Sans MS"/>
            </a:rPr>
            <a:t> </a:t>
          </a:r>
          <a:r>
            <a:rPr kumimoji="0" lang="en-US" sz="3300" b="0" i="0" u="none" strike="noStrike" kern="1200" cap="none" spc="0" normalizeH="0" baseline="0" noProof="0" dirty="0" err="1">
              <a:ln>
                <a:noFill/>
              </a:ln>
              <a:solidFill>
                <a:srgbClr val="404040"/>
              </a:solidFill>
              <a:effectLst/>
              <a:uLnTx/>
              <a:uFillTx/>
              <a:latin typeface="Calibri"/>
              <a:ea typeface="+mn-ea"/>
              <a:cs typeface="Comic Sans MS"/>
            </a:rPr>
            <a:t>pendekatan</a:t>
          </a:r>
          <a:r>
            <a:rPr kumimoji="0" lang="en-US" sz="3300" b="0" i="0" u="none" strike="noStrike" kern="1200" cap="none" spc="0" normalizeH="0" baseline="0" noProof="0" dirty="0">
              <a:ln>
                <a:noFill/>
              </a:ln>
              <a:solidFill>
                <a:srgbClr val="404040"/>
              </a:solidFill>
              <a:effectLst/>
              <a:uLnTx/>
              <a:uFillTx/>
              <a:latin typeface="Calibri"/>
              <a:ea typeface="+mn-ea"/>
              <a:cs typeface="Comic Sans MS"/>
            </a:rPr>
            <a:t> </a:t>
          </a:r>
          <a:r>
            <a:rPr kumimoji="0" lang="en-US" sz="3300" b="0" i="0" u="none" strike="noStrike" kern="1200" cap="none" spc="0" normalizeH="0" baseline="0" noProof="0" dirty="0" err="1">
              <a:ln>
                <a:noFill/>
              </a:ln>
              <a:solidFill>
                <a:srgbClr val="404040"/>
              </a:solidFill>
              <a:effectLst/>
              <a:uLnTx/>
              <a:uFillTx/>
              <a:latin typeface="Calibri"/>
              <a:ea typeface="+mn-ea"/>
              <a:cs typeface="Comic Sans MS"/>
            </a:rPr>
            <a:t>metode</a:t>
          </a:r>
          <a:r>
            <a:rPr kumimoji="0" lang="en-US" sz="3300" b="0" i="0" u="none" strike="noStrike" kern="1200" cap="none" spc="0" normalizeH="0" baseline="0" noProof="0" dirty="0">
              <a:ln>
                <a:noFill/>
              </a:ln>
              <a:solidFill>
                <a:srgbClr val="404040"/>
              </a:solidFill>
              <a:effectLst/>
              <a:uLnTx/>
              <a:uFillTx/>
              <a:latin typeface="Calibri"/>
              <a:ea typeface="+mn-ea"/>
              <a:cs typeface="Comic Sans MS"/>
            </a:rPr>
            <a:t>  </a:t>
          </a:r>
          <a:r>
            <a:rPr kumimoji="0" lang="en-US" sz="3300" b="0" i="0" u="none" strike="noStrike" kern="1200" cap="none" spc="-5" normalizeH="0" baseline="0" noProof="0" dirty="0">
              <a:ln>
                <a:noFill/>
              </a:ln>
              <a:solidFill>
                <a:srgbClr val="404040"/>
              </a:solidFill>
              <a:effectLst/>
              <a:uLnTx/>
              <a:uFillTx/>
              <a:latin typeface="Calibri"/>
              <a:ea typeface="+mn-ea"/>
              <a:cs typeface="Comic Sans MS"/>
            </a:rPr>
            <a:t>Critical </a:t>
          </a:r>
          <a:r>
            <a:rPr kumimoji="0" lang="en-US" sz="3300" b="0" i="0" u="none" strike="noStrike" kern="1200" cap="none" spc="0" normalizeH="0" baseline="0" noProof="0" dirty="0">
              <a:ln>
                <a:noFill/>
              </a:ln>
              <a:solidFill>
                <a:srgbClr val="404040"/>
              </a:solidFill>
              <a:effectLst/>
              <a:uLnTx/>
              <a:uFillTx/>
              <a:latin typeface="Calibri"/>
              <a:ea typeface="+mn-ea"/>
              <a:cs typeface="Comic Sans MS"/>
            </a:rPr>
            <a:t>Path </a:t>
          </a:r>
          <a:r>
            <a:rPr kumimoji="0" lang="en-US" sz="3300" b="0" i="0" u="none" strike="noStrike" kern="1200" cap="none" spc="0" normalizeH="0" baseline="0" noProof="0" dirty="0" err="1">
              <a:ln>
                <a:noFill/>
              </a:ln>
              <a:solidFill>
                <a:srgbClr val="404040"/>
              </a:solidFill>
              <a:effectLst/>
              <a:uLnTx/>
              <a:uFillTx/>
              <a:latin typeface="Calibri"/>
              <a:ea typeface="+mn-ea"/>
              <a:cs typeface="Comic Sans MS"/>
            </a:rPr>
            <a:t>dan</a:t>
          </a:r>
          <a:r>
            <a:rPr kumimoji="0" lang="en-US" sz="3300" b="0" i="0" u="none" strike="noStrike" kern="1200" cap="none" spc="0" normalizeH="0" baseline="0" noProof="0" dirty="0">
              <a:ln>
                <a:noFill/>
              </a:ln>
              <a:solidFill>
                <a:srgbClr val="404040"/>
              </a:solidFill>
              <a:effectLst/>
              <a:uLnTx/>
              <a:uFillTx/>
              <a:latin typeface="Calibri"/>
              <a:ea typeface="+mn-ea"/>
              <a:cs typeface="Comic Sans MS"/>
            </a:rPr>
            <a:t> </a:t>
          </a:r>
          <a:r>
            <a:rPr kumimoji="0" lang="en-US" sz="3300" b="0" i="0" u="none" strike="noStrike" kern="1200" cap="none" spc="-5" normalizeH="0" baseline="0" noProof="0" dirty="0" err="1">
              <a:ln>
                <a:noFill/>
              </a:ln>
              <a:solidFill>
                <a:srgbClr val="404040"/>
              </a:solidFill>
              <a:effectLst/>
              <a:uLnTx/>
              <a:uFillTx/>
              <a:latin typeface="Calibri"/>
              <a:ea typeface="+mn-ea"/>
              <a:cs typeface="Comic Sans MS"/>
            </a:rPr>
            <a:t>mempertimbangkan</a:t>
          </a:r>
          <a:r>
            <a:rPr kumimoji="0" lang="en-US" sz="3300" b="0" i="0" u="none" strike="noStrike" kern="1200" cap="none" spc="-5" normalizeH="0" baseline="0" noProof="0" dirty="0">
              <a:ln>
                <a:noFill/>
              </a:ln>
              <a:solidFill>
                <a:srgbClr val="404040"/>
              </a:solidFill>
              <a:effectLst/>
              <a:uLnTx/>
              <a:uFillTx/>
              <a:latin typeface="Calibri"/>
              <a:ea typeface="+mn-ea"/>
              <a:cs typeface="Comic Sans MS"/>
            </a:rPr>
            <a:t> </a:t>
          </a:r>
          <a:r>
            <a:rPr kumimoji="0" lang="en-US" sz="3300" b="0" i="0" u="none" strike="noStrike" kern="1200" cap="none" spc="-5" normalizeH="0" baseline="0" noProof="0" dirty="0" err="1">
              <a:ln>
                <a:noFill/>
              </a:ln>
              <a:solidFill>
                <a:srgbClr val="404040"/>
              </a:solidFill>
              <a:effectLst/>
              <a:uLnTx/>
              <a:uFillTx/>
              <a:latin typeface="Calibri"/>
              <a:ea typeface="+mn-ea"/>
              <a:cs typeface="Comic Sans MS"/>
            </a:rPr>
            <a:t>efek</a:t>
          </a:r>
          <a:r>
            <a:rPr kumimoji="0" lang="en-US" sz="3300" b="0" i="0" u="none" strike="noStrike" kern="1200" cap="none" spc="-5" normalizeH="0" baseline="0" noProof="0" dirty="0">
              <a:ln>
                <a:noFill/>
              </a:ln>
              <a:solidFill>
                <a:srgbClr val="404040"/>
              </a:solidFill>
              <a:effectLst/>
              <a:uLnTx/>
              <a:uFillTx/>
              <a:latin typeface="Calibri"/>
              <a:ea typeface="+mn-ea"/>
              <a:cs typeface="Comic Sans MS"/>
            </a:rPr>
            <a:t> </a:t>
          </a:r>
          <a:r>
            <a:rPr kumimoji="0" lang="en-US" sz="3300" b="0" i="0" u="none" strike="noStrike" kern="1200" cap="none" spc="-5" normalizeH="0" baseline="0" noProof="0" dirty="0" err="1">
              <a:ln>
                <a:noFill/>
              </a:ln>
              <a:solidFill>
                <a:srgbClr val="404040"/>
              </a:solidFill>
              <a:effectLst/>
              <a:uLnTx/>
              <a:uFillTx/>
              <a:latin typeface="Calibri"/>
              <a:ea typeface="+mn-ea"/>
              <a:cs typeface="Comic Sans MS"/>
            </a:rPr>
            <a:t>dari</a:t>
          </a:r>
          <a:r>
            <a:rPr kumimoji="0" lang="en-US" sz="3300" b="0" i="0" u="none" strike="noStrike" kern="1200" cap="none" spc="-5" normalizeH="0" baseline="0" noProof="0" dirty="0">
              <a:ln>
                <a:noFill/>
              </a:ln>
              <a:solidFill>
                <a:srgbClr val="404040"/>
              </a:solidFill>
              <a:effectLst/>
              <a:uLnTx/>
              <a:uFillTx/>
              <a:latin typeface="Calibri"/>
              <a:ea typeface="+mn-ea"/>
              <a:cs typeface="Comic Sans MS"/>
            </a:rPr>
            <a:t> </a:t>
          </a:r>
          <a:r>
            <a:rPr kumimoji="0" lang="en-US" sz="3300" b="0" i="0" u="none" strike="noStrike" kern="1200" cap="none" spc="0" normalizeH="0" baseline="0" noProof="0" dirty="0" err="1">
              <a:ln>
                <a:noFill/>
              </a:ln>
              <a:solidFill>
                <a:srgbClr val="404040"/>
              </a:solidFill>
              <a:effectLst/>
              <a:uLnTx/>
              <a:uFillTx/>
              <a:latin typeface="Calibri"/>
              <a:ea typeface="+mn-ea"/>
              <a:cs typeface="Comic Sans MS"/>
            </a:rPr>
            <a:t>alokasi</a:t>
          </a:r>
          <a:r>
            <a:rPr kumimoji="0" lang="en-US" sz="3300" b="0" i="0" u="none" strike="noStrike" kern="1200" cap="none" spc="0" normalizeH="0" baseline="0" noProof="0" dirty="0">
              <a:ln>
                <a:noFill/>
              </a:ln>
              <a:solidFill>
                <a:srgbClr val="404040"/>
              </a:solidFill>
              <a:effectLst/>
              <a:uLnTx/>
              <a:uFillTx/>
              <a:latin typeface="Calibri"/>
              <a:ea typeface="+mn-ea"/>
              <a:cs typeface="Comic Sans MS"/>
            </a:rPr>
            <a:t> </a:t>
          </a:r>
          <a:r>
            <a:rPr kumimoji="0" lang="en-US" sz="3300" b="0" i="0" u="none" strike="noStrike" kern="1200" cap="none" spc="0" normalizeH="0" baseline="0" noProof="0" dirty="0" err="1">
              <a:ln>
                <a:noFill/>
              </a:ln>
              <a:solidFill>
                <a:srgbClr val="404040"/>
              </a:solidFill>
              <a:effectLst/>
              <a:uLnTx/>
              <a:uFillTx/>
              <a:latin typeface="Calibri"/>
              <a:ea typeface="+mn-ea"/>
              <a:cs typeface="Comic Sans MS"/>
            </a:rPr>
            <a:t>sumber</a:t>
          </a:r>
          <a:r>
            <a:rPr kumimoji="0" lang="en-US" sz="3300" b="0" i="0" u="none" strike="noStrike" kern="1200" cap="none" spc="0" normalizeH="0" baseline="0" noProof="0" dirty="0">
              <a:ln>
                <a:noFill/>
              </a:ln>
              <a:solidFill>
                <a:srgbClr val="404040"/>
              </a:solidFill>
              <a:effectLst/>
              <a:uLnTx/>
              <a:uFillTx/>
              <a:latin typeface="Calibri"/>
              <a:ea typeface="+mn-ea"/>
              <a:cs typeface="Comic Sans MS"/>
            </a:rPr>
            <a:t>  </a:t>
          </a:r>
          <a:r>
            <a:rPr kumimoji="0" lang="en-US" sz="3300" b="0" i="0" u="none" strike="noStrike" kern="1200" cap="none" spc="-5" normalizeH="0" baseline="0" noProof="0" dirty="0" err="1">
              <a:ln>
                <a:noFill/>
              </a:ln>
              <a:solidFill>
                <a:srgbClr val="404040"/>
              </a:solidFill>
              <a:effectLst/>
              <a:uLnTx/>
              <a:uFillTx/>
              <a:latin typeface="Calibri"/>
              <a:ea typeface="+mn-ea"/>
              <a:cs typeface="Comic Sans MS"/>
            </a:rPr>
            <a:t>daya</a:t>
          </a:r>
          <a:r>
            <a:rPr kumimoji="0" lang="en-US" sz="3300" b="0" i="0" u="none" strike="noStrike" kern="1200" cap="none" spc="-5" normalizeH="0" baseline="0" noProof="0" dirty="0">
              <a:ln>
                <a:noFill/>
              </a:ln>
              <a:solidFill>
                <a:srgbClr val="404040"/>
              </a:solidFill>
              <a:effectLst/>
              <a:uLnTx/>
              <a:uFillTx/>
              <a:latin typeface="Calibri"/>
              <a:ea typeface="+mn-ea"/>
              <a:cs typeface="Comic Sans MS"/>
            </a:rPr>
            <a:t>, </a:t>
          </a:r>
          <a:r>
            <a:rPr kumimoji="0" lang="en-US" sz="3300" b="0" i="0" u="none" strike="noStrike" kern="1200" cap="none" spc="-5" normalizeH="0" baseline="0" noProof="0" dirty="0" err="1">
              <a:ln>
                <a:noFill/>
              </a:ln>
              <a:solidFill>
                <a:srgbClr val="404040"/>
              </a:solidFill>
              <a:effectLst/>
              <a:uLnTx/>
              <a:uFillTx/>
              <a:latin typeface="Calibri"/>
              <a:ea typeface="+mn-ea"/>
              <a:cs typeface="Comic Sans MS"/>
            </a:rPr>
            <a:t>optimalisasi</a:t>
          </a:r>
          <a:r>
            <a:rPr kumimoji="0" lang="en-US" sz="3300" b="0" i="0" u="none" strike="noStrike" kern="1200" cap="none" spc="-5" normalizeH="0" baseline="0" noProof="0" dirty="0">
              <a:ln>
                <a:noFill/>
              </a:ln>
              <a:solidFill>
                <a:srgbClr val="404040"/>
              </a:solidFill>
              <a:effectLst/>
              <a:uLnTx/>
              <a:uFillTx/>
              <a:latin typeface="Calibri"/>
              <a:ea typeface="+mn-ea"/>
              <a:cs typeface="Comic Sans MS"/>
            </a:rPr>
            <a:t> </a:t>
          </a:r>
          <a:r>
            <a:rPr kumimoji="0" lang="en-US" sz="3300" b="0" i="0" u="none" strike="noStrike" kern="1200" cap="none" spc="0" normalizeH="0" baseline="0" noProof="0" dirty="0" err="1">
              <a:ln>
                <a:noFill/>
              </a:ln>
              <a:solidFill>
                <a:srgbClr val="404040"/>
              </a:solidFill>
              <a:effectLst/>
              <a:uLnTx/>
              <a:uFillTx/>
              <a:latin typeface="Calibri"/>
              <a:ea typeface="+mn-ea"/>
              <a:cs typeface="Comic Sans MS"/>
            </a:rPr>
            <a:t>sumber</a:t>
          </a:r>
          <a:r>
            <a:rPr kumimoji="0" lang="en-US" sz="3300" b="0" i="0" u="none" strike="noStrike" kern="1200" cap="none" spc="0" normalizeH="0" baseline="0" noProof="0" dirty="0">
              <a:ln>
                <a:noFill/>
              </a:ln>
              <a:solidFill>
                <a:srgbClr val="404040"/>
              </a:solidFill>
              <a:effectLst/>
              <a:uLnTx/>
              <a:uFillTx/>
              <a:latin typeface="Calibri"/>
              <a:ea typeface="+mn-ea"/>
              <a:cs typeface="Comic Sans MS"/>
            </a:rPr>
            <a:t> </a:t>
          </a:r>
          <a:r>
            <a:rPr kumimoji="0" lang="en-US" sz="3300" b="0" i="0" u="none" strike="noStrike" kern="1200" cap="none" spc="0" normalizeH="0" baseline="0" noProof="0" dirty="0" err="1">
              <a:ln>
                <a:noFill/>
              </a:ln>
              <a:solidFill>
                <a:srgbClr val="404040"/>
              </a:solidFill>
              <a:effectLst/>
              <a:uLnTx/>
              <a:uFillTx/>
              <a:latin typeface="Calibri"/>
              <a:ea typeface="+mn-ea"/>
              <a:cs typeface="Comic Sans MS"/>
            </a:rPr>
            <a:t>daya</a:t>
          </a:r>
          <a:r>
            <a:rPr kumimoji="0" lang="en-US" sz="3300" b="0" i="0" u="none" strike="noStrike" kern="1200" cap="none" spc="0" normalizeH="0" baseline="0" noProof="0" dirty="0">
              <a:ln>
                <a:noFill/>
              </a:ln>
              <a:solidFill>
                <a:srgbClr val="404040"/>
              </a:solidFill>
              <a:effectLst/>
              <a:uLnTx/>
              <a:uFillTx/>
              <a:latin typeface="Calibri"/>
              <a:ea typeface="+mn-ea"/>
              <a:cs typeface="Comic Sans MS"/>
            </a:rPr>
            <a:t>, </a:t>
          </a:r>
          <a:r>
            <a:rPr kumimoji="0" lang="en-US" sz="3300" b="0" i="0" u="none" strike="noStrike" kern="1200" cap="none" spc="0" normalizeH="0" baseline="0" noProof="0" dirty="0" err="1">
              <a:ln>
                <a:noFill/>
              </a:ln>
              <a:solidFill>
                <a:srgbClr val="404040"/>
              </a:solidFill>
              <a:effectLst/>
              <a:uLnTx/>
              <a:uFillTx/>
              <a:latin typeface="Calibri"/>
              <a:ea typeface="+mn-ea"/>
              <a:cs typeface="Comic Sans MS"/>
            </a:rPr>
            <a:t>penyemarataan</a:t>
          </a:r>
          <a:r>
            <a:rPr kumimoji="0" lang="en-US" sz="3300" b="0" i="0" u="none" strike="noStrike" kern="1200" cap="none" spc="0" normalizeH="0" baseline="0" noProof="0" dirty="0">
              <a:ln>
                <a:noFill/>
              </a:ln>
              <a:solidFill>
                <a:srgbClr val="404040"/>
              </a:solidFill>
              <a:effectLst/>
              <a:uLnTx/>
              <a:uFillTx/>
              <a:latin typeface="Calibri"/>
              <a:ea typeface="+mn-ea"/>
              <a:cs typeface="Comic Sans MS"/>
            </a:rPr>
            <a:t> </a:t>
          </a:r>
          <a:r>
            <a:rPr kumimoji="0" lang="en-US" sz="3300" b="0" i="0" u="none" strike="noStrike" kern="1200" cap="none" spc="0" normalizeH="0" baseline="0" noProof="0" dirty="0" err="1">
              <a:ln>
                <a:noFill/>
              </a:ln>
              <a:solidFill>
                <a:srgbClr val="404040"/>
              </a:solidFill>
              <a:effectLst/>
              <a:uLnTx/>
              <a:uFillTx/>
              <a:latin typeface="Calibri"/>
              <a:ea typeface="+mn-ea"/>
              <a:cs typeface="Comic Sans MS"/>
            </a:rPr>
            <a:t>sumber</a:t>
          </a:r>
          <a:r>
            <a:rPr kumimoji="0" lang="en-US" sz="3300" b="0" i="0" u="none" strike="noStrike" kern="1200" cap="none" spc="0" normalizeH="0" baseline="0" noProof="0" dirty="0">
              <a:ln>
                <a:noFill/>
              </a:ln>
              <a:solidFill>
                <a:srgbClr val="404040"/>
              </a:solidFill>
              <a:effectLst/>
              <a:uLnTx/>
              <a:uFillTx/>
              <a:latin typeface="Calibri"/>
              <a:ea typeface="+mn-ea"/>
              <a:cs typeface="Comic Sans MS"/>
            </a:rPr>
            <a:t> </a:t>
          </a:r>
          <a:r>
            <a:rPr kumimoji="0" lang="en-US" sz="3300" b="0" i="0" u="none" strike="noStrike" kern="1200" cap="none" spc="0" normalizeH="0" baseline="0" noProof="0" dirty="0" err="1">
              <a:ln>
                <a:noFill/>
              </a:ln>
              <a:solidFill>
                <a:srgbClr val="404040"/>
              </a:solidFill>
              <a:effectLst/>
              <a:uLnTx/>
              <a:uFillTx/>
              <a:latin typeface="Calibri"/>
              <a:ea typeface="+mn-ea"/>
              <a:cs typeface="Comic Sans MS"/>
            </a:rPr>
            <a:t>daya</a:t>
          </a:r>
          <a:r>
            <a:rPr kumimoji="0" lang="en-US" sz="3300" b="0" i="0" u="none" strike="noStrike" kern="1200" cap="none" spc="0" normalizeH="0" baseline="0" noProof="0" dirty="0">
              <a:ln>
                <a:noFill/>
              </a:ln>
              <a:solidFill>
                <a:srgbClr val="404040"/>
              </a:solidFill>
              <a:effectLst/>
              <a:uLnTx/>
              <a:uFillTx/>
              <a:latin typeface="Calibri"/>
              <a:ea typeface="+mn-ea"/>
              <a:cs typeface="Comic Sans MS"/>
            </a:rPr>
            <a:t>, </a:t>
          </a:r>
          <a:r>
            <a:rPr kumimoji="0" lang="en-US" sz="3300" b="0" i="0" u="none" strike="noStrike" kern="1200" cap="none" spc="0" normalizeH="0" baseline="0" noProof="0" dirty="0" err="1">
              <a:ln>
                <a:noFill/>
              </a:ln>
              <a:solidFill>
                <a:srgbClr val="404040"/>
              </a:solidFill>
              <a:effectLst/>
              <a:uLnTx/>
              <a:uFillTx/>
              <a:latin typeface="Calibri"/>
              <a:ea typeface="+mn-ea"/>
              <a:cs typeface="Comic Sans MS"/>
            </a:rPr>
            <a:t>dan</a:t>
          </a:r>
          <a:r>
            <a:rPr kumimoji="0" lang="en-US" sz="3300" b="0" i="0" u="none" strike="noStrike" kern="1200" cap="none" spc="0" normalizeH="0" baseline="0" noProof="0" dirty="0">
              <a:ln>
                <a:noFill/>
              </a:ln>
              <a:solidFill>
                <a:srgbClr val="404040"/>
              </a:solidFill>
              <a:effectLst/>
              <a:uLnTx/>
              <a:uFillTx/>
              <a:latin typeface="Calibri"/>
              <a:ea typeface="+mn-ea"/>
              <a:cs typeface="Comic Sans MS"/>
            </a:rPr>
            <a:t>  </a:t>
          </a:r>
          <a:r>
            <a:rPr kumimoji="0" lang="en-US" sz="3300" b="0" i="0" u="none" strike="noStrike" kern="1200" cap="none" spc="0" normalizeH="0" baseline="0" noProof="0" dirty="0" err="1">
              <a:ln>
                <a:noFill/>
              </a:ln>
              <a:solidFill>
                <a:srgbClr val="404040"/>
              </a:solidFill>
              <a:effectLst/>
              <a:uLnTx/>
              <a:uFillTx/>
              <a:latin typeface="Calibri"/>
              <a:ea typeface="+mn-ea"/>
              <a:cs typeface="Comic Sans MS"/>
            </a:rPr>
            <a:t>ketidakpastian</a:t>
          </a:r>
          <a:r>
            <a:rPr kumimoji="0" lang="en-US" sz="3300" b="0" i="0" u="none" strike="noStrike" kern="1200" cap="none" spc="0" normalizeH="0" baseline="0" noProof="0" dirty="0">
              <a:ln>
                <a:noFill/>
              </a:ln>
              <a:solidFill>
                <a:srgbClr val="404040"/>
              </a:solidFill>
              <a:effectLst/>
              <a:uLnTx/>
              <a:uFillTx/>
              <a:latin typeface="Calibri"/>
              <a:ea typeface="+mn-ea"/>
              <a:cs typeface="Comic Sans MS"/>
            </a:rPr>
            <a:t> </a:t>
          </a:r>
          <a:r>
            <a:rPr kumimoji="0" lang="en-US" sz="3300" b="0" i="0" u="none" strike="noStrike" kern="1200" cap="none" spc="0" normalizeH="0" baseline="0" noProof="0" dirty="0" err="1">
              <a:ln>
                <a:noFill/>
              </a:ln>
              <a:solidFill>
                <a:srgbClr val="404040"/>
              </a:solidFill>
              <a:effectLst/>
              <a:uLnTx/>
              <a:uFillTx/>
              <a:latin typeface="Calibri"/>
              <a:ea typeface="+mn-ea"/>
              <a:cs typeface="Comic Sans MS"/>
            </a:rPr>
            <a:t>durasi</a:t>
          </a:r>
          <a:r>
            <a:rPr kumimoji="0" lang="en-US" sz="3300" b="0" i="0" u="none" strike="noStrike" kern="1200" cap="none" spc="0" normalizeH="0" baseline="0" noProof="0" dirty="0">
              <a:ln>
                <a:noFill/>
              </a:ln>
              <a:solidFill>
                <a:srgbClr val="404040"/>
              </a:solidFill>
              <a:effectLst/>
              <a:uLnTx/>
              <a:uFillTx/>
              <a:latin typeface="Calibri"/>
              <a:ea typeface="+mn-ea"/>
              <a:cs typeface="Comic Sans MS"/>
            </a:rPr>
            <a:t> </a:t>
          </a:r>
          <a:r>
            <a:rPr kumimoji="0" lang="en-US" sz="3300" b="0" i="0" u="none" strike="noStrike" kern="1200" cap="none" spc="-5" normalizeH="0" baseline="0" noProof="0" dirty="0" err="1">
              <a:ln>
                <a:noFill/>
              </a:ln>
              <a:solidFill>
                <a:srgbClr val="404040"/>
              </a:solidFill>
              <a:effectLst/>
              <a:uLnTx/>
              <a:uFillTx/>
              <a:latin typeface="Calibri"/>
              <a:ea typeface="+mn-ea"/>
              <a:cs typeface="Comic Sans MS"/>
            </a:rPr>
            <a:t>aktivitas</a:t>
          </a:r>
          <a:r>
            <a:rPr kumimoji="0" lang="en-US" sz="3300" b="0" i="0" u="none" strike="noStrike" kern="1200" cap="none" spc="0" normalizeH="0" baseline="0" noProof="0" dirty="0">
              <a:ln>
                <a:noFill/>
              </a:ln>
              <a:solidFill>
                <a:srgbClr val="404040"/>
              </a:solidFill>
              <a:effectLst/>
              <a:uLnTx/>
              <a:uFillTx/>
              <a:latin typeface="Calibri"/>
              <a:ea typeface="+mn-ea"/>
              <a:cs typeface="Comic Sans MS"/>
            </a:rPr>
            <a:t> </a:t>
          </a:r>
          <a:r>
            <a:rPr kumimoji="0" lang="en-US" sz="3300" b="0" i="0" u="none" strike="noStrike" kern="1200" cap="none" spc="0" normalizeH="0" baseline="0" noProof="0" dirty="0" err="1">
              <a:ln>
                <a:noFill/>
              </a:ln>
              <a:solidFill>
                <a:srgbClr val="404040"/>
              </a:solidFill>
              <a:effectLst/>
              <a:uLnTx/>
              <a:uFillTx/>
              <a:latin typeface="Calibri"/>
              <a:ea typeface="+mn-ea"/>
              <a:cs typeface="Comic Sans MS"/>
            </a:rPr>
            <a:t>pada</a:t>
          </a:r>
          <a:r>
            <a:rPr kumimoji="0" lang="en-US" sz="3300" b="0" i="0" u="none" strike="noStrike" kern="1200" cap="none" spc="0" normalizeH="0" baseline="0" noProof="0" dirty="0">
              <a:ln>
                <a:noFill/>
              </a:ln>
              <a:solidFill>
                <a:srgbClr val="404040"/>
              </a:solidFill>
              <a:effectLst/>
              <a:uLnTx/>
              <a:uFillTx/>
              <a:latin typeface="Calibri"/>
              <a:ea typeface="+mn-ea"/>
              <a:cs typeface="Comic Sans MS"/>
            </a:rPr>
            <a:t> </a:t>
          </a:r>
          <a:r>
            <a:rPr kumimoji="0" lang="en-US" sz="3300" b="0" i="0" u="none" strike="noStrike" kern="1200" cap="none" spc="-5" normalizeH="0" baseline="0" noProof="0" dirty="0">
              <a:ln>
                <a:noFill/>
              </a:ln>
              <a:solidFill>
                <a:srgbClr val="404040"/>
              </a:solidFill>
              <a:effectLst/>
              <a:uLnTx/>
              <a:uFillTx/>
              <a:latin typeface="Calibri"/>
              <a:ea typeface="+mn-ea"/>
              <a:cs typeface="Comic Sans MS"/>
            </a:rPr>
            <a:t>Critical </a:t>
          </a:r>
          <a:r>
            <a:rPr kumimoji="0" lang="en-US" sz="3300" b="0" i="0" u="none" strike="noStrike" kern="1200" cap="none" spc="0" normalizeH="0" baseline="0" noProof="0" dirty="0">
              <a:ln>
                <a:noFill/>
              </a:ln>
              <a:solidFill>
                <a:srgbClr val="404040"/>
              </a:solidFill>
              <a:effectLst/>
              <a:uLnTx/>
              <a:uFillTx/>
              <a:latin typeface="Calibri"/>
              <a:ea typeface="+mn-ea"/>
              <a:cs typeface="Comic Sans MS"/>
            </a:rPr>
            <a:t>Path.</a:t>
          </a:r>
          <a:endParaRPr lang="en-US" sz="3300" kern="1200" dirty="0">
            <a:solidFill>
              <a:schemeClr val="tx1"/>
            </a:solidFill>
          </a:endParaRPr>
        </a:p>
      </dsp:txBody>
      <dsp:txXfrm>
        <a:off x="0" y="847827"/>
        <a:ext cx="9921922" cy="4781700"/>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5515A7-FA4D-4B85-9DD9-17359CF050D2}">
      <dsp:nvSpPr>
        <dsp:cNvPr id="0" name=""/>
        <dsp:cNvSpPr/>
      </dsp:nvSpPr>
      <dsp:spPr>
        <a:xfrm>
          <a:off x="0" y="95539"/>
          <a:ext cx="9921922" cy="748800"/>
        </a:xfrm>
        <a:prstGeom prst="roundRect">
          <a:avLst/>
        </a:prstGeom>
        <a:solidFill>
          <a:schemeClr val="accent5">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82550" lvl="0" indent="-82550" algn="l" defTabSz="1244600">
            <a:lnSpc>
              <a:spcPct val="90000"/>
            </a:lnSpc>
            <a:spcBef>
              <a:spcPct val="0"/>
            </a:spcBef>
            <a:spcAft>
              <a:spcPct val="35000"/>
            </a:spcAft>
            <a:buNone/>
          </a:pPr>
          <a:r>
            <a:rPr kumimoji="0" lang="en-US" sz="2800" b="1" i="0" u="none" strike="noStrike" kern="1200" cap="none" spc="-5" normalizeH="0" baseline="0" noProof="0" dirty="0">
              <a:ln>
                <a:noFill/>
              </a:ln>
              <a:solidFill>
                <a:srgbClr val="404040"/>
              </a:solidFill>
              <a:effectLst/>
              <a:uLnTx/>
              <a:uFillTx/>
              <a:latin typeface="Calibri" panose="020F0502020204030204" pitchFamily="34" charset="0"/>
              <a:ea typeface="+mn-ea"/>
              <a:cs typeface="Comic Sans MS"/>
            </a:rPr>
            <a:t>Schedule</a:t>
          </a:r>
          <a:r>
            <a:rPr kumimoji="0" lang="en-US" sz="2800" b="1" i="0" u="none" strike="noStrike" kern="1200" cap="none" spc="-35" normalizeH="0" baseline="0" noProof="0" dirty="0">
              <a:ln>
                <a:noFill/>
              </a:ln>
              <a:solidFill>
                <a:srgbClr val="404040"/>
              </a:solidFill>
              <a:effectLst/>
              <a:uLnTx/>
              <a:uFillTx/>
              <a:latin typeface="Calibri" panose="020F0502020204030204" pitchFamily="34" charset="0"/>
              <a:ea typeface="+mn-ea"/>
              <a:cs typeface="Comic Sans MS"/>
            </a:rPr>
            <a:t> </a:t>
          </a:r>
          <a:r>
            <a:rPr kumimoji="0" lang="en-US" sz="2800" b="1" i="0" u="none" strike="noStrike" kern="1200" cap="none" spc="-5" normalizeH="0" baseline="0" noProof="0" dirty="0">
              <a:ln>
                <a:noFill/>
              </a:ln>
              <a:solidFill>
                <a:srgbClr val="404040"/>
              </a:solidFill>
              <a:effectLst/>
              <a:uLnTx/>
              <a:uFillTx/>
              <a:latin typeface="Calibri" panose="020F0502020204030204" pitchFamily="34" charset="0"/>
              <a:ea typeface="+mn-ea"/>
              <a:cs typeface="Comic Sans MS"/>
            </a:rPr>
            <a:t>Compression</a:t>
          </a:r>
          <a:endParaRPr lang="en-US" sz="2800" b="1" kern="1200" dirty="0">
            <a:solidFill>
              <a:schemeClr val="tx1"/>
            </a:solidFill>
            <a:latin typeface="Calibri"/>
            <a:ea typeface="+mn-ea"/>
            <a:cs typeface="+mn-cs"/>
          </a:endParaRPr>
        </a:p>
      </dsp:txBody>
      <dsp:txXfrm>
        <a:off x="36553" y="132092"/>
        <a:ext cx="9848816" cy="675694"/>
      </dsp:txXfrm>
    </dsp:sp>
    <dsp:sp modelId="{44DBF284-EFB8-48CB-AA9A-57838DF88D90}">
      <dsp:nvSpPr>
        <dsp:cNvPr id="0" name=""/>
        <dsp:cNvSpPr/>
      </dsp:nvSpPr>
      <dsp:spPr>
        <a:xfrm>
          <a:off x="0" y="901557"/>
          <a:ext cx="9921922" cy="4636800"/>
        </a:xfrm>
        <a:prstGeom prst="rect">
          <a:avLst/>
        </a:prstGeom>
        <a:noFill/>
        <a:ln w="6350" cap="flat" cmpd="sng" algn="ctr">
          <a:solidFill>
            <a:schemeClr val="dk1">
              <a:alpha val="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315021" tIns="50800" rIns="284480" bIns="50800" numCol="1" spcCol="1270" anchor="t" anchorCtr="0">
          <a:noAutofit/>
        </a:bodyPr>
        <a:lstStyle/>
        <a:p>
          <a:pPr marL="285750" lvl="1" indent="-285750" algn="just" defTabSz="1377950">
            <a:lnSpc>
              <a:spcPct val="90000"/>
            </a:lnSpc>
            <a:spcBef>
              <a:spcPct val="0"/>
            </a:spcBef>
            <a:spcAft>
              <a:spcPct val="20000"/>
            </a:spcAft>
            <a:buChar char="•"/>
          </a:pPr>
          <a:r>
            <a:rPr kumimoji="0" lang="en-US" sz="3100" b="0" i="0" u="none" strike="noStrike" kern="1200" cap="none" spc="-5" normalizeH="0" baseline="0" noProof="0" dirty="0" err="1">
              <a:ln>
                <a:noFill/>
              </a:ln>
              <a:solidFill>
                <a:srgbClr val="404040"/>
              </a:solidFill>
              <a:effectLst/>
              <a:uLnTx/>
              <a:uFillTx/>
              <a:latin typeface="Calibri" panose="020F0502020204030204" pitchFamily="34" charset="0"/>
              <a:ea typeface="+mn-ea"/>
              <a:cs typeface="Comic Sans MS"/>
            </a:rPr>
            <a:t>Mempercepat</a:t>
          </a:r>
          <a:r>
            <a:rPr kumimoji="0" lang="en-US" sz="3100" b="0" i="0" u="none" strike="noStrike" kern="1200" cap="none" spc="-5" normalizeH="0" baseline="0" noProof="0" dirty="0">
              <a:ln>
                <a:noFill/>
              </a:ln>
              <a:solidFill>
                <a:srgbClr val="404040"/>
              </a:solidFill>
              <a:effectLst/>
              <a:uLnTx/>
              <a:uFillTx/>
              <a:latin typeface="Calibri" panose="020F0502020204030204" pitchFamily="34" charset="0"/>
              <a:ea typeface="+mn-ea"/>
              <a:cs typeface="Comic Sans MS"/>
            </a:rPr>
            <a:t> </a:t>
          </a:r>
          <a:r>
            <a:rPr kumimoji="0" lang="en-US" sz="3100" b="0" i="0" u="none" strike="noStrike" kern="1200" cap="none" spc="-5" normalizeH="0" baseline="0" noProof="0" dirty="0" err="1">
              <a:ln>
                <a:noFill/>
              </a:ln>
              <a:solidFill>
                <a:srgbClr val="404040"/>
              </a:solidFill>
              <a:effectLst/>
              <a:uLnTx/>
              <a:uFillTx/>
              <a:latin typeface="Calibri" panose="020F0502020204030204" pitchFamily="34" charset="0"/>
              <a:ea typeface="+mn-ea"/>
              <a:cs typeface="Comic Sans MS"/>
            </a:rPr>
            <a:t>waktu</a:t>
          </a:r>
          <a:r>
            <a:rPr kumimoji="0" lang="en-US" sz="3100" b="0" i="0" u="none" strike="noStrike" kern="1200" cap="none" spc="-5" normalizeH="0" baseline="0" noProof="0" dirty="0">
              <a:ln>
                <a:noFill/>
              </a:ln>
              <a:solidFill>
                <a:srgbClr val="404040"/>
              </a:solidFill>
              <a:effectLst/>
              <a:uLnTx/>
              <a:uFillTx/>
              <a:latin typeface="Calibri" panose="020F0502020204030204" pitchFamily="34" charset="0"/>
              <a:ea typeface="+mn-ea"/>
              <a:cs typeface="Comic Sans MS"/>
            </a:rPr>
            <a:t> project </a:t>
          </a:r>
          <a:r>
            <a:rPr kumimoji="0" lang="en-US" sz="3100" b="0" i="0" u="none" strike="noStrike" kern="1200" cap="none" spc="-5" normalizeH="0" baseline="0" noProof="0" dirty="0" err="1">
              <a:ln>
                <a:noFill/>
              </a:ln>
              <a:solidFill>
                <a:srgbClr val="404040"/>
              </a:solidFill>
              <a:effectLst/>
              <a:uLnTx/>
              <a:uFillTx/>
              <a:latin typeface="Calibri" panose="020F0502020204030204" pitchFamily="34" charset="0"/>
              <a:ea typeface="+mn-ea"/>
              <a:cs typeface="Comic Sans MS"/>
            </a:rPr>
            <a:t>tanpa</a:t>
          </a:r>
          <a:r>
            <a:rPr kumimoji="0" lang="en-US" sz="3100" b="0" i="0" u="none" strike="noStrike" kern="1200" cap="none" spc="65" normalizeH="0" baseline="0" noProof="0" dirty="0">
              <a:ln>
                <a:noFill/>
              </a:ln>
              <a:solidFill>
                <a:srgbClr val="404040"/>
              </a:solidFill>
              <a:effectLst/>
              <a:uLnTx/>
              <a:uFillTx/>
              <a:latin typeface="Calibri" panose="020F0502020204030204" pitchFamily="34" charset="0"/>
              <a:ea typeface="+mn-ea"/>
              <a:cs typeface="Comic Sans MS"/>
            </a:rPr>
            <a:t> </a:t>
          </a:r>
          <a:r>
            <a:rPr kumimoji="0" lang="en-US" sz="3100" b="0" i="0" u="none" strike="noStrike" kern="1200" cap="none" spc="-5" normalizeH="0" baseline="0" noProof="0" dirty="0" err="1">
              <a:ln>
                <a:noFill/>
              </a:ln>
              <a:solidFill>
                <a:srgbClr val="404040"/>
              </a:solidFill>
              <a:effectLst/>
              <a:uLnTx/>
              <a:uFillTx/>
              <a:latin typeface="Calibri" panose="020F0502020204030204" pitchFamily="34" charset="0"/>
              <a:ea typeface="+mn-ea"/>
              <a:cs typeface="Comic Sans MS"/>
            </a:rPr>
            <a:t>mengubah</a:t>
          </a:r>
          <a:r>
            <a:rPr kumimoji="0" lang="en-US" sz="3100" b="0" i="0" u="none" strike="noStrike" kern="1200" cap="none" spc="5" normalizeH="0" baseline="0" noProof="0" dirty="0">
              <a:ln>
                <a:noFill/>
              </a:ln>
              <a:solidFill>
                <a:srgbClr val="404040"/>
              </a:solidFill>
              <a:effectLst/>
              <a:uLnTx/>
              <a:uFillTx/>
              <a:latin typeface="Calibri" panose="020F0502020204030204" pitchFamily="34" charset="0"/>
              <a:ea typeface="+mn-ea"/>
              <a:cs typeface="Comic Sans MS"/>
            </a:rPr>
            <a:t> </a:t>
          </a:r>
          <a:r>
            <a:rPr kumimoji="0" lang="en-US" sz="3100" b="0" i="0" u="none" strike="noStrike" kern="1200" cap="none" spc="0" normalizeH="0" baseline="0" noProof="0" dirty="0" err="1">
              <a:ln>
                <a:noFill/>
              </a:ln>
              <a:solidFill>
                <a:srgbClr val="404040"/>
              </a:solidFill>
              <a:effectLst/>
              <a:uLnTx/>
              <a:uFillTx/>
              <a:latin typeface="Calibri" panose="020F0502020204030204" pitchFamily="34" charset="0"/>
              <a:ea typeface="+mn-ea"/>
              <a:cs typeface="Comic Sans MS"/>
            </a:rPr>
            <a:t>atau</a:t>
          </a:r>
          <a:r>
            <a:rPr kumimoji="0" lang="en-US" sz="3100" b="0" i="0" u="none" strike="noStrike" kern="1200" cap="none" spc="0" normalizeH="0" baseline="0" noProof="0" dirty="0">
              <a:ln>
                <a:noFill/>
              </a:ln>
              <a:solidFill>
                <a:srgbClr val="404040"/>
              </a:solidFill>
              <a:effectLst/>
              <a:uLnTx/>
              <a:uFillTx/>
              <a:latin typeface="Calibri" panose="020F0502020204030204" pitchFamily="34" charset="0"/>
              <a:ea typeface="+mn-ea"/>
              <a:cs typeface="Comic Sans MS"/>
            </a:rPr>
            <a:t>  </a:t>
          </a:r>
          <a:r>
            <a:rPr kumimoji="0" lang="en-US" sz="3100" b="0" i="0" u="none" strike="noStrike" kern="1200" cap="none" spc="-5" normalizeH="0" baseline="0" noProof="0" dirty="0" err="1">
              <a:ln>
                <a:noFill/>
              </a:ln>
              <a:solidFill>
                <a:srgbClr val="404040"/>
              </a:solidFill>
              <a:effectLst/>
              <a:uLnTx/>
              <a:uFillTx/>
              <a:latin typeface="Calibri" panose="020F0502020204030204" pitchFamily="34" charset="0"/>
              <a:ea typeface="+mn-ea"/>
              <a:cs typeface="Comic Sans MS"/>
            </a:rPr>
            <a:t>menurunkan</a:t>
          </a:r>
          <a:r>
            <a:rPr kumimoji="0" lang="en-US" sz="3100" b="0" i="0" u="none" strike="noStrike" kern="1200" cap="none" spc="-5" normalizeH="0" baseline="0" noProof="0" dirty="0">
              <a:ln>
                <a:noFill/>
              </a:ln>
              <a:solidFill>
                <a:srgbClr val="404040"/>
              </a:solidFill>
              <a:effectLst/>
              <a:uLnTx/>
              <a:uFillTx/>
              <a:latin typeface="Calibri" panose="020F0502020204030204" pitchFamily="34" charset="0"/>
              <a:ea typeface="+mn-ea"/>
              <a:cs typeface="Comic Sans MS"/>
            </a:rPr>
            <a:t> scope </a:t>
          </a:r>
          <a:r>
            <a:rPr kumimoji="0" lang="en-US" sz="3100" b="0" i="0" u="none" strike="noStrike" kern="1200" cap="none" spc="-5" normalizeH="0" baseline="0" noProof="0" dirty="0" err="1">
              <a:ln>
                <a:noFill/>
              </a:ln>
              <a:solidFill>
                <a:srgbClr val="404040"/>
              </a:solidFill>
              <a:effectLst/>
              <a:uLnTx/>
              <a:uFillTx/>
              <a:latin typeface="Calibri" panose="020F0502020204030204" pitchFamily="34" charset="0"/>
              <a:ea typeface="+mn-ea"/>
              <a:cs typeface="Comic Sans MS"/>
            </a:rPr>
            <a:t>proyek</a:t>
          </a:r>
          <a:r>
            <a:rPr kumimoji="0" lang="en-US" sz="3100" b="0" i="0" u="none" strike="noStrike" kern="1200" cap="none" spc="-5" normalizeH="0" baseline="0" noProof="0" dirty="0">
              <a:ln>
                <a:noFill/>
              </a:ln>
              <a:solidFill>
                <a:srgbClr val="404040"/>
              </a:solidFill>
              <a:effectLst/>
              <a:uLnTx/>
              <a:uFillTx/>
              <a:latin typeface="Calibri" panose="020F0502020204030204" pitchFamily="34" charset="0"/>
              <a:ea typeface="+mn-ea"/>
              <a:cs typeface="Comic Sans MS"/>
            </a:rPr>
            <a:t> </a:t>
          </a:r>
          <a:r>
            <a:rPr kumimoji="0" lang="en-US" sz="3100" b="0" i="0" u="none" strike="noStrike" kern="1200" cap="none" spc="-5" normalizeH="0" baseline="0" noProof="0" dirty="0" err="1">
              <a:ln>
                <a:noFill/>
              </a:ln>
              <a:solidFill>
                <a:srgbClr val="404040"/>
              </a:solidFill>
              <a:effectLst/>
              <a:uLnTx/>
              <a:uFillTx/>
              <a:latin typeface="Calibri" panose="020F0502020204030204" pitchFamily="34" charset="0"/>
              <a:ea typeface="+mn-ea"/>
              <a:cs typeface="Comic Sans MS"/>
            </a:rPr>
            <a:t>tersebut</a:t>
          </a:r>
          <a:r>
            <a:rPr kumimoji="0" lang="en-US" sz="3100" b="0" i="0" u="none" strike="noStrike" kern="1200" cap="none" spc="-5" normalizeH="0" baseline="0" noProof="0" dirty="0">
              <a:ln>
                <a:noFill/>
              </a:ln>
              <a:solidFill>
                <a:srgbClr val="404040"/>
              </a:solidFill>
              <a:effectLst/>
              <a:uLnTx/>
              <a:uFillTx/>
              <a:latin typeface="Calibri" panose="020F0502020204030204" pitchFamily="34" charset="0"/>
              <a:ea typeface="+mn-ea"/>
              <a:cs typeface="Comic Sans MS"/>
            </a:rPr>
            <a:t>, </a:t>
          </a:r>
          <a:r>
            <a:rPr kumimoji="0" lang="en-US" sz="3100" b="0" i="0" u="none" strike="noStrike" kern="1200" cap="none" spc="0" normalizeH="0" baseline="0" noProof="0" dirty="0" err="1">
              <a:ln>
                <a:noFill/>
              </a:ln>
              <a:solidFill>
                <a:srgbClr val="404040"/>
              </a:solidFill>
              <a:effectLst/>
              <a:uLnTx/>
              <a:uFillTx/>
              <a:latin typeface="Calibri" panose="020F0502020204030204" pitchFamily="34" charset="0"/>
              <a:ea typeface="+mn-ea"/>
              <a:cs typeface="Comic Sans MS"/>
            </a:rPr>
            <a:t>untuk</a:t>
          </a:r>
          <a:r>
            <a:rPr kumimoji="0" lang="en-US" sz="3100" b="0" i="0" u="none" strike="noStrike" kern="1200" cap="none" spc="0" normalizeH="0" baseline="0" noProof="0" dirty="0">
              <a:ln>
                <a:noFill/>
              </a:ln>
              <a:solidFill>
                <a:srgbClr val="404040"/>
              </a:solidFill>
              <a:effectLst/>
              <a:uLnTx/>
              <a:uFillTx/>
              <a:latin typeface="Calibri" panose="020F0502020204030204" pitchFamily="34" charset="0"/>
              <a:ea typeface="+mn-ea"/>
              <a:cs typeface="Comic Sans MS"/>
            </a:rPr>
            <a:t> </a:t>
          </a:r>
          <a:r>
            <a:rPr kumimoji="0" lang="en-US" sz="3100" b="0" i="0" u="none" strike="noStrike" kern="1200" cap="none" spc="-5" normalizeH="0" baseline="0" noProof="0" dirty="0" err="1">
              <a:ln>
                <a:noFill/>
              </a:ln>
              <a:solidFill>
                <a:srgbClr val="404040"/>
              </a:solidFill>
              <a:effectLst/>
              <a:uLnTx/>
              <a:uFillTx/>
              <a:latin typeface="Calibri" panose="020F0502020204030204" pitchFamily="34" charset="0"/>
              <a:ea typeface="+mn-ea"/>
              <a:cs typeface="Comic Sans MS"/>
            </a:rPr>
            <a:t>menemukan</a:t>
          </a:r>
          <a:r>
            <a:rPr kumimoji="0" lang="en-US" sz="3100" b="0" i="0" u="none" strike="noStrike" kern="1200" cap="none" spc="-5" normalizeH="0" baseline="0" noProof="0" dirty="0">
              <a:ln>
                <a:noFill/>
              </a:ln>
              <a:solidFill>
                <a:srgbClr val="404040"/>
              </a:solidFill>
              <a:effectLst/>
              <a:uLnTx/>
              <a:uFillTx/>
              <a:latin typeface="Calibri" panose="020F0502020204030204" pitchFamily="34" charset="0"/>
              <a:ea typeface="+mn-ea"/>
              <a:cs typeface="Comic Sans MS"/>
            </a:rPr>
            <a:t> </a:t>
          </a:r>
          <a:r>
            <a:rPr kumimoji="0" lang="en-US" sz="3100" b="0" i="0" u="none" strike="noStrike" kern="1200" cap="none" spc="-5" normalizeH="0" baseline="0" noProof="0" dirty="0" err="1">
              <a:ln>
                <a:noFill/>
              </a:ln>
              <a:solidFill>
                <a:srgbClr val="404040"/>
              </a:solidFill>
              <a:effectLst/>
              <a:uLnTx/>
              <a:uFillTx/>
              <a:latin typeface="Calibri" panose="020F0502020204030204" pitchFamily="34" charset="0"/>
              <a:ea typeface="+mn-ea"/>
              <a:cs typeface="Comic Sans MS"/>
            </a:rPr>
            <a:t>jadwal</a:t>
          </a:r>
          <a:r>
            <a:rPr kumimoji="0" lang="en-US" sz="3100" b="0" i="0" u="none" strike="noStrike" kern="1200" cap="none" spc="-5" normalizeH="0" baseline="0" noProof="0" dirty="0">
              <a:ln>
                <a:noFill/>
              </a:ln>
              <a:solidFill>
                <a:srgbClr val="404040"/>
              </a:solidFill>
              <a:effectLst/>
              <a:uLnTx/>
              <a:uFillTx/>
              <a:latin typeface="Calibri" panose="020F0502020204030204" pitchFamily="34" charset="0"/>
              <a:ea typeface="+mn-ea"/>
              <a:cs typeface="Comic Sans MS"/>
            </a:rPr>
            <a:t>  yang </a:t>
          </a:r>
          <a:r>
            <a:rPr kumimoji="0" lang="en-US" sz="3100" b="0" i="0" u="none" strike="noStrike" kern="1200" cap="none" spc="-5" normalizeH="0" baseline="0" noProof="0" dirty="0" err="1">
              <a:ln>
                <a:noFill/>
              </a:ln>
              <a:solidFill>
                <a:srgbClr val="404040"/>
              </a:solidFill>
              <a:effectLst/>
              <a:uLnTx/>
              <a:uFillTx/>
              <a:latin typeface="Calibri" panose="020F0502020204030204" pitchFamily="34" charset="0"/>
              <a:ea typeface="+mn-ea"/>
              <a:cs typeface="Comic Sans MS"/>
            </a:rPr>
            <a:t>memaksa</a:t>
          </a:r>
          <a:r>
            <a:rPr kumimoji="0" lang="en-US" sz="3100" b="0" i="0" u="none" strike="noStrike" kern="1200" cap="none" spc="-5" normalizeH="0" baseline="0" noProof="0" dirty="0">
              <a:ln>
                <a:noFill/>
              </a:ln>
              <a:solidFill>
                <a:srgbClr val="404040"/>
              </a:solidFill>
              <a:effectLst/>
              <a:uLnTx/>
              <a:uFillTx/>
              <a:latin typeface="Calibri" panose="020F0502020204030204" pitchFamily="34" charset="0"/>
              <a:ea typeface="+mn-ea"/>
              <a:cs typeface="Comic Sans MS"/>
            </a:rPr>
            <a:t> </a:t>
          </a:r>
          <a:r>
            <a:rPr kumimoji="0" lang="en-US" sz="3100" b="0" i="0" u="none" strike="noStrike" kern="1200" cap="none" spc="-5" normalizeH="0" baseline="0" noProof="0" dirty="0" err="1">
              <a:ln>
                <a:noFill/>
              </a:ln>
              <a:solidFill>
                <a:srgbClr val="404040"/>
              </a:solidFill>
              <a:effectLst/>
              <a:uLnTx/>
              <a:uFillTx/>
              <a:latin typeface="Calibri" panose="020F0502020204030204" pitchFamily="34" charset="0"/>
              <a:ea typeface="+mn-ea"/>
              <a:cs typeface="Comic Sans MS"/>
            </a:rPr>
            <a:t>dalam</a:t>
          </a:r>
          <a:r>
            <a:rPr kumimoji="0" lang="en-US" sz="3100" b="0" i="0" u="none" strike="noStrike" kern="1200" cap="none" spc="-5" normalizeH="0" baseline="0" noProof="0" dirty="0">
              <a:ln>
                <a:noFill/>
              </a:ln>
              <a:solidFill>
                <a:srgbClr val="404040"/>
              </a:solidFill>
              <a:effectLst/>
              <a:uLnTx/>
              <a:uFillTx/>
              <a:latin typeface="Calibri" panose="020F0502020204030204" pitchFamily="34" charset="0"/>
              <a:ea typeface="+mn-ea"/>
              <a:cs typeface="Comic Sans MS"/>
            </a:rPr>
            <a:t> </a:t>
          </a:r>
          <a:r>
            <a:rPr kumimoji="0" lang="en-US" sz="3100" b="0" i="0" u="none" strike="noStrike" kern="1200" cap="none" spc="-5" normalizeH="0" baseline="0" noProof="0" dirty="0" err="1">
              <a:ln>
                <a:noFill/>
              </a:ln>
              <a:solidFill>
                <a:srgbClr val="404040"/>
              </a:solidFill>
              <a:effectLst/>
              <a:uLnTx/>
              <a:uFillTx/>
              <a:latin typeface="Calibri" panose="020F0502020204030204" pitchFamily="34" charset="0"/>
              <a:ea typeface="+mn-ea"/>
              <a:cs typeface="Comic Sans MS"/>
            </a:rPr>
            <a:t>menyelesaikan</a:t>
          </a:r>
          <a:r>
            <a:rPr kumimoji="0" lang="en-US" sz="3100" b="0" i="0" u="none" strike="noStrike" kern="1200" cap="none" spc="-25" normalizeH="0" baseline="0" noProof="0" dirty="0">
              <a:ln>
                <a:noFill/>
              </a:ln>
              <a:solidFill>
                <a:srgbClr val="404040"/>
              </a:solidFill>
              <a:effectLst/>
              <a:uLnTx/>
              <a:uFillTx/>
              <a:latin typeface="Calibri" panose="020F0502020204030204" pitchFamily="34" charset="0"/>
              <a:ea typeface="+mn-ea"/>
              <a:cs typeface="Comic Sans MS"/>
            </a:rPr>
            <a:t> </a:t>
          </a:r>
          <a:r>
            <a:rPr kumimoji="0" lang="en-US" sz="3100" b="0" i="0" u="none" strike="noStrike" kern="1200" cap="none" spc="0" normalizeH="0" baseline="0" noProof="0" dirty="0" err="1">
              <a:ln>
                <a:noFill/>
              </a:ln>
              <a:solidFill>
                <a:srgbClr val="404040"/>
              </a:solidFill>
              <a:effectLst/>
              <a:uLnTx/>
              <a:uFillTx/>
              <a:latin typeface="Calibri" panose="020F0502020204030204" pitchFamily="34" charset="0"/>
              <a:ea typeface="+mn-ea"/>
              <a:cs typeface="Comic Sans MS"/>
            </a:rPr>
            <a:t>proyek</a:t>
          </a:r>
          <a:r>
            <a:rPr kumimoji="0" lang="en-US" sz="3100" b="0" i="0" u="none" strike="noStrike" kern="1200" cap="none" spc="0" normalizeH="0" baseline="0" noProof="0" dirty="0">
              <a:ln>
                <a:noFill/>
              </a:ln>
              <a:solidFill>
                <a:srgbClr val="404040"/>
              </a:solidFill>
              <a:effectLst/>
              <a:uLnTx/>
              <a:uFillTx/>
              <a:latin typeface="Calibri" panose="020F0502020204030204" pitchFamily="34" charset="0"/>
              <a:ea typeface="+mn-ea"/>
              <a:cs typeface="Comic Sans MS"/>
            </a:rPr>
            <a:t>.</a:t>
          </a:r>
          <a:endParaRPr lang="en-US" sz="3100" kern="1200" dirty="0">
            <a:solidFill>
              <a:schemeClr val="tx1"/>
            </a:solidFill>
          </a:endParaRPr>
        </a:p>
        <a:p>
          <a:pPr marL="571500" lvl="2" indent="-285750" algn="l" defTabSz="1377950" rtl="0">
            <a:lnSpc>
              <a:spcPct val="90000"/>
            </a:lnSpc>
            <a:spcBef>
              <a:spcPct val="0"/>
            </a:spcBef>
            <a:spcAft>
              <a:spcPct val="20000"/>
            </a:spcAft>
            <a:buChar char="•"/>
          </a:pPr>
          <a:r>
            <a:rPr kumimoji="0" lang="en-US" sz="3100" b="1" i="0" u="none" strike="noStrike" kern="1200" cap="none" spc="-5" normalizeH="0" baseline="0" noProof="0" dirty="0">
              <a:ln>
                <a:noFill/>
              </a:ln>
              <a:solidFill>
                <a:srgbClr val="404040"/>
              </a:solidFill>
              <a:effectLst/>
              <a:uLnTx/>
              <a:uFillTx/>
              <a:latin typeface="Calibri" panose="020F0502020204030204" pitchFamily="34" charset="0"/>
              <a:ea typeface="+mn-ea"/>
              <a:cs typeface="Comic Sans MS"/>
            </a:rPr>
            <a:t>Crashing: </a:t>
          </a:r>
          <a:r>
            <a:rPr kumimoji="0" lang="en-US" sz="3100" b="0" i="0" u="none" strike="noStrike" kern="1200" cap="none" spc="-5" normalizeH="0" baseline="0" noProof="0" dirty="0" err="1">
              <a:ln>
                <a:noFill/>
              </a:ln>
              <a:solidFill>
                <a:srgbClr val="404040"/>
              </a:solidFill>
              <a:effectLst/>
              <a:uLnTx/>
              <a:uFillTx/>
              <a:latin typeface="Calibri" panose="020F0502020204030204" pitchFamily="34" charset="0"/>
              <a:ea typeface="+mn-ea"/>
              <a:cs typeface="Comic Sans MS"/>
            </a:rPr>
            <a:t>Biaya</a:t>
          </a:r>
          <a:r>
            <a:rPr kumimoji="0" lang="en-US" sz="3100" b="0" i="0" u="none" strike="noStrike" kern="1200" cap="none" spc="-5" normalizeH="0" baseline="0" noProof="0" dirty="0">
              <a:ln>
                <a:noFill/>
              </a:ln>
              <a:solidFill>
                <a:srgbClr val="404040"/>
              </a:solidFill>
              <a:effectLst/>
              <a:uLnTx/>
              <a:uFillTx/>
              <a:latin typeface="Calibri" panose="020F0502020204030204" pitchFamily="34" charset="0"/>
              <a:ea typeface="+mn-ea"/>
              <a:cs typeface="Comic Sans MS"/>
            </a:rPr>
            <a:t> </a:t>
          </a:r>
          <a:r>
            <a:rPr kumimoji="0" lang="en-US" sz="3100" b="0" i="0" u="none" strike="noStrike" kern="1200" cap="none" spc="-5" normalizeH="0" baseline="0" noProof="0" dirty="0" err="1">
              <a:ln>
                <a:noFill/>
              </a:ln>
              <a:solidFill>
                <a:srgbClr val="404040"/>
              </a:solidFill>
              <a:effectLst/>
              <a:uLnTx/>
              <a:uFillTx/>
              <a:latin typeface="Calibri" panose="020F0502020204030204" pitchFamily="34" charset="0"/>
              <a:ea typeface="+mn-ea"/>
              <a:cs typeface="Comic Sans MS"/>
            </a:rPr>
            <a:t>dan</a:t>
          </a:r>
          <a:r>
            <a:rPr kumimoji="0" lang="en-US" sz="3100" b="0" i="0" u="none" strike="noStrike" kern="1200" cap="none" spc="-5" normalizeH="0" baseline="0" noProof="0" dirty="0">
              <a:ln>
                <a:noFill/>
              </a:ln>
              <a:solidFill>
                <a:srgbClr val="404040"/>
              </a:solidFill>
              <a:effectLst/>
              <a:uLnTx/>
              <a:uFillTx/>
              <a:latin typeface="Calibri" panose="020F0502020204030204" pitchFamily="34" charset="0"/>
              <a:ea typeface="+mn-ea"/>
              <a:cs typeface="Comic Sans MS"/>
            </a:rPr>
            <a:t> </a:t>
          </a:r>
          <a:r>
            <a:rPr kumimoji="0" lang="en-US" sz="3100" b="0" i="0" u="none" strike="noStrike" kern="1200" cap="none" spc="-5" normalizeH="0" baseline="0" noProof="0" dirty="0" err="1">
              <a:ln>
                <a:noFill/>
              </a:ln>
              <a:solidFill>
                <a:srgbClr val="404040"/>
              </a:solidFill>
              <a:effectLst/>
              <a:uLnTx/>
              <a:uFillTx/>
              <a:latin typeface="Calibri" panose="020F0502020204030204" pitchFamily="34" charset="0"/>
              <a:ea typeface="+mn-ea"/>
              <a:cs typeface="Comic Sans MS"/>
            </a:rPr>
            <a:t>jadwal</a:t>
          </a:r>
          <a:r>
            <a:rPr kumimoji="0" lang="en-US" sz="3100" b="0" i="0" u="none" strike="noStrike" kern="1200" cap="none" spc="-5" normalizeH="0" baseline="0" noProof="0" dirty="0">
              <a:ln>
                <a:noFill/>
              </a:ln>
              <a:solidFill>
                <a:srgbClr val="404040"/>
              </a:solidFill>
              <a:effectLst/>
              <a:uLnTx/>
              <a:uFillTx/>
              <a:latin typeface="Calibri" panose="020F0502020204030204" pitchFamily="34" charset="0"/>
              <a:ea typeface="+mn-ea"/>
              <a:cs typeface="Comic Sans MS"/>
            </a:rPr>
            <a:t> </a:t>
          </a:r>
          <a:r>
            <a:rPr kumimoji="0" lang="en-US" sz="3100" b="0" i="0" u="none" strike="noStrike" kern="1200" cap="none" spc="-5" normalizeH="0" baseline="0" noProof="0" dirty="0" err="1">
              <a:ln>
                <a:noFill/>
              </a:ln>
              <a:solidFill>
                <a:srgbClr val="404040"/>
              </a:solidFill>
              <a:effectLst/>
              <a:uLnTx/>
              <a:uFillTx/>
              <a:latin typeface="Calibri" panose="020F0502020204030204" pitchFamily="34" charset="0"/>
              <a:ea typeface="+mn-ea"/>
              <a:cs typeface="Comic Sans MS"/>
            </a:rPr>
            <a:t>proyek</a:t>
          </a:r>
          <a:r>
            <a:rPr kumimoji="0" lang="en-US" sz="3100" b="0" i="0" u="none" strike="noStrike" kern="1200" cap="none" spc="-200" normalizeH="0" baseline="0" noProof="0" dirty="0">
              <a:ln>
                <a:noFill/>
              </a:ln>
              <a:solidFill>
                <a:srgbClr val="404040"/>
              </a:solidFill>
              <a:effectLst/>
              <a:uLnTx/>
              <a:uFillTx/>
              <a:latin typeface="Calibri" panose="020F0502020204030204" pitchFamily="34" charset="0"/>
              <a:ea typeface="+mn-ea"/>
              <a:cs typeface="Comic Sans MS"/>
            </a:rPr>
            <a:t> </a:t>
          </a:r>
          <a:r>
            <a:rPr kumimoji="0" lang="en-US" sz="3100" b="0" i="0" u="none" strike="noStrike" kern="1200" cap="none" spc="-5" normalizeH="0" baseline="0" noProof="0" dirty="0" err="1">
              <a:ln>
                <a:noFill/>
              </a:ln>
              <a:solidFill>
                <a:srgbClr val="404040"/>
              </a:solidFill>
              <a:effectLst/>
              <a:uLnTx/>
              <a:uFillTx/>
              <a:latin typeface="Calibri" panose="020F0502020204030204" pitchFamily="34" charset="0"/>
              <a:ea typeface="+mn-ea"/>
              <a:cs typeface="Comic Sans MS"/>
            </a:rPr>
            <a:t>dianalisis</a:t>
          </a:r>
          <a:r>
            <a:rPr kumimoji="0" lang="en-US" sz="3100" b="0" i="0" u="none" strike="noStrike" kern="1200" cap="none" spc="-10" normalizeH="0" baseline="0" noProof="0" dirty="0">
              <a:ln>
                <a:noFill/>
              </a:ln>
              <a:solidFill>
                <a:srgbClr val="404040"/>
              </a:solidFill>
              <a:effectLst/>
              <a:uLnTx/>
              <a:uFillTx/>
              <a:latin typeface="Calibri" panose="020F0502020204030204" pitchFamily="34" charset="0"/>
              <a:ea typeface="+mn-ea"/>
              <a:cs typeface="Comic Sans MS"/>
            </a:rPr>
            <a:t> </a:t>
          </a:r>
          <a:r>
            <a:rPr kumimoji="0" lang="en-US" sz="3100" b="0" i="0" u="none" strike="noStrike" kern="1200" cap="none" spc="-5" normalizeH="0" baseline="0" noProof="0" dirty="0" err="1">
              <a:ln>
                <a:noFill/>
              </a:ln>
              <a:solidFill>
                <a:srgbClr val="404040"/>
              </a:solidFill>
              <a:effectLst/>
              <a:uLnTx/>
              <a:uFillTx/>
              <a:latin typeface="Calibri" panose="020F0502020204030204" pitchFamily="34" charset="0"/>
              <a:ea typeface="+mn-ea"/>
              <a:cs typeface="Comic Sans MS"/>
            </a:rPr>
            <a:t>untuk</a:t>
          </a:r>
          <a:r>
            <a:rPr kumimoji="0" lang="en-US" sz="3100" b="0" i="0" u="none" strike="noStrike" kern="1200" cap="none" spc="-5" normalizeH="0" baseline="0" noProof="0" dirty="0">
              <a:ln>
                <a:noFill/>
              </a:ln>
              <a:solidFill>
                <a:srgbClr val="404040"/>
              </a:solidFill>
              <a:effectLst/>
              <a:uLnTx/>
              <a:uFillTx/>
              <a:latin typeface="Calibri" panose="020F0502020204030204" pitchFamily="34" charset="0"/>
              <a:ea typeface="+mn-ea"/>
              <a:cs typeface="Comic Sans MS"/>
            </a:rPr>
            <a:t>  </a:t>
          </a:r>
          <a:r>
            <a:rPr kumimoji="0" lang="en-US" sz="3100" b="0" i="0" u="none" strike="noStrike" kern="1200" cap="none" spc="-10" normalizeH="0" baseline="0" noProof="0" dirty="0" err="1">
              <a:ln>
                <a:noFill/>
              </a:ln>
              <a:solidFill>
                <a:srgbClr val="404040"/>
              </a:solidFill>
              <a:effectLst/>
              <a:uLnTx/>
              <a:uFillTx/>
              <a:latin typeface="Calibri" panose="020F0502020204030204" pitchFamily="34" charset="0"/>
              <a:ea typeface="+mn-ea"/>
              <a:cs typeface="Comic Sans MS"/>
            </a:rPr>
            <a:t>menentukan</a:t>
          </a:r>
          <a:r>
            <a:rPr kumimoji="0" lang="en-US" sz="3100" b="0" i="0" u="none" strike="noStrike" kern="1200" cap="none" spc="-10" normalizeH="0" baseline="0" noProof="0" dirty="0">
              <a:ln>
                <a:noFill/>
              </a:ln>
              <a:solidFill>
                <a:srgbClr val="404040"/>
              </a:solidFill>
              <a:effectLst/>
              <a:uLnTx/>
              <a:uFillTx/>
              <a:latin typeface="Calibri" panose="020F0502020204030204" pitchFamily="34" charset="0"/>
              <a:ea typeface="+mn-ea"/>
              <a:cs typeface="Comic Sans MS"/>
            </a:rPr>
            <a:t> </a:t>
          </a:r>
          <a:r>
            <a:rPr kumimoji="0" lang="en-US" sz="3100" b="0" i="0" u="none" strike="noStrike" kern="1200" cap="none" spc="0" normalizeH="0" baseline="0" noProof="0" dirty="0" err="1">
              <a:ln>
                <a:noFill/>
              </a:ln>
              <a:solidFill>
                <a:srgbClr val="404040"/>
              </a:solidFill>
              <a:effectLst/>
              <a:uLnTx/>
              <a:uFillTx/>
              <a:latin typeface="Calibri" panose="020F0502020204030204" pitchFamily="34" charset="0"/>
              <a:ea typeface="+mn-ea"/>
              <a:cs typeface="Comic Sans MS"/>
            </a:rPr>
            <a:t>cara</a:t>
          </a:r>
          <a:r>
            <a:rPr kumimoji="0" lang="en-US" sz="3100" b="0" i="0" u="none" strike="noStrike" kern="1200" cap="none" spc="0" normalizeH="0" baseline="0" noProof="0" dirty="0">
              <a:ln>
                <a:noFill/>
              </a:ln>
              <a:solidFill>
                <a:srgbClr val="404040"/>
              </a:solidFill>
              <a:effectLst/>
              <a:uLnTx/>
              <a:uFillTx/>
              <a:latin typeface="Calibri" panose="020F0502020204030204" pitchFamily="34" charset="0"/>
              <a:ea typeface="+mn-ea"/>
              <a:cs typeface="Comic Sans MS"/>
            </a:rPr>
            <a:t> </a:t>
          </a:r>
          <a:r>
            <a:rPr kumimoji="0" lang="en-US" sz="3100" b="0" i="0" u="none" strike="noStrike" kern="1200" cap="none" spc="0" normalizeH="0" baseline="0" noProof="0" dirty="0" err="1">
              <a:ln>
                <a:noFill/>
              </a:ln>
              <a:solidFill>
                <a:srgbClr val="404040"/>
              </a:solidFill>
              <a:effectLst/>
              <a:uLnTx/>
              <a:uFillTx/>
              <a:latin typeface="Calibri" panose="020F0502020204030204" pitchFamily="34" charset="0"/>
              <a:ea typeface="+mn-ea"/>
              <a:cs typeface="Comic Sans MS"/>
            </a:rPr>
            <a:t>untuk</a:t>
          </a:r>
          <a:r>
            <a:rPr kumimoji="0" lang="en-US" sz="3100" b="0" i="0" u="none" strike="noStrike" kern="1200" cap="none" spc="0" normalizeH="0" baseline="0" noProof="0" dirty="0">
              <a:ln>
                <a:noFill/>
              </a:ln>
              <a:solidFill>
                <a:srgbClr val="404040"/>
              </a:solidFill>
              <a:effectLst/>
              <a:uLnTx/>
              <a:uFillTx/>
              <a:latin typeface="Calibri" panose="020F0502020204030204" pitchFamily="34" charset="0"/>
              <a:ea typeface="+mn-ea"/>
              <a:cs typeface="Comic Sans MS"/>
            </a:rPr>
            <a:t> </a:t>
          </a:r>
          <a:r>
            <a:rPr kumimoji="0" lang="en-US" sz="3100" b="0" i="0" u="none" strike="noStrike" kern="1200" cap="none" spc="-5" normalizeH="0" baseline="0" noProof="0" dirty="0" err="1">
              <a:ln>
                <a:noFill/>
              </a:ln>
              <a:solidFill>
                <a:srgbClr val="404040"/>
              </a:solidFill>
              <a:effectLst/>
              <a:uLnTx/>
              <a:uFillTx/>
              <a:latin typeface="Calibri" panose="020F0502020204030204" pitchFamily="34" charset="0"/>
              <a:ea typeface="+mn-ea"/>
              <a:cs typeface="Comic Sans MS"/>
            </a:rPr>
            <a:t>memperoleh</a:t>
          </a:r>
          <a:r>
            <a:rPr kumimoji="0" lang="en-US" sz="3100" b="0" i="0" u="none" strike="noStrike" kern="1200" cap="none" spc="-5" normalizeH="0" baseline="0" noProof="0" dirty="0">
              <a:ln>
                <a:noFill/>
              </a:ln>
              <a:solidFill>
                <a:srgbClr val="404040"/>
              </a:solidFill>
              <a:effectLst/>
              <a:uLnTx/>
              <a:uFillTx/>
              <a:latin typeface="Calibri" panose="020F0502020204030204" pitchFamily="34" charset="0"/>
              <a:ea typeface="+mn-ea"/>
              <a:cs typeface="Comic Sans MS"/>
            </a:rPr>
            <a:t> </a:t>
          </a:r>
          <a:r>
            <a:rPr kumimoji="0" lang="en-US" sz="3100" b="0" i="0" u="none" strike="noStrike" kern="1200" cap="none" spc="-5" normalizeH="0" baseline="0" noProof="0" dirty="0" err="1">
              <a:ln>
                <a:noFill/>
              </a:ln>
              <a:solidFill>
                <a:srgbClr val="404040"/>
              </a:solidFill>
              <a:effectLst/>
              <a:uLnTx/>
              <a:uFillTx/>
              <a:latin typeface="Calibri" panose="020F0502020204030204" pitchFamily="34" charset="0"/>
              <a:ea typeface="+mn-ea"/>
              <a:cs typeface="Comic Sans MS"/>
            </a:rPr>
            <a:t>jumlah</a:t>
          </a:r>
          <a:r>
            <a:rPr kumimoji="0" lang="en-US" sz="3100" b="0" i="0" u="none" strike="noStrike" kern="1200" cap="none" spc="-5" normalizeH="0" baseline="0" noProof="0" dirty="0">
              <a:ln>
                <a:noFill/>
              </a:ln>
              <a:solidFill>
                <a:srgbClr val="404040"/>
              </a:solidFill>
              <a:effectLst/>
              <a:uLnTx/>
              <a:uFillTx/>
              <a:latin typeface="Calibri" panose="020F0502020204030204" pitchFamily="34" charset="0"/>
              <a:ea typeface="+mn-ea"/>
              <a:cs typeface="Comic Sans MS"/>
            </a:rPr>
            <a:t> </a:t>
          </a:r>
          <a:r>
            <a:rPr kumimoji="0" lang="en-US" sz="3100" b="0" i="0" u="none" strike="noStrike" kern="1200" cap="none" spc="-5" normalizeH="0" baseline="0" noProof="0" dirty="0" err="1">
              <a:ln>
                <a:noFill/>
              </a:ln>
              <a:solidFill>
                <a:srgbClr val="404040"/>
              </a:solidFill>
              <a:effectLst/>
              <a:uLnTx/>
              <a:uFillTx/>
              <a:latin typeface="Calibri" panose="020F0502020204030204" pitchFamily="34" charset="0"/>
              <a:ea typeface="+mn-ea"/>
              <a:cs typeface="Comic Sans MS"/>
            </a:rPr>
            <a:t>kompresi</a:t>
          </a:r>
          <a:r>
            <a:rPr kumimoji="0" lang="en-US" sz="3100" b="0" i="0" u="none" strike="noStrike" kern="1200" cap="none" spc="-5" normalizeH="0" baseline="0" noProof="0" dirty="0">
              <a:ln>
                <a:noFill/>
              </a:ln>
              <a:solidFill>
                <a:srgbClr val="404040"/>
              </a:solidFill>
              <a:effectLst/>
              <a:uLnTx/>
              <a:uFillTx/>
              <a:latin typeface="Calibri" panose="020F0502020204030204" pitchFamily="34" charset="0"/>
              <a:ea typeface="+mn-ea"/>
              <a:cs typeface="Comic Sans MS"/>
            </a:rPr>
            <a:t>  </a:t>
          </a:r>
          <a:r>
            <a:rPr kumimoji="0" lang="en-US" sz="3100" b="0" i="0" u="none" strike="noStrike" kern="1200" cap="none" spc="-5" normalizeH="0" baseline="0" noProof="0" dirty="0" err="1">
              <a:ln>
                <a:noFill/>
              </a:ln>
              <a:solidFill>
                <a:srgbClr val="404040"/>
              </a:solidFill>
              <a:effectLst/>
              <a:uLnTx/>
              <a:uFillTx/>
              <a:latin typeface="Calibri" panose="020F0502020204030204" pitchFamily="34" charset="0"/>
              <a:ea typeface="+mn-ea"/>
              <a:cs typeface="Comic Sans MS"/>
            </a:rPr>
            <a:t>terbesar</a:t>
          </a:r>
          <a:r>
            <a:rPr kumimoji="0" lang="en-US" sz="3100" b="0" i="0" u="none" strike="noStrike" kern="1200" cap="none" spc="-5" normalizeH="0" baseline="0" noProof="0" dirty="0">
              <a:ln>
                <a:noFill/>
              </a:ln>
              <a:solidFill>
                <a:srgbClr val="404040"/>
              </a:solidFill>
              <a:effectLst/>
              <a:uLnTx/>
              <a:uFillTx/>
              <a:latin typeface="Calibri" panose="020F0502020204030204" pitchFamily="34" charset="0"/>
              <a:ea typeface="+mn-ea"/>
              <a:cs typeface="Comic Sans MS"/>
            </a:rPr>
            <a:t> </a:t>
          </a:r>
          <a:r>
            <a:rPr kumimoji="0" lang="en-US" sz="3100" b="0" i="0" u="none" strike="noStrike" kern="1200" cap="none" spc="-5" normalizeH="0" baseline="0" noProof="0" dirty="0" err="1">
              <a:ln>
                <a:noFill/>
              </a:ln>
              <a:solidFill>
                <a:srgbClr val="404040"/>
              </a:solidFill>
              <a:effectLst/>
              <a:uLnTx/>
              <a:uFillTx/>
              <a:latin typeface="Calibri" panose="020F0502020204030204" pitchFamily="34" charset="0"/>
              <a:ea typeface="+mn-ea"/>
              <a:cs typeface="Comic Sans MS"/>
            </a:rPr>
            <a:t>sehingga</a:t>
          </a:r>
          <a:r>
            <a:rPr kumimoji="0" lang="en-US" sz="3100" b="0" i="0" u="none" strike="noStrike" kern="1200" cap="none" spc="-5" normalizeH="0" baseline="0" noProof="0" dirty="0">
              <a:ln>
                <a:noFill/>
              </a:ln>
              <a:solidFill>
                <a:srgbClr val="404040"/>
              </a:solidFill>
              <a:effectLst/>
              <a:uLnTx/>
              <a:uFillTx/>
              <a:latin typeface="Calibri" panose="020F0502020204030204" pitchFamily="34" charset="0"/>
              <a:ea typeface="+mn-ea"/>
              <a:cs typeface="Comic Sans MS"/>
            </a:rPr>
            <a:t> </a:t>
          </a:r>
          <a:r>
            <a:rPr kumimoji="0" lang="en-US" sz="3100" b="0" i="0" u="none" strike="noStrike" kern="1200" cap="none" spc="-5" normalizeH="0" baseline="0" noProof="0" dirty="0" err="1">
              <a:ln>
                <a:noFill/>
              </a:ln>
              <a:solidFill>
                <a:srgbClr val="404040"/>
              </a:solidFill>
              <a:effectLst/>
              <a:uLnTx/>
              <a:uFillTx/>
              <a:latin typeface="Calibri" panose="020F0502020204030204" pitchFamily="34" charset="0"/>
              <a:ea typeface="+mn-ea"/>
              <a:cs typeface="Comic Sans MS"/>
            </a:rPr>
            <a:t>biaya</a:t>
          </a:r>
          <a:r>
            <a:rPr kumimoji="0" lang="en-US" sz="3100" b="0" i="0" u="none" strike="noStrike" kern="1200" cap="none" spc="-5" normalizeH="0" baseline="0" noProof="0" dirty="0">
              <a:ln>
                <a:noFill/>
              </a:ln>
              <a:solidFill>
                <a:srgbClr val="404040"/>
              </a:solidFill>
              <a:effectLst/>
              <a:uLnTx/>
              <a:uFillTx/>
              <a:latin typeface="Calibri" panose="020F0502020204030204" pitchFamily="34" charset="0"/>
              <a:ea typeface="+mn-ea"/>
              <a:cs typeface="Comic Sans MS"/>
            </a:rPr>
            <a:t> </a:t>
          </a:r>
          <a:r>
            <a:rPr kumimoji="0" lang="en-US" sz="3100" b="0" i="0" u="none" strike="noStrike" kern="1200" cap="none" spc="-5" normalizeH="0" baseline="0" noProof="0" dirty="0" err="1">
              <a:ln>
                <a:noFill/>
              </a:ln>
              <a:solidFill>
                <a:srgbClr val="404040"/>
              </a:solidFill>
              <a:effectLst/>
              <a:uLnTx/>
              <a:uFillTx/>
              <a:latin typeface="Calibri" panose="020F0502020204030204" pitchFamily="34" charset="0"/>
              <a:ea typeface="+mn-ea"/>
              <a:cs typeface="Comic Sans MS"/>
            </a:rPr>
            <a:t>tambahan</a:t>
          </a:r>
          <a:r>
            <a:rPr kumimoji="0" lang="en-US" sz="3100" b="0" i="0" u="none" strike="noStrike" kern="1200" cap="none" spc="-5" normalizeH="0" baseline="0" noProof="0" dirty="0">
              <a:ln>
                <a:noFill/>
              </a:ln>
              <a:solidFill>
                <a:srgbClr val="404040"/>
              </a:solidFill>
              <a:effectLst/>
              <a:uLnTx/>
              <a:uFillTx/>
              <a:latin typeface="Calibri" panose="020F0502020204030204" pitchFamily="34" charset="0"/>
              <a:ea typeface="+mn-ea"/>
              <a:cs typeface="Comic Sans MS"/>
            </a:rPr>
            <a:t> </a:t>
          </a:r>
          <a:r>
            <a:rPr kumimoji="0" lang="en-US" sz="3100" b="0" i="0" u="none" strike="noStrike" kern="1200" cap="none" spc="-10" normalizeH="0" baseline="0" noProof="0" dirty="0" err="1">
              <a:ln>
                <a:noFill/>
              </a:ln>
              <a:solidFill>
                <a:srgbClr val="404040"/>
              </a:solidFill>
              <a:effectLst/>
              <a:uLnTx/>
              <a:uFillTx/>
              <a:latin typeface="Calibri" panose="020F0502020204030204" pitchFamily="34" charset="0"/>
              <a:ea typeface="+mn-ea"/>
              <a:cs typeface="Comic Sans MS"/>
            </a:rPr>
            <a:t>menjadi</a:t>
          </a:r>
          <a:r>
            <a:rPr kumimoji="0" lang="en-US" sz="3100" b="0" i="0" u="none" strike="noStrike" kern="1200" cap="none" spc="35" normalizeH="0" baseline="0" noProof="0" dirty="0">
              <a:ln>
                <a:noFill/>
              </a:ln>
              <a:solidFill>
                <a:srgbClr val="404040"/>
              </a:solidFill>
              <a:effectLst/>
              <a:uLnTx/>
              <a:uFillTx/>
              <a:latin typeface="Calibri" panose="020F0502020204030204" pitchFamily="34" charset="0"/>
              <a:ea typeface="+mn-ea"/>
              <a:cs typeface="Comic Sans MS"/>
            </a:rPr>
            <a:t> </a:t>
          </a:r>
          <a:r>
            <a:rPr kumimoji="0" lang="en-US" sz="3100" b="0" i="0" u="none" strike="noStrike" kern="1200" cap="none" spc="-5" normalizeH="0" baseline="0" noProof="0" dirty="0">
              <a:ln>
                <a:noFill/>
              </a:ln>
              <a:solidFill>
                <a:srgbClr val="404040"/>
              </a:solidFill>
              <a:effectLst/>
              <a:uLnTx/>
              <a:uFillTx/>
              <a:latin typeface="Calibri" panose="020F0502020204030204" pitchFamily="34" charset="0"/>
              <a:ea typeface="+mn-ea"/>
              <a:cs typeface="Comic Sans MS"/>
            </a:rPr>
            <a:t>minimal. </a:t>
          </a:r>
          <a:endParaRPr kumimoji="0" lang="en-US" sz="3100" b="0" i="0" u="none" strike="noStrike" kern="1200" cap="none" spc="0" normalizeH="0" baseline="0" noProof="0" dirty="0">
            <a:ln>
              <a:noFill/>
            </a:ln>
            <a:solidFill>
              <a:srgbClr val="2F2B20"/>
            </a:solidFill>
            <a:effectLst/>
            <a:uLnTx/>
            <a:uFillTx/>
            <a:latin typeface="Calibri" panose="020F0502020204030204" pitchFamily="34" charset="0"/>
            <a:ea typeface="+mn-ea"/>
            <a:cs typeface="Comic Sans MS"/>
          </a:endParaRPr>
        </a:p>
        <a:p>
          <a:pPr marL="571500" lvl="2" indent="-285750" algn="l" defTabSz="1377950" rtl="0">
            <a:lnSpc>
              <a:spcPct val="90000"/>
            </a:lnSpc>
            <a:spcBef>
              <a:spcPct val="0"/>
            </a:spcBef>
            <a:spcAft>
              <a:spcPct val="20000"/>
            </a:spcAft>
            <a:buChar char="•"/>
          </a:pPr>
          <a:r>
            <a:rPr kumimoji="0" lang="en-US" sz="3100" b="1" i="0" u="none" strike="noStrike" kern="1200" cap="none" spc="-5" normalizeH="0" baseline="0" noProof="0">
              <a:ln>
                <a:noFill/>
              </a:ln>
              <a:solidFill>
                <a:srgbClr val="404040"/>
              </a:solidFill>
              <a:effectLst/>
              <a:uLnTx/>
              <a:uFillTx/>
              <a:latin typeface="Calibri" panose="020F0502020204030204" pitchFamily="34" charset="0"/>
              <a:ea typeface="+mn-ea"/>
              <a:cs typeface="Comic Sans MS"/>
            </a:rPr>
            <a:t>Fast Tracking: </a:t>
          </a:r>
          <a:r>
            <a:rPr kumimoji="0" lang="en-US" sz="3100" b="0" i="0" u="none" strike="noStrike" kern="1200" cap="none" spc="-5" normalizeH="0" baseline="0" noProof="0">
              <a:ln>
                <a:noFill/>
              </a:ln>
              <a:solidFill>
                <a:srgbClr val="404040"/>
              </a:solidFill>
              <a:effectLst/>
              <a:uLnTx/>
              <a:uFillTx/>
              <a:latin typeface="Calibri" panose="020F0502020204030204" pitchFamily="34" charset="0"/>
              <a:ea typeface="+mn-ea"/>
              <a:cs typeface="Comic Sans MS"/>
            </a:rPr>
            <a:t>Melakukan aktifitas secara</a:t>
          </a:r>
          <a:r>
            <a:rPr kumimoji="0" lang="en-US" sz="3100" b="0" i="0" u="none" strike="noStrike" kern="1200" cap="none" spc="75" normalizeH="0" baseline="0" noProof="0">
              <a:ln>
                <a:noFill/>
              </a:ln>
              <a:solidFill>
                <a:srgbClr val="404040"/>
              </a:solidFill>
              <a:effectLst/>
              <a:uLnTx/>
              <a:uFillTx/>
              <a:latin typeface="Calibri" panose="020F0502020204030204" pitchFamily="34" charset="0"/>
              <a:ea typeface="+mn-ea"/>
              <a:cs typeface="Comic Sans MS"/>
            </a:rPr>
            <a:t> </a:t>
          </a:r>
          <a:r>
            <a:rPr kumimoji="0" lang="en-US" sz="3100" b="0" i="0" u="none" strike="noStrike" kern="1200" cap="none" spc="-5" normalizeH="0" baseline="0" noProof="0">
              <a:ln>
                <a:noFill/>
              </a:ln>
              <a:solidFill>
                <a:srgbClr val="404040"/>
              </a:solidFill>
              <a:effectLst/>
              <a:uLnTx/>
              <a:uFillTx/>
              <a:latin typeface="Calibri" panose="020F0502020204030204" pitchFamily="34" charset="0"/>
              <a:ea typeface="+mn-ea"/>
              <a:cs typeface="Comic Sans MS"/>
            </a:rPr>
            <a:t>bersamaan padahal normalnya dilakukan berurutan </a:t>
          </a:r>
          <a:r>
            <a:rPr kumimoji="0" lang="en-US" sz="3100" b="0" i="0" u="none" strike="noStrike" kern="1200" cap="none" spc="0" normalizeH="0" baseline="0" noProof="0">
              <a:ln>
                <a:noFill/>
              </a:ln>
              <a:solidFill>
                <a:srgbClr val="404040"/>
              </a:solidFill>
              <a:effectLst/>
              <a:uLnTx/>
              <a:uFillTx/>
              <a:latin typeface="Calibri" panose="020F0502020204030204" pitchFamily="34" charset="0"/>
              <a:ea typeface="+mn-ea"/>
              <a:cs typeface="Comic Sans MS"/>
            </a:rPr>
            <a:t>, </a:t>
          </a:r>
          <a:r>
            <a:rPr kumimoji="0" lang="en-US" sz="3100" b="0" i="0" u="none" strike="noStrike" kern="1200" cap="none" spc="-5" normalizeH="0" baseline="0" noProof="0">
              <a:ln>
                <a:noFill/>
              </a:ln>
              <a:solidFill>
                <a:srgbClr val="404040"/>
              </a:solidFill>
              <a:effectLst/>
              <a:uLnTx/>
              <a:uFillTx/>
              <a:latin typeface="Calibri" panose="020F0502020204030204" pitchFamily="34" charset="0"/>
              <a:ea typeface="+mn-ea"/>
              <a:cs typeface="Comic Sans MS"/>
            </a:rPr>
            <a:t>namun </a:t>
          </a:r>
          <a:r>
            <a:rPr kumimoji="0" lang="en-US" sz="3100" b="0" i="0" u="none" strike="noStrike" kern="1200" cap="none" spc="0" normalizeH="0" baseline="0" noProof="0">
              <a:ln>
                <a:noFill/>
              </a:ln>
              <a:solidFill>
                <a:srgbClr val="404040"/>
              </a:solidFill>
              <a:effectLst/>
              <a:uLnTx/>
              <a:uFillTx/>
              <a:latin typeface="Calibri" panose="020F0502020204030204" pitchFamily="34" charset="0"/>
              <a:ea typeface="+mn-ea"/>
              <a:cs typeface="Comic Sans MS"/>
            </a:rPr>
            <a:t>hal </a:t>
          </a:r>
          <a:r>
            <a:rPr kumimoji="0" lang="en-US" sz="3100" b="0" i="0" u="none" strike="noStrike" kern="1200" cap="none" spc="-5" normalizeH="0" baseline="0" noProof="0">
              <a:ln>
                <a:noFill/>
              </a:ln>
              <a:solidFill>
                <a:srgbClr val="404040"/>
              </a:solidFill>
              <a:effectLst/>
              <a:uLnTx/>
              <a:uFillTx/>
              <a:latin typeface="Calibri" panose="020F0502020204030204" pitchFamily="34" charset="0"/>
              <a:ea typeface="+mn-ea"/>
              <a:cs typeface="Comic Sans MS"/>
            </a:rPr>
            <a:t>ini sering menghasilkan pengerjaan  ulang dan resiko </a:t>
          </a:r>
          <a:r>
            <a:rPr kumimoji="0" lang="en-US" sz="3100" b="0" i="0" u="none" strike="noStrike" kern="1200" cap="none" spc="-10" normalizeH="0" baseline="0" noProof="0">
              <a:ln>
                <a:noFill/>
              </a:ln>
              <a:solidFill>
                <a:srgbClr val="404040"/>
              </a:solidFill>
              <a:effectLst/>
              <a:uLnTx/>
              <a:uFillTx/>
              <a:latin typeface="Calibri" panose="020F0502020204030204" pitchFamily="34" charset="0"/>
              <a:ea typeface="+mn-ea"/>
              <a:cs typeface="Comic Sans MS"/>
            </a:rPr>
            <a:t>cenderung meningkat</a:t>
          </a:r>
          <a:r>
            <a:rPr kumimoji="0" lang="en-US" sz="3100" b="0" i="0" u="none" strike="noStrike" kern="1200" cap="none" spc="-5" normalizeH="0" baseline="0" noProof="0">
              <a:ln>
                <a:noFill/>
              </a:ln>
              <a:solidFill>
                <a:srgbClr val="404040"/>
              </a:solidFill>
              <a:effectLst/>
              <a:uLnTx/>
              <a:uFillTx/>
              <a:latin typeface="Calibri" panose="020F0502020204030204" pitchFamily="34" charset="0"/>
              <a:ea typeface="+mn-ea"/>
              <a:cs typeface="Comic Sans MS"/>
            </a:rPr>
            <a:t>.</a:t>
          </a:r>
          <a:endParaRPr kumimoji="0" lang="en-US" sz="3100" b="0" i="0" u="none" strike="noStrike" kern="1200" cap="none" spc="0" normalizeH="0" baseline="0" noProof="0" dirty="0">
            <a:ln>
              <a:noFill/>
            </a:ln>
            <a:solidFill>
              <a:srgbClr val="2F2B20"/>
            </a:solidFill>
            <a:effectLst/>
            <a:uLnTx/>
            <a:uFillTx/>
            <a:latin typeface="Calibri" panose="020F0502020204030204" pitchFamily="34" charset="0"/>
            <a:ea typeface="+mn-ea"/>
            <a:cs typeface="Comic Sans MS"/>
          </a:endParaRPr>
        </a:p>
      </dsp:txBody>
      <dsp:txXfrm>
        <a:off x="0" y="901557"/>
        <a:ext cx="9921922" cy="4636800"/>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5515A7-FA4D-4B85-9DD9-17359CF050D2}">
      <dsp:nvSpPr>
        <dsp:cNvPr id="0" name=""/>
        <dsp:cNvSpPr/>
      </dsp:nvSpPr>
      <dsp:spPr>
        <a:xfrm>
          <a:off x="0" y="0"/>
          <a:ext cx="9921922" cy="861120"/>
        </a:xfrm>
        <a:prstGeom prst="roundRect">
          <a:avLst/>
        </a:prstGeom>
        <a:solidFill>
          <a:schemeClr val="accent5">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82550" lvl="0" indent="-82550" algn="l" defTabSz="1244600">
            <a:lnSpc>
              <a:spcPct val="90000"/>
            </a:lnSpc>
            <a:spcBef>
              <a:spcPct val="0"/>
            </a:spcBef>
            <a:spcAft>
              <a:spcPct val="35000"/>
            </a:spcAft>
            <a:buNone/>
          </a:pPr>
          <a:r>
            <a:rPr kumimoji="0" lang="en-US" sz="2800" b="1" i="0" u="none" strike="noStrike" kern="1200" cap="none" spc="-5" normalizeH="0" baseline="0" noProof="0" dirty="0">
              <a:ln>
                <a:noFill/>
              </a:ln>
              <a:solidFill>
                <a:srgbClr val="404040"/>
              </a:solidFill>
              <a:effectLst/>
              <a:uLnTx/>
              <a:uFillTx/>
              <a:latin typeface="Calibri" panose="020F0502020204030204" pitchFamily="34" charset="0"/>
              <a:ea typeface="+mn-ea"/>
            </a:rPr>
            <a:t>Project management information system</a:t>
          </a:r>
          <a:endParaRPr lang="en-US" sz="2800" b="1" kern="1200" dirty="0">
            <a:solidFill>
              <a:schemeClr val="tx1"/>
            </a:solidFill>
            <a:latin typeface="Calibri"/>
            <a:ea typeface="+mn-ea"/>
            <a:cs typeface="+mn-cs"/>
          </a:endParaRPr>
        </a:p>
      </dsp:txBody>
      <dsp:txXfrm>
        <a:off x="42036" y="42036"/>
        <a:ext cx="9837850" cy="777048"/>
      </dsp:txXfrm>
    </dsp:sp>
    <dsp:sp modelId="{44DBF284-EFB8-48CB-AA9A-57838DF88D90}">
      <dsp:nvSpPr>
        <dsp:cNvPr id="0" name=""/>
        <dsp:cNvSpPr/>
      </dsp:nvSpPr>
      <dsp:spPr>
        <a:xfrm>
          <a:off x="0" y="895617"/>
          <a:ext cx="9921922" cy="4761000"/>
        </a:xfrm>
        <a:prstGeom prst="rect">
          <a:avLst/>
        </a:prstGeom>
        <a:noFill/>
        <a:ln w="6350" cap="flat" cmpd="sng" algn="ctr">
          <a:solidFill>
            <a:schemeClr val="dk1">
              <a:alpha val="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315021" tIns="58420" rIns="327152" bIns="58420" numCol="1" spcCol="1270" anchor="t" anchorCtr="0">
          <a:noAutofit/>
        </a:bodyPr>
        <a:lstStyle/>
        <a:p>
          <a:pPr marL="285750" lvl="1" indent="-285750" algn="just" defTabSz="1600200">
            <a:lnSpc>
              <a:spcPct val="90000"/>
            </a:lnSpc>
            <a:spcBef>
              <a:spcPct val="0"/>
            </a:spcBef>
            <a:spcAft>
              <a:spcPct val="20000"/>
            </a:spcAft>
            <a:buChar char="•"/>
          </a:pPr>
          <a:r>
            <a:rPr kumimoji="0" lang="en-US" sz="3600" b="0" i="0" u="none" strike="noStrike" kern="1200" cap="none" spc="-5" normalizeH="0" baseline="0" noProof="0" dirty="0" err="1">
              <a:ln>
                <a:noFill/>
              </a:ln>
              <a:solidFill>
                <a:srgbClr val="404040"/>
              </a:solidFill>
              <a:effectLst/>
              <a:uLnTx/>
              <a:uFillTx/>
              <a:latin typeface="Calibri" panose="020F0502020204030204" pitchFamily="34" charset="0"/>
              <a:ea typeface="+mn-ea"/>
            </a:rPr>
            <a:t>Alat</a:t>
          </a:r>
          <a:r>
            <a:rPr kumimoji="0" lang="en-US" sz="3600" b="0" i="0" u="none" strike="noStrike" kern="1200" cap="none" spc="-5" normalizeH="0" baseline="0" noProof="0" dirty="0">
              <a:ln>
                <a:noFill/>
              </a:ln>
              <a:solidFill>
                <a:srgbClr val="404040"/>
              </a:solidFill>
              <a:effectLst/>
              <a:uLnTx/>
              <a:uFillTx/>
              <a:latin typeface="Calibri" panose="020F0502020204030204" pitchFamily="34" charset="0"/>
              <a:ea typeface="+mn-ea"/>
            </a:rPr>
            <a:t> </a:t>
          </a:r>
          <a:r>
            <a:rPr kumimoji="0" lang="en-US" sz="3600" b="0" i="0" u="none" strike="noStrike" kern="1200" cap="none" spc="-5" normalizeH="0" baseline="0" noProof="0" dirty="0" err="1">
              <a:ln>
                <a:noFill/>
              </a:ln>
              <a:solidFill>
                <a:srgbClr val="404040"/>
              </a:solidFill>
              <a:effectLst/>
              <a:uLnTx/>
              <a:uFillTx/>
              <a:latin typeface="Calibri" panose="020F0502020204030204" pitchFamily="34" charset="0"/>
              <a:ea typeface="+mn-ea"/>
            </a:rPr>
            <a:t>penjadwalan</a:t>
          </a:r>
          <a:r>
            <a:rPr kumimoji="0" lang="en-US" sz="3600" b="0" i="0" u="none" strike="noStrike" kern="1200" cap="none" spc="-5" normalizeH="0" baseline="0" noProof="0" dirty="0">
              <a:ln>
                <a:noFill/>
              </a:ln>
              <a:solidFill>
                <a:srgbClr val="404040"/>
              </a:solidFill>
              <a:effectLst/>
              <a:uLnTx/>
              <a:uFillTx/>
              <a:latin typeface="Calibri" panose="020F0502020204030204" pitchFamily="34" charset="0"/>
              <a:ea typeface="+mn-ea"/>
            </a:rPr>
            <a:t> </a:t>
          </a:r>
          <a:r>
            <a:rPr kumimoji="0" lang="en-US" sz="3600" b="0" i="0" u="none" strike="noStrike" kern="1200" cap="none" spc="-5" normalizeH="0" baseline="0" noProof="0" dirty="0" err="1">
              <a:ln>
                <a:noFill/>
              </a:ln>
              <a:solidFill>
                <a:srgbClr val="404040"/>
              </a:solidFill>
              <a:effectLst/>
              <a:uLnTx/>
              <a:uFillTx/>
              <a:latin typeface="Calibri" panose="020F0502020204030204" pitchFamily="34" charset="0"/>
              <a:ea typeface="+mn-ea"/>
            </a:rPr>
            <a:t>otomatis</a:t>
          </a:r>
          <a:r>
            <a:rPr kumimoji="0" lang="en-US" sz="3600" b="0" i="0" u="none" strike="noStrike" kern="1200" cap="none" spc="-5" normalizeH="0" baseline="0" noProof="0" dirty="0">
              <a:ln>
                <a:noFill/>
              </a:ln>
              <a:solidFill>
                <a:srgbClr val="404040"/>
              </a:solidFill>
              <a:effectLst/>
              <a:uLnTx/>
              <a:uFillTx/>
              <a:latin typeface="Calibri" panose="020F0502020204030204" pitchFamily="34" charset="0"/>
              <a:ea typeface="+mn-ea"/>
            </a:rPr>
            <a:t> </a:t>
          </a:r>
          <a:r>
            <a:rPr kumimoji="0" lang="en-US" sz="3600" b="0" i="0" u="none" strike="noStrike" kern="1200" cap="none" spc="-5" normalizeH="0" baseline="0" noProof="0" dirty="0" err="1">
              <a:ln>
                <a:noFill/>
              </a:ln>
              <a:solidFill>
                <a:srgbClr val="404040"/>
              </a:solidFill>
              <a:effectLst/>
              <a:uLnTx/>
              <a:uFillTx/>
              <a:latin typeface="Calibri" panose="020F0502020204030204" pitchFamily="34" charset="0"/>
              <a:ea typeface="+mn-ea"/>
            </a:rPr>
            <a:t>berisi</a:t>
          </a:r>
          <a:r>
            <a:rPr kumimoji="0" lang="en-US" sz="3600" b="0" i="0" u="none" strike="noStrike" kern="1200" cap="none" spc="-5" normalizeH="0" baseline="0" noProof="0" dirty="0">
              <a:ln>
                <a:noFill/>
              </a:ln>
              <a:solidFill>
                <a:srgbClr val="404040"/>
              </a:solidFill>
              <a:effectLst/>
              <a:uLnTx/>
              <a:uFillTx/>
              <a:latin typeface="Calibri" panose="020F0502020204030204" pitchFamily="34" charset="0"/>
              <a:ea typeface="+mn-ea"/>
            </a:rPr>
            <a:t> model </a:t>
          </a:r>
          <a:r>
            <a:rPr kumimoji="0" lang="en-US" sz="3600" b="0" i="0" u="none" strike="noStrike" kern="1200" cap="none" spc="-5" normalizeH="0" baseline="0" noProof="0" dirty="0" err="1">
              <a:ln>
                <a:noFill/>
              </a:ln>
              <a:solidFill>
                <a:srgbClr val="404040"/>
              </a:solidFill>
              <a:effectLst/>
              <a:uLnTx/>
              <a:uFillTx/>
              <a:latin typeface="Calibri" panose="020F0502020204030204" pitchFamily="34" charset="0"/>
              <a:ea typeface="+mn-ea"/>
            </a:rPr>
            <a:t>jadwal</a:t>
          </a:r>
          <a:r>
            <a:rPr kumimoji="0" lang="en-US" sz="3600" b="0" i="0" u="none" strike="noStrike" kern="1200" cap="none" spc="-5" normalizeH="0" baseline="0" noProof="0" dirty="0">
              <a:ln>
                <a:noFill/>
              </a:ln>
              <a:solidFill>
                <a:srgbClr val="404040"/>
              </a:solidFill>
              <a:effectLst/>
              <a:uLnTx/>
              <a:uFillTx/>
              <a:latin typeface="Calibri" panose="020F0502020204030204" pitchFamily="34" charset="0"/>
              <a:ea typeface="+mn-ea"/>
            </a:rPr>
            <a:t> </a:t>
          </a:r>
          <a:r>
            <a:rPr kumimoji="0" lang="en-US" sz="3600" b="0" i="0" u="none" strike="noStrike" kern="1200" cap="none" spc="-5" normalizeH="0" baseline="0" noProof="0" dirty="0" err="1">
              <a:ln>
                <a:noFill/>
              </a:ln>
              <a:solidFill>
                <a:srgbClr val="404040"/>
              </a:solidFill>
              <a:effectLst/>
              <a:uLnTx/>
              <a:uFillTx/>
              <a:latin typeface="Calibri" panose="020F0502020204030204" pitchFamily="34" charset="0"/>
              <a:ea typeface="+mn-ea"/>
            </a:rPr>
            <a:t>dan</a:t>
          </a:r>
          <a:r>
            <a:rPr kumimoji="0" lang="en-US" sz="3600" b="0" i="0" u="none" strike="noStrike" kern="1200" cap="none" spc="-5" normalizeH="0" baseline="0" noProof="0" dirty="0">
              <a:ln>
                <a:noFill/>
              </a:ln>
              <a:solidFill>
                <a:srgbClr val="404040"/>
              </a:solidFill>
              <a:effectLst/>
              <a:uLnTx/>
              <a:uFillTx/>
              <a:latin typeface="Calibri" panose="020F0502020204030204" pitchFamily="34" charset="0"/>
              <a:ea typeface="+mn-ea"/>
            </a:rPr>
            <a:t> </a:t>
          </a:r>
          <a:r>
            <a:rPr kumimoji="0" lang="en-US" sz="3600" b="0" i="0" u="none" strike="noStrike" kern="1200" cap="none" spc="-5" normalizeH="0" baseline="0" noProof="0" dirty="0" err="1">
              <a:ln>
                <a:noFill/>
              </a:ln>
              <a:solidFill>
                <a:srgbClr val="404040"/>
              </a:solidFill>
              <a:effectLst/>
              <a:uLnTx/>
              <a:uFillTx/>
              <a:latin typeface="Calibri" panose="020F0502020204030204" pitchFamily="34" charset="0"/>
              <a:ea typeface="+mn-ea"/>
            </a:rPr>
            <a:t>mempercepat</a:t>
          </a:r>
          <a:r>
            <a:rPr kumimoji="0" lang="en-US" sz="3600" b="0" i="0" u="none" strike="noStrike" kern="1200" cap="none" spc="-5" normalizeH="0" baseline="0" noProof="0" dirty="0">
              <a:ln>
                <a:noFill/>
              </a:ln>
              <a:solidFill>
                <a:srgbClr val="404040"/>
              </a:solidFill>
              <a:effectLst/>
              <a:uLnTx/>
              <a:uFillTx/>
              <a:latin typeface="Calibri" panose="020F0502020204030204" pitchFamily="34" charset="0"/>
              <a:ea typeface="+mn-ea"/>
            </a:rPr>
            <a:t> proses </a:t>
          </a:r>
          <a:r>
            <a:rPr kumimoji="0" lang="en-US" sz="3600" b="0" i="0" u="none" strike="noStrike" kern="1200" cap="none" spc="-5" normalizeH="0" baseline="0" noProof="0" dirty="0" err="1">
              <a:ln>
                <a:noFill/>
              </a:ln>
              <a:solidFill>
                <a:srgbClr val="404040"/>
              </a:solidFill>
              <a:effectLst/>
              <a:uLnTx/>
              <a:uFillTx/>
              <a:latin typeface="Calibri" panose="020F0502020204030204" pitchFamily="34" charset="0"/>
              <a:ea typeface="+mn-ea"/>
            </a:rPr>
            <a:t>penjadwalan</a:t>
          </a:r>
          <a:r>
            <a:rPr kumimoji="0" lang="en-US" sz="3600" b="0" i="0" u="none" strike="noStrike" kern="1200" cap="none" spc="-5" normalizeH="0" baseline="0" noProof="0" dirty="0">
              <a:ln>
                <a:noFill/>
              </a:ln>
              <a:solidFill>
                <a:srgbClr val="404040"/>
              </a:solidFill>
              <a:effectLst/>
              <a:uLnTx/>
              <a:uFillTx/>
              <a:latin typeface="Calibri" panose="020F0502020204030204" pitchFamily="34" charset="0"/>
              <a:ea typeface="+mn-ea"/>
            </a:rPr>
            <a:t> </a:t>
          </a:r>
          <a:r>
            <a:rPr kumimoji="0" lang="en-US" sz="3600" b="0" i="0" u="none" strike="noStrike" kern="1200" cap="none" spc="-5" normalizeH="0" baseline="0" noProof="0" dirty="0" err="1">
              <a:ln>
                <a:noFill/>
              </a:ln>
              <a:solidFill>
                <a:srgbClr val="404040"/>
              </a:solidFill>
              <a:effectLst/>
              <a:uLnTx/>
              <a:uFillTx/>
              <a:latin typeface="Calibri" panose="020F0502020204030204" pitchFamily="34" charset="0"/>
              <a:ea typeface="+mn-ea"/>
            </a:rPr>
            <a:t>dengan</a:t>
          </a:r>
          <a:r>
            <a:rPr kumimoji="0" lang="en-US" sz="3600" b="0" i="0" u="none" strike="noStrike" kern="1200" cap="none" spc="-5" normalizeH="0" baseline="0" noProof="0" dirty="0">
              <a:ln>
                <a:noFill/>
              </a:ln>
              <a:solidFill>
                <a:srgbClr val="404040"/>
              </a:solidFill>
              <a:effectLst/>
              <a:uLnTx/>
              <a:uFillTx/>
              <a:latin typeface="Calibri" panose="020F0502020204030204" pitchFamily="34" charset="0"/>
              <a:ea typeface="+mn-ea"/>
            </a:rPr>
            <a:t> </a:t>
          </a:r>
          <a:r>
            <a:rPr kumimoji="0" lang="en-US" sz="3600" b="0" i="0" u="none" strike="noStrike" kern="1200" cap="none" spc="-5" normalizeH="0" baseline="0" noProof="0" dirty="0" err="1">
              <a:ln>
                <a:noFill/>
              </a:ln>
              <a:solidFill>
                <a:srgbClr val="404040"/>
              </a:solidFill>
              <a:effectLst/>
              <a:uLnTx/>
              <a:uFillTx/>
              <a:latin typeface="Calibri" panose="020F0502020204030204" pitchFamily="34" charset="0"/>
              <a:ea typeface="+mn-ea"/>
            </a:rPr>
            <a:t>menghasilkan</a:t>
          </a:r>
          <a:r>
            <a:rPr kumimoji="0" lang="en-US" sz="3600" b="0" i="0" u="none" strike="noStrike" kern="1200" cap="none" spc="-5" normalizeH="0" baseline="0" noProof="0" dirty="0">
              <a:ln>
                <a:noFill/>
              </a:ln>
              <a:solidFill>
                <a:srgbClr val="404040"/>
              </a:solidFill>
              <a:effectLst/>
              <a:uLnTx/>
              <a:uFillTx/>
              <a:latin typeface="Calibri" panose="020F0502020204030204" pitchFamily="34" charset="0"/>
              <a:ea typeface="+mn-ea"/>
            </a:rPr>
            <a:t> </a:t>
          </a:r>
          <a:r>
            <a:rPr kumimoji="0" lang="en-US" sz="3600" b="0" i="0" u="none" strike="noStrike" kern="1200" cap="none" spc="-5" normalizeH="0" baseline="0" noProof="0" dirty="0" err="1">
              <a:ln>
                <a:noFill/>
              </a:ln>
              <a:solidFill>
                <a:srgbClr val="404040"/>
              </a:solidFill>
              <a:effectLst/>
              <a:uLnTx/>
              <a:uFillTx/>
              <a:latin typeface="Calibri" panose="020F0502020204030204" pitchFamily="34" charset="0"/>
              <a:ea typeface="+mn-ea"/>
            </a:rPr>
            <a:t>tanggal</a:t>
          </a:r>
          <a:r>
            <a:rPr kumimoji="0" lang="en-US" sz="3600" b="0" i="0" u="none" strike="noStrike" kern="1200" cap="none" spc="-5" normalizeH="0" baseline="0" noProof="0" dirty="0">
              <a:ln>
                <a:noFill/>
              </a:ln>
              <a:solidFill>
                <a:srgbClr val="404040"/>
              </a:solidFill>
              <a:effectLst/>
              <a:uLnTx/>
              <a:uFillTx/>
              <a:latin typeface="Calibri" panose="020F0502020204030204" pitchFamily="34" charset="0"/>
              <a:ea typeface="+mn-ea"/>
            </a:rPr>
            <a:t> </a:t>
          </a:r>
          <a:r>
            <a:rPr kumimoji="0" lang="en-US" sz="3600" b="0" i="0" u="none" strike="noStrike" kern="1200" cap="none" spc="-5" normalizeH="0" baseline="0" noProof="0" dirty="0" err="1">
              <a:ln>
                <a:noFill/>
              </a:ln>
              <a:solidFill>
                <a:srgbClr val="404040"/>
              </a:solidFill>
              <a:effectLst/>
              <a:uLnTx/>
              <a:uFillTx/>
              <a:latin typeface="Calibri" panose="020F0502020204030204" pitchFamily="34" charset="0"/>
              <a:ea typeface="+mn-ea"/>
            </a:rPr>
            <a:t>mulai</a:t>
          </a:r>
          <a:r>
            <a:rPr kumimoji="0" lang="en-US" sz="3600" b="0" i="0" u="none" strike="noStrike" kern="1200" cap="none" spc="-5" normalizeH="0" baseline="0" noProof="0" dirty="0">
              <a:ln>
                <a:noFill/>
              </a:ln>
              <a:solidFill>
                <a:srgbClr val="404040"/>
              </a:solidFill>
              <a:effectLst/>
              <a:uLnTx/>
              <a:uFillTx/>
              <a:latin typeface="Calibri" panose="020F0502020204030204" pitchFamily="34" charset="0"/>
              <a:ea typeface="+mn-ea"/>
            </a:rPr>
            <a:t> </a:t>
          </a:r>
          <a:r>
            <a:rPr kumimoji="0" lang="en-US" sz="3600" b="0" i="0" u="none" strike="noStrike" kern="1200" cap="none" spc="-5" normalizeH="0" baseline="0" noProof="0" dirty="0" err="1">
              <a:ln>
                <a:noFill/>
              </a:ln>
              <a:solidFill>
                <a:srgbClr val="404040"/>
              </a:solidFill>
              <a:effectLst/>
              <a:uLnTx/>
              <a:uFillTx/>
              <a:latin typeface="Calibri" panose="020F0502020204030204" pitchFamily="34" charset="0"/>
              <a:ea typeface="+mn-ea"/>
            </a:rPr>
            <a:t>dan</a:t>
          </a:r>
          <a:r>
            <a:rPr kumimoji="0" lang="en-US" sz="3600" b="0" i="0" u="none" strike="noStrike" kern="1200" cap="none" spc="-5" normalizeH="0" baseline="0" noProof="0" dirty="0">
              <a:ln>
                <a:noFill/>
              </a:ln>
              <a:solidFill>
                <a:srgbClr val="404040"/>
              </a:solidFill>
              <a:effectLst/>
              <a:uLnTx/>
              <a:uFillTx/>
              <a:latin typeface="Calibri" panose="020F0502020204030204" pitchFamily="34" charset="0"/>
              <a:ea typeface="+mn-ea"/>
            </a:rPr>
            <a:t> </a:t>
          </a:r>
          <a:r>
            <a:rPr kumimoji="0" lang="en-US" sz="3600" b="0" i="0" u="none" strike="noStrike" kern="1200" cap="none" spc="-5" normalizeH="0" baseline="0" noProof="0" dirty="0" err="1">
              <a:ln>
                <a:noFill/>
              </a:ln>
              <a:solidFill>
                <a:srgbClr val="404040"/>
              </a:solidFill>
              <a:effectLst/>
              <a:uLnTx/>
              <a:uFillTx/>
              <a:latin typeface="Calibri" panose="020F0502020204030204" pitchFamily="34" charset="0"/>
              <a:ea typeface="+mn-ea"/>
            </a:rPr>
            <a:t>selesai</a:t>
          </a:r>
          <a:r>
            <a:rPr kumimoji="0" lang="en-US" sz="3600" b="0" i="0" u="none" strike="noStrike" kern="1200" cap="none" spc="-5" normalizeH="0" baseline="0" noProof="0" dirty="0">
              <a:ln>
                <a:noFill/>
              </a:ln>
              <a:solidFill>
                <a:srgbClr val="404040"/>
              </a:solidFill>
              <a:effectLst/>
              <a:uLnTx/>
              <a:uFillTx/>
              <a:latin typeface="Calibri" panose="020F0502020204030204" pitchFamily="34" charset="0"/>
              <a:ea typeface="+mn-ea"/>
            </a:rPr>
            <a:t> </a:t>
          </a:r>
          <a:r>
            <a:rPr kumimoji="0" lang="en-US" sz="3600" b="0" i="0" u="none" strike="noStrike" kern="1200" cap="none" spc="-5" normalizeH="0" baseline="0" noProof="0" dirty="0" err="1">
              <a:ln>
                <a:noFill/>
              </a:ln>
              <a:solidFill>
                <a:srgbClr val="404040"/>
              </a:solidFill>
              <a:effectLst/>
              <a:uLnTx/>
              <a:uFillTx/>
              <a:latin typeface="Calibri" panose="020F0502020204030204" pitchFamily="34" charset="0"/>
              <a:ea typeface="+mn-ea"/>
            </a:rPr>
            <a:t>berdasarkan</a:t>
          </a:r>
          <a:r>
            <a:rPr kumimoji="0" lang="en-US" sz="3600" b="0" i="0" u="none" strike="noStrike" kern="1200" cap="none" spc="-5" normalizeH="0" baseline="0" noProof="0" dirty="0">
              <a:ln>
                <a:noFill/>
              </a:ln>
              <a:solidFill>
                <a:srgbClr val="404040"/>
              </a:solidFill>
              <a:effectLst/>
              <a:uLnTx/>
              <a:uFillTx/>
              <a:latin typeface="Calibri" panose="020F0502020204030204" pitchFamily="34" charset="0"/>
              <a:ea typeface="+mn-ea"/>
            </a:rPr>
            <a:t> input </a:t>
          </a:r>
          <a:r>
            <a:rPr kumimoji="0" lang="en-US" sz="3600" b="0" i="0" u="none" strike="noStrike" kern="1200" cap="none" spc="-5" normalizeH="0" baseline="0" noProof="0" dirty="0" err="1">
              <a:ln>
                <a:noFill/>
              </a:ln>
              <a:solidFill>
                <a:srgbClr val="404040"/>
              </a:solidFill>
              <a:effectLst/>
              <a:uLnTx/>
              <a:uFillTx/>
              <a:latin typeface="Calibri" panose="020F0502020204030204" pitchFamily="34" charset="0"/>
              <a:ea typeface="+mn-ea"/>
            </a:rPr>
            <a:t>dari</a:t>
          </a:r>
          <a:r>
            <a:rPr kumimoji="0" lang="en-US" sz="3600" b="0" i="0" u="none" strike="noStrike" kern="1200" cap="none" spc="-5" normalizeH="0" baseline="0" noProof="0" dirty="0">
              <a:ln>
                <a:noFill/>
              </a:ln>
              <a:solidFill>
                <a:srgbClr val="404040"/>
              </a:solidFill>
              <a:effectLst/>
              <a:uLnTx/>
              <a:uFillTx/>
              <a:latin typeface="Calibri" panose="020F0502020204030204" pitchFamily="34" charset="0"/>
              <a:ea typeface="+mn-ea"/>
            </a:rPr>
            <a:t> </a:t>
          </a:r>
          <a:r>
            <a:rPr kumimoji="0" lang="en-US" sz="3600" b="0" i="0" u="none" strike="noStrike" kern="1200" cap="none" spc="-5" normalizeH="0" baseline="0" noProof="0" dirty="0" err="1">
              <a:ln>
                <a:noFill/>
              </a:ln>
              <a:solidFill>
                <a:srgbClr val="404040"/>
              </a:solidFill>
              <a:effectLst/>
              <a:uLnTx/>
              <a:uFillTx/>
              <a:latin typeface="Calibri" panose="020F0502020204030204" pitchFamily="34" charset="0"/>
              <a:ea typeface="+mn-ea"/>
            </a:rPr>
            <a:t>aktivitas</a:t>
          </a:r>
          <a:r>
            <a:rPr kumimoji="0" lang="en-US" sz="3600" b="0" i="0" u="none" strike="noStrike" kern="1200" cap="none" spc="-5" normalizeH="0" baseline="0" noProof="0" dirty="0">
              <a:ln>
                <a:noFill/>
              </a:ln>
              <a:solidFill>
                <a:srgbClr val="404040"/>
              </a:solidFill>
              <a:effectLst/>
              <a:uLnTx/>
              <a:uFillTx/>
              <a:latin typeface="Calibri" panose="020F0502020204030204" pitchFamily="34" charset="0"/>
              <a:ea typeface="+mn-ea"/>
            </a:rPr>
            <a:t>, diagram </a:t>
          </a:r>
          <a:r>
            <a:rPr kumimoji="0" lang="en-US" sz="3600" b="0" i="0" u="none" strike="noStrike" kern="1200" cap="none" spc="-5" normalizeH="0" baseline="0" noProof="0" dirty="0" err="1">
              <a:ln>
                <a:noFill/>
              </a:ln>
              <a:solidFill>
                <a:srgbClr val="404040"/>
              </a:solidFill>
              <a:effectLst/>
              <a:uLnTx/>
              <a:uFillTx/>
              <a:latin typeface="Calibri" panose="020F0502020204030204" pitchFamily="34" charset="0"/>
              <a:ea typeface="+mn-ea"/>
            </a:rPr>
            <a:t>jaringan</a:t>
          </a:r>
          <a:r>
            <a:rPr kumimoji="0" lang="en-US" sz="3600" b="0" i="0" u="none" strike="noStrike" kern="1200" cap="none" spc="-5" normalizeH="0" baseline="0" noProof="0" dirty="0">
              <a:ln>
                <a:noFill/>
              </a:ln>
              <a:solidFill>
                <a:srgbClr val="404040"/>
              </a:solidFill>
              <a:effectLst/>
              <a:uLnTx/>
              <a:uFillTx/>
              <a:latin typeface="Calibri" panose="020F0502020204030204" pitchFamily="34" charset="0"/>
              <a:ea typeface="+mn-ea"/>
            </a:rPr>
            <a:t>, </a:t>
          </a:r>
          <a:r>
            <a:rPr kumimoji="0" lang="en-US" sz="3600" b="0" i="0" u="none" strike="noStrike" kern="1200" cap="none" spc="-5" normalizeH="0" baseline="0" noProof="0" dirty="0" err="1">
              <a:ln>
                <a:noFill/>
              </a:ln>
              <a:solidFill>
                <a:srgbClr val="404040"/>
              </a:solidFill>
              <a:effectLst/>
              <a:uLnTx/>
              <a:uFillTx/>
              <a:latin typeface="Calibri" panose="020F0502020204030204" pitchFamily="34" charset="0"/>
              <a:ea typeface="+mn-ea"/>
            </a:rPr>
            <a:t>sumber</a:t>
          </a:r>
          <a:r>
            <a:rPr kumimoji="0" lang="en-US" sz="3600" b="0" i="0" u="none" strike="noStrike" kern="1200" cap="none" spc="-5" normalizeH="0" baseline="0" noProof="0" dirty="0">
              <a:ln>
                <a:noFill/>
              </a:ln>
              <a:solidFill>
                <a:srgbClr val="404040"/>
              </a:solidFill>
              <a:effectLst/>
              <a:uLnTx/>
              <a:uFillTx/>
              <a:latin typeface="Calibri" panose="020F0502020204030204" pitchFamily="34" charset="0"/>
              <a:ea typeface="+mn-ea"/>
            </a:rPr>
            <a:t> </a:t>
          </a:r>
          <a:r>
            <a:rPr kumimoji="0" lang="en-US" sz="3600" b="0" i="0" u="none" strike="noStrike" kern="1200" cap="none" spc="-5" normalizeH="0" baseline="0" noProof="0" dirty="0" err="1">
              <a:ln>
                <a:noFill/>
              </a:ln>
              <a:solidFill>
                <a:srgbClr val="404040"/>
              </a:solidFill>
              <a:effectLst/>
              <a:uLnTx/>
              <a:uFillTx/>
              <a:latin typeface="Calibri" panose="020F0502020204030204" pitchFamily="34" charset="0"/>
              <a:ea typeface="+mn-ea"/>
            </a:rPr>
            <a:t>daya</a:t>
          </a:r>
          <a:r>
            <a:rPr kumimoji="0" lang="en-US" sz="3600" b="0" i="0" u="none" strike="noStrike" kern="1200" cap="none" spc="-5" normalizeH="0" baseline="0" noProof="0" dirty="0">
              <a:ln>
                <a:noFill/>
              </a:ln>
              <a:solidFill>
                <a:srgbClr val="404040"/>
              </a:solidFill>
              <a:effectLst/>
              <a:uLnTx/>
              <a:uFillTx/>
              <a:latin typeface="Calibri" panose="020F0502020204030204" pitchFamily="34" charset="0"/>
              <a:ea typeface="+mn-ea"/>
            </a:rPr>
            <a:t> </a:t>
          </a:r>
          <a:r>
            <a:rPr kumimoji="0" lang="en-US" sz="3600" b="0" i="0" u="none" strike="noStrike" kern="1200" cap="none" spc="-5" normalizeH="0" baseline="0" noProof="0" dirty="0" err="1">
              <a:ln>
                <a:noFill/>
              </a:ln>
              <a:solidFill>
                <a:srgbClr val="404040"/>
              </a:solidFill>
              <a:effectLst/>
              <a:uLnTx/>
              <a:uFillTx/>
              <a:latin typeface="Calibri" panose="020F0502020204030204" pitchFamily="34" charset="0"/>
              <a:ea typeface="+mn-ea"/>
            </a:rPr>
            <a:t>dan</a:t>
          </a:r>
          <a:r>
            <a:rPr kumimoji="0" lang="en-US" sz="3600" b="0" i="0" u="none" strike="noStrike" kern="1200" cap="none" spc="-5" normalizeH="0" baseline="0" noProof="0" dirty="0">
              <a:ln>
                <a:noFill/>
              </a:ln>
              <a:solidFill>
                <a:srgbClr val="404040"/>
              </a:solidFill>
              <a:effectLst/>
              <a:uLnTx/>
              <a:uFillTx/>
              <a:latin typeface="Calibri" panose="020F0502020204030204" pitchFamily="34" charset="0"/>
              <a:ea typeface="+mn-ea"/>
            </a:rPr>
            <a:t> </a:t>
          </a:r>
          <a:r>
            <a:rPr kumimoji="0" lang="en-US" sz="3600" b="0" i="0" u="none" strike="noStrike" kern="1200" cap="none" spc="-5" normalizeH="0" baseline="0" noProof="0" dirty="0" err="1">
              <a:ln>
                <a:noFill/>
              </a:ln>
              <a:solidFill>
                <a:srgbClr val="404040"/>
              </a:solidFill>
              <a:effectLst/>
              <a:uLnTx/>
              <a:uFillTx/>
              <a:latin typeface="Calibri" panose="020F0502020204030204" pitchFamily="34" charset="0"/>
              <a:ea typeface="+mn-ea"/>
            </a:rPr>
            <a:t>durasi</a:t>
          </a:r>
          <a:r>
            <a:rPr kumimoji="0" lang="en-US" sz="3600" b="0" i="0" u="none" strike="noStrike" kern="1200" cap="none" spc="-5" normalizeH="0" baseline="0" noProof="0" dirty="0">
              <a:ln>
                <a:noFill/>
              </a:ln>
              <a:solidFill>
                <a:srgbClr val="404040"/>
              </a:solidFill>
              <a:effectLst/>
              <a:uLnTx/>
              <a:uFillTx/>
              <a:latin typeface="Calibri" panose="020F0502020204030204" pitchFamily="34" charset="0"/>
              <a:ea typeface="+mn-ea"/>
            </a:rPr>
            <a:t> </a:t>
          </a:r>
          <a:r>
            <a:rPr kumimoji="0" lang="en-US" sz="3600" b="0" i="0" u="none" strike="noStrike" kern="1200" cap="none" spc="-5" normalizeH="0" baseline="0" noProof="0" dirty="0" err="1">
              <a:ln>
                <a:noFill/>
              </a:ln>
              <a:solidFill>
                <a:srgbClr val="404040"/>
              </a:solidFill>
              <a:effectLst/>
              <a:uLnTx/>
              <a:uFillTx/>
              <a:latin typeface="Calibri" panose="020F0502020204030204" pitchFamily="34" charset="0"/>
              <a:ea typeface="+mn-ea"/>
            </a:rPr>
            <a:t>aktivitas</a:t>
          </a:r>
          <a:r>
            <a:rPr kumimoji="0" lang="en-US" sz="3600" b="0" i="0" u="none" strike="noStrike" kern="1200" cap="none" spc="-5" normalizeH="0" baseline="0" noProof="0" dirty="0">
              <a:ln>
                <a:noFill/>
              </a:ln>
              <a:solidFill>
                <a:srgbClr val="404040"/>
              </a:solidFill>
              <a:effectLst/>
              <a:uLnTx/>
              <a:uFillTx/>
              <a:latin typeface="Calibri" panose="020F0502020204030204" pitchFamily="34" charset="0"/>
              <a:ea typeface="+mn-ea"/>
            </a:rPr>
            <a:t> yang </a:t>
          </a:r>
          <a:r>
            <a:rPr kumimoji="0" lang="en-US" sz="3600" b="0" i="0" u="none" strike="noStrike" kern="1200" cap="none" spc="-5" normalizeH="0" baseline="0" noProof="0" dirty="0" err="1">
              <a:ln>
                <a:noFill/>
              </a:ln>
              <a:solidFill>
                <a:srgbClr val="404040"/>
              </a:solidFill>
              <a:effectLst/>
              <a:uLnTx/>
              <a:uFillTx/>
              <a:latin typeface="Calibri" panose="020F0502020204030204" pitchFamily="34" charset="0"/>
              <a:ea typeface="+mn-ea"/>
            </a:rPr>
            <a:t>digunakan</a:t>
          </a:r>
          <a:r>
            <a:rPr kumimoji="0" lang="en-US" sz="3600" b="0" i="0" u="none" strike="noStrike" kern="1200" cap="none" spc="-5" normalizeH="0" baseline="0" noProof="0" dirty="0">
              <a:ln>
                <a:noFill/>
              </a:ln>
              <a:solidFill>
                <a:srgbClr val="404040"/>
              </a:solidFill>
              <a:effectLst/>
              <a:uLnTx/>
              <a:uFillTx/>
              <a:latin typeface="Calibri" panose="020F0502020204030204" pitchFamily="34" charset="0"/>
              <a:ea typeface="+mn-ea"/>
            </a:rPr>
            <a:t> </a:t>
          </a:r>
          <a:r>
            <a:rPr kumimoji="0" lang="en-US" sz="3600" b="0" i="0" u="none" strike="noStrike" kern="1200" cap="none" spc="-5" normalizeH="0" baseline="0" noProof="0" dirty="0" err="1">
              <a:ln>
                <a:noFill/>
              </a:ln>
              <a:solidFill>
                <a:srgbClr val="404040"/>
              </a:solidFill>
              <a:effectLst/>
              <a:uLnTx/>
              <a:uFillTx/>
              <a:latin typeface="Calibri" panose="020F0502020204030204" pitchFamily="34" charset="0"/>
              <a:ea typeface="+mn-ea"/>
            </a:rPr>
            <a:t>jadwal</a:t>
          </a:r>
          <a:r>
            <a:rPr kumimoji="0" lang="en-US" sz="3600" b="0" i="0" u="none" strike="noStrike" kern="1200" cap="none" spc="-5" normalizeH="0" baseline="0" noProof="0" dirty="0">
              <a:ln>
                <a:noFill/>
              </a:ln>
              <a:solidFill>
                <a:srgbClr val="404040"/>
              </a:solidFill>
              <a:effectLst/>
              <a:uLnTx/>
              <a:uFillTx/>
              <a:latin typeface="Calibri" panose="020F0502020204030204" pitchFamily="34" charset="0"/>
              <a:ea typeface="+mn-ea"/>
            </a:rPr>
            <a:t> </a:t>
          </a:r>
          <a:r>
            <a:rPr kumimoji="0" lang="en-US" sz="3600" b="0" i="0" u="none" strike="noStrike" kern="1200" cap="none" spc="-5" normalizeH="0" baseline="0" noProof="0" dirty="0" err="1">
              <a:ln>
                <a:noFill/>
              </a:ln>
              <a:solidFill>
                <a:srgbClr val="404040"/>
              </a:solidFill>
              <a:effectLst/>
              <a:uLnTx/>
              <a:uFillTx/>
              <a:latin typeface="Calibri" panose="020F0502020204030204" pitchFamily="34" charset="0"/>
              <a:ea typeface="+mn-ea"/>
            </a:rPr>
            <a:t>analisis</a:t>
          </a:r>
          <a:r>
            <a:rPr kumimoji="0" lang="en-US" sz="3600" b="0" i="0" u="none" strike="noStrike" kern="1200" cap="none" spc="-5" normalizeH="0" baseline="0" noProof="0" dirty="0">
              <a:ln>
                <a:noFill/>
              </a:ln>
              <a:solidFill>
                <a:srgbClr val="404040"/>
              </a:solidFill>
              <a:effectLst/>
              <a:uLnTx/>
              <a:uFillTx/>
              <a:latin typeface="Calibri" panose="020F0502020204030204" pitchFamily="34" charset="0"/>
              <a:ea typeface="+mn-ea"/>
            </a:rPr>
            <a:t> </a:t>
          </a:r>
          <a:r>
            <a:rPr kumimoji="0" lang="en-US" sz="3600" b="0" i="0" u="none" strike="noStrike" kern="1200" cap="none" spc="-5" normalizeH="0" baseline="0" noProof="0" dirty="0" err="1">
              <a:ln>
                <a:noFill/>
              </a:ln>
              <a:solidFill>
                <a:srgbClr val="404040"/>
              </a:solidFill>
              <a:effectLst/>
              <a:uLnTx/>
              <a:uFillTx/>
              <a:latin typeface="Calibri" panose="020F0502020204030204" pitchFamily="34" charset="0"/>
              <a:ea typeface="+mn-ea"/>
            </a:rPr>
            <a:t>jaringan</a:t>
          </a:r>
          <a:r>
            <a:rPr kumimoji="0" lang="en-US" sz="3600" b="0" i="0" u="none" strike="noStrike" kern="1200" cap="none" spc="-5" normalizeH="0" baseline="0" noProof="0" dirty="0">
              <a:ln>
                <a:noFill/>
              </a:ln>
              <a:solidFill>
                <a:srgbClr val="404040"/>
              </a:solidFill>
              <a:effectLst/>
              <a:uLnTx/>
              <a:uFillTx/>
              <a:latin typeface="Calibri" panose="020F0502020204030204" pitchFamily="34" charset="0"/>
              <a:ea typeface="+mn-ea"/>
            </a:rPr>
            <a:t>. </a:t>
          </a:r>
          <a:endParaRPr lang="en-US" sz="3600" kern="1200" dirty="0">
            <a:solidFill>
              <a:schemeClr val="tx1"/>
            </a:solidFill>
          </a:endParaRPr>
        </a:p>
        <a:p>
          <a:pPr marL="285750" lvl="1" indent="-285750" algn="just" defTabSz="1600200">
            <a:lnSpc>
              <a:spcPct val="90000"/>
            </a:lnSpc>
            <a:spcBef>
              <a:spcPct val="0"/>
            </a:spcBef>
            <a:spcAft>
              <a:spcPct val="20000"/>
            </a:spcAft>
            <a:buChar char="•"/>
          </a:pPr>
          <a:r>
            <a:rPr kumimoji="0" lang="en-US" sz="3600" b="0" i="0" u="none" strike="noStrike" kern="1200" cap="none" spc="-5" normalizeH="0" baseline="0" noProof="0" dirty="0" err="1">
              <a:ln>
                <a:noFill/>
              </a:ln>
              <a:solidFill>
                <a:srgbClr val="404040"/>
              </a:solidFill>
              <a:effectLst/>
              <a:uLnTx/>
              <a:uFillTx/>
              <a:latin typeface="Calibri" panose="020F0502020204030204" pitchFamily="34" charset="0"/>
              <a:ea typeface="+mn-ea"/>
            </a:rPr>
            <a:t>Alat</a:t>
          </a:r>
          <a:r>
            <a:rPr kumimoji="0" lang="en-US" sz="3600" b="0" i="0" u="none" strike="noStrike" kern="1200" cap="none" spc="-5" normalizeH="0" baseline="0" noProof="0" dirty="0">
              <a:ln>
                <a:noFill/>
              </a:ln>
              <a:solidFill>
                <a:srgbClr val="404040"/>
              </a:solidFill>
              <a:effectLst/>
              <a:uLnTx/>
              <a:uFillTx/>
              <a:latin typeface="Calibri" panose="020F0502020204030204" pitchFamily="34" charset="0"/>
              <a:ea typeface="+mn-ea"/>
            </a:rPr>
            <a:t> </a:t>
          </a:r>
          <a:r>
            <a:rPr kumimoji="0" lang="en-US" sz="3600" b="0" i="0" u="none" strike="noStrike" kern="1200" cap="none" spc="-5" normalizeH="0" baseline="0" noProof="0" dirty="0" err="1">
              <a:ln>
                <a:noFill/>
              </a:ln>
              <a:solidFill>
                <a:srgbClr val="404040"/>
              </a:solidFill>
              <a:effectLst/>
              <a:uLnTx/>
              <a:uFillTx/>
              <a:latin typeface="Calibri" panose="020F0502020204030204" pitchFamily="34" charset="0"/>
              <a:ea typeface="+mn-ea"/>
            </a:rPr>
            <a:t>penjadwalan</a:t>
          </a:r>
          <a:r>
            <a:rPr kumimoji="0" lang="en-US" sz="3600" b="0" i="0" u="none" strike="noStrike" kern="1200" cap="none" spc="-5" normalizeH="0" baseline="0" noProof="0" dirty="0">
              <a:ln>
                <a:noFill/>
              </a:ln>
              <a:solidFill>
                <a:srgbClr val="404040"/>
              </a:solidFill>
              <a:effectLst/>
              <a:uLnTx/>
              <a:uFillTx/>
              <a:latin typeface="Calibri" panose="020F0502020204030204" pitchFamily="34" charset="0"/>
              <a:ea typeface="+mn-ea"/>
            </a:rPr>
            <a:t> </a:t>
          </a:r>
          <a:r>
            <a:rPr kumimoji="0" lang="en-US" sz="3600" b="0" i="0" u="none" strike="noStrike" kern="1200" cap="none" spc="-5" normalizeH="0" baseline="0" noProof="0" dirty="0" err="1">
              <a:ln>
                <a:noFill/>
              </a:ln>
              <a:solidFill>
                <a:srgbClr val="404040"/>
              </a:solidFill>
              <a:effectLst/>
              <a:uLnTx/>
              <a:uFillTx/>
              <a:latin typeface="Calibri" panose="020F0502020204030204" pitchFamily="34" charset="0"/>
              <a:ea typeface="+mn-ea"/>
            </a:rPr>
            <a:t>dapat</a:t>
          </a:r>
          <a:r>
            <a:rPr kumimoji="0" lang="en-US" sz="3600" b="0" i="0" u="none" strike="noStrike" kern="1200" cap="none" spc="-5" normalizeH="0" baseline="0" noProof="0" dirty="0">
              <a:ln>
                <a:noFill/>
              </a:ln>
              <a:solidFill>
                <a:srgbClr val="404040"/>
              </a:solidFill>
              <a:effectLst/>
              <a:uLnTx/>
              <a:uFillTx/>
              <a:latin typeface="Calibri" panose="020F0502020204030204" pitchFamily="34" charset="0"/>
              <a:ea typeface="+mn-ea"/>
            </a:rPr>
            <a:t> </a:t>
          </a:r>
          <a:r>
            <a:rPr kumimoji="0" lang="en-US" sz="3600" b="0" i="0" u="none" strike="noStrike" kern="1200" cap="none" spc="-5" normalizeH="0" baseline="0" noProof="0" dirty="0" err="1">
              <a:ln>
                <a:noFill/>
              </a:ln>
              <a:solidFill>
                <a:srgbClr val="404040"/>
              </a:solidFill>
              <a:effectLst/>
              <a:uLnTx/>
              <a:uFillTx/>
              <a:latin typeface="Calibri" panose="020F0502020204030204" pitchFamily="34" charset="0"/>
              <a:ea typeface="+mn-ea"/>
            </a:rPr>
            <a:t>digunakan</a:t>
          </a:r>
          <a:r>
            <a:rPr kumimoji="0" lang="en-US" sz="3600" b="0" i="0" u="none" strike="noStrike" kern="1200" cap="none" spc="-5" normalizeH="0" baseline="0" noProof="0" dirty="0">
              <a:ln>
                <a:noFill/>
              </a:ln>
              <a:solidFill>
                <a:srgbClr val="404040"/>
              </a:solidFill>
              <a:effectLst/>
              <a:uLnTx/>
              <a:uFillTx/>
              <a:latin typeface="Calibri" panose="020F0502020204030204" pitchFamily="34" charset="0"/>
              <a:ea typeface="+mn-ea"/>
            </a:rPr>
            <a:t> </a:t>
          </a:r>
          <a:r>
            <a:rPr kumimoji="0" lang="en-US" sz="3600" b="0" i="0" u="none" strike="noStrike" kern="1200" cap="none" spc="-5" normalizeH="0" baseline="0" noProof="0" dirty="0" err="1">
              <a:ln>
                <a:noFill/>
              </a:ln>
              <a:solidFill>
                <a:srgbClr val="404040"/>
              </a:solidFill>
              <a:effectLst/>
              <a:uLnTx/>
              <a:uFillTx/>
              <a:latin typeface="Calibri" panose="020F0502020204030204" pitchFamily="34" charset="0"/>
              <a:ea typeface="+mn-ea"/>
            </a:rPr>
            <a:t>bersama</a:t>
          </a:r>
          <a:r>
            <a:rPr kumimoji="0" lang="en-US" sz="3600" b="0" i="0" u="none" strike="noStrike" kern="1200" cap="none" spc="-5" normalizeH="0" baseline="0" noProof="0" dirty="0">
              <a:ln>
                <a:noFill/>
              </a:ln>
              <a:solidFill>
                <a:srgbClr val="404040"/>
              </a:solidFill>
              <a:effectLst/>
              <a:uLnTx/>
              <a:uFillTx/>
              <a:latin typeface="Calibri" panose="020F0502020204030204" pitchFamily="34" charset="0"/>
              <a:ea typeface="+mn-ea"/>
            </a:rPr>
            <a:t> </a:t>
          </a:r>
          <a:r>
            <a:rPr kumimoji="0" lang="en-US" sz="3600" b="0" i="0" u="none" strike="noStrike" kern="1200" cap="none" spc="-5" normalizeH="0" baseline="0" noProof="0" dirty="0" err="1">
              <a:ln>
                <a:noFill/>
              </a:ln>
              <a:solidFill>
                <a:srgbClr val="404040"/>
              </a:solidFill>
              <a:effectLst/>
              <a:uLnTx/>
              <a:uFillTx/>
              <a:latin typeface="Calibri" panose="020F0502020204030204" pitchFamily="34" charset="0"/>
              <a:ea typeface="+mn-ea"/>
            </a:rPr>
            <a:t>dengan</a:t>
          </a:r>
          <a:r>
            <a:rPr kumimoji="0" lang="en-US" sz="3600" b="0" i="0" u="none" strike="noStrike" kern="1200" cap="none" spc="-5" normalizeH="0" baseline="0" noProof="0" dirty="0">
              <a:ln>
                <a:noFill/>
              </a:ln>
              <a:solidFill>
                <a:srgbClr val="404040"/>
              </a:solidFill>
              <a:effectLst/>
              <a:uLnTx/>
              <a:uFillTx/>
              <a:latin typeface="Calibri" panose="020F0502020204030204" pitchFamily="34" charset="0"/>
              <a:ea typeface="+mn-ea"/>
            </a:rPr>
            <a:t> </a:t>
          </a:r>
          <a:r>
            <a:rPr kumimoji="0" lang="en-US" sz="3600" b="0" i="0" u="none" strike="noStrike" kern="1200" cap="none" spc="-5" normalizeH="0" baseline="0" noProof="0" dirty="0" err="1">
              <a:ln>
                <a:noFill/>
              </a:ln>
              <a:solidFill>
                <a:srgbClr val="404040"/>
              </a:solidFill>
              <a:effectLst/>
              <a:uLnTx/>
              <a:uFillTx/>
              <a:latin typeface="Calibri" panose="020F0502020204030204" pitchFamily="34" charset="0"/>
              <a:ea typeface="+mn-ea"/>
            </a:rPr>
            <a:t>perangkat</a:t>
          </a:r>
          <a:r>
            <a:rPr kumimoji="0" lang="en-US" sz="3600" b="0" i="0" u="none" strike="noStrike" kern="1200" cap="none" spc="-5" normalizeH="0" baseline="0" noProof="0" dirty="0">
              <a:ln>
                <a:noFill/>
              </a:ln>
              <a:solidFill>
                <a:srgbClr val="404040"/>
              </a:solidFill>
              <a:effectLst/>
              <a:uLnTx/>
              <a:uFillTx/>
              <a:latin typeface="Calibri" panose="020F0502020204030204" pitchFamily="34" charset="0"/>
              <a:ea typeface="+mn-ea"/>
            </a:rPr>
            <a:t> </a:t>
          </a:r>
          <a:r>
            <a:rPr kumimoji="0" lang="en-US" sz="3600" b="0" i="0" u="none" strike="noStrike" kern="1200" cap="none" spc="-5" normalizeH="0" baseline="0" noProof="0" dirty="0" err="1">
              <a:ln>
                <a:noFill/>
              </a:ln>
              <a:solidFill>
                <a:srgbClr val="404040"/>
              </a:solidFill>
              <a:effectLst/>
              <a:uLnTx/>
              <a:uFillTx/>
              <a:latin typeface="Calibri" panose="020F0502020204030204" pitchFamily="34" charset="0"/>
              <a:ea typeface="+mn-ea"/>
            </a:rPr>
            <a:t>lunak</a:t>
          </a:r>
          <a:r>
            <a:rPr kumimoji="0" lang="en-US" sz="3600" b="0" i="0" u="none" strike="noStrike" kern="1200" cap="none" spc="-5" normalizeH="0" baseline="0" noProof="0" dirty="0">
              <a:ln>
                <a:noFill/>
              </a:ln>
              <a:solidFill>
                <a:srgbClr val="404040"/>
              </a:solidFill>
              <a:effectLst/>
              <a:uLnTx/>
              <a:uFillTx/>
              <a:latin typeface="Calibri" panose="020F0502020204030204" pitchFamily="34" charset="0"/>
              <a:ea typeface="+mn-ea"/>
            </a:rPr>
            <a:t> </a:t>
          </a:r>
          <a:r>
            <a:rPr kumimoji="0" lang="en-US" sz="3600" b="0" i="0" u="none" strike="noStrike" kern="1200" cap="none" spc="-5" normalizeH="0" baseline="0" noProof="0" dirty="0" err="1">
              <a:ln>
                <a:noFill/>
              </a:ln>
              <a:solidFill>
                <a:srgbClr val="404040"/>
              </a:solidFill>
              <a:effectLst/>
              <a:uLnTx/>
              <a:uFillTx/>
              <a:latin typeface="Calibri" panose="020F0502020204030204" pitchFamily="34" charset="0"/>
              <a:ea typeface="+mn-ea"/>
            </a:rPr>
            <a:t>manajemen</a:t>
          </a:r>
          <a:r>
            <a:rPr kumimoji="0" lang="en-US" sz="3600" b="0" i="0" u="none" strike="noStrike" kern="1200" cap="none" spc="-5" normalizeH="0" baseline="0" noProof="0" dirty="0">
              <a:ln>
                <a:noFill/>
              </a:ln>
              <a:solidFill>
                <a:srgbClr val="404040"/>
              </a:solidFill>
              <a:effectLst/>
              <a:uLnTx/>
              <a:uFillTx/>
              <a:latin typeface="Calibri" panose="020F0502020204030204" pitchFamily="34" charset="0"/>
              <a:ea typeface="+mn-ea"/>
            </a:rPr>
            <a:t> </a:t>
          </a:r>
          <a:r>
            <a:rPr kumimoji="0" lang="en-US" sz="3600" b="0" i="0" u="none" strike="noStrike" kern="1200" cap="none" spc="-5" normalizeH="0" baseline="0" noProof="0" dirty="0" err="1">
              <a:ln>
                <a:noFill/>
              </a:ln>
              <a:solidFill>
                <a:srgbClr val="404040"/>
              </a:solidFill>
              <a:effectLst/>
              <a:uLnTx/>
              <a:uFillTx/>
              <a:latin typeface="Calibri" panose="020F0502020204030204" pitchFamily="34" charset="0"/>
              <a:ea typeface="+mn-ea"/>
            </a:rPr>
            <a:t>proyek</a:t>
          </a:r>
          <a:r>
            <a:rPr kumimoji="0" lang="en-US" sz="3600" b="0" i="0" u="none" strike="noStrike" kern="1200" cap="none" spc="-5" normalizeH="0" baseline="0" noProof="0" dirty="0">
              <a:ln>
                <a:noFill/>
              </a:ln>
              <a:solidFill>
                <a:srgbClr val="404040"/>
              </a:solidFill>
              <a:effectLst/>
              <a:uLnTx/>
              <a:uFillTx/>
              <a:latin typeface="Calibri" panose="020F0502020204030204" pitchFamily="34" charset="0"/>
              <a:ea typeface="+mn-ea"/>
            </a:rPr>
            <a:t> </a:t>
          </a:r>
          <a:r>
            <a:rPr kumimoji="0" lang="en-US" sz="3600" b="0" i="0" u="none" strike="noStrike" kern="1200" cap="none" spc="-5" normalizeH="0" baseline="0" noProof="0" dirty="0" err="1">
              <a:ln>
                <a:noFill/>
              </a:ln>
              <a:solidFill>
                <a:srgbClr val="404040"/>
              </a:solidFill>
              <a:effectLst/>
              <a:uLnTx/>
              <a:uFillTx/>
              <a:latin typeface="Calibri" panose="020F0502020204030204" pitchFamily="34" charset="0"/>
              <a:ea typeface="+mn-ea"/>
            </a:rPr>
            <a:t>lainnya</a:t>
          </a:r>
          <a:r>
            <a:rPr kumimoji="0" lang="en-US" sz="3600" b="0" i="0" u="none" strike="noStrike" kern="1200" cap="none" spc="-5" normalizeH="0" baseline="0" noProof="0" dirty="0">
              <a:ln>
                <a:noFill/>
              </a:ln>
              <a:solidFill>
                <a:srgbClr val="404040"/>
              </a:solidFill>
              <a:effectLst/>
              <a:uLnTx/>
              <a:uFillTx/>
              <a:latin typeface="Calibri" panose="020F0502020204030204" pitchFamily="34" charset="0"/>
              <a:ea typeface="+mn-ea"/>
            </a:rPr>
            <a:t>.</a:t>
          </a:r>
          <a:endParaRPr lang="en-US" sz="3600" kern="1200" dirty="0">
            <a:solidFill>
              <a:schemeClr val="tx1"/>
            </a:solidFill>
          </a:endParaRPr>
        </a:p>
      </dsp:txBody>
      <dsp:txXfrm>
        <a:off x="0" y="895617"/>
        <a:ext cx="9921922" cy="4761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5DDF508-B38B-40B6-9BF3-7DB3095826DE}">
      <dsp:nvSpPr>
        <dsp:cNvPr id="0" name=""/>
        <dsp:cNvSpPr/>
      </dsp:nvSpPr>
      <dsp:spPr>
        <a:xfrm>
          <a:off x="13" y="0"/>
          <a:ext cx="10592959" cy="1744383"/>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GB" sz="2400" kern="1200" dirty="0">
              <a:latin typeface="Calibri" panose="020F0502020204030204" pitchFamily="34" charset="0"/>
              <a:cs typeface="Comic Sans MS"/>
            </a:rPr>
            <a:t>Estimate </a:t>
          </a:r>
          <a:r>
            <a:rPr lang="en-GB" sz="2400" kern="1200" spc="-4" dirty="0">
              <a:latin typeface="Calibri" panose="020F0502020204030204" pitchFamily="34" charset="0"/>
              <a:cs typeface="Comic Sans MS"/>
            </a:rPr>
            <a:t>Activity </a:t>
          </a:r>
          <a:r>
            <a:rPr lang="en-GB" sz="2400" kern="1200" dirty="0">
              <a:latin typeface="Calibri" panose="020F0502020204030204" pitchFamily="34" charset="0"/>
              <a:cs typeface="Comic Sans MS"/>
            </a:rPr>
            <a:t>Durations </a:t>
          </a:r>
          <a:r>
            <a:rPr lang="en-US" sz="2400" kern="1200" dirty="0" err="1">
              <a:latin typeface="Calibri" panose="020F0502020204030204" pitchFamily="34" charset="0"/>
            </a:rPr>
            <a:t>semakin</a:t>
          </a:r>
          <a:r>
            <a:rPr lang="en-US" sz="2400" kern="1200" dirty="0">
              <a:latin typeface="Calibri" panose="020F0502020204030204" pitchFamily="34" charset="0"/>
            </a:rPr>
            <a:t> </a:t>
          </a:r>
          <a:r>
            <a:rPr lang="en-US" sz="2400" kern="1200" dirty="0" err="1">
              <a:latin typeface="Calibri" panose="020F0502020204030204" pitchFamily="34" charset="0"/>
            </a:rPr>
            <a:t>dielaborasi</a:t>
          </a:r>
          <a:r>
            <a:rPr lang="en-US" sz="2400" kern="1200" dirty="0">
              <a:latin typeface="Calibri" panose="020F0502020204030204" pitchFamily="34" charset="0"/>
            </a:rPr>
            <a:t>, </a:t>
          </a:r>
          <a:r>
            <a:rPr lang="en-US" sz="2400" kern="1200" dirty="0" err="1">
              <a:latin typeface="Calibri" panose="020F0502020204030204" pitchFamily="34" charset="0"/>
            </a:rPr>
            <a:t>maksudnya</a:t>
          </a:r>
          <a:r>
            <a:rPr lang="en-US" sz="2400" kern="1200" dirty="0">
              <a:latin typeface="Calibri" panose="020F0502020204030204" pitchFamily="34" charset="0"/>
            </a:rPr>
            <a:t>, </a:t>
          </a:r>
          <a:r>
            <a:rPr lang="en-US" sz="2400" kern="1200" dirty="0" err="1">
              <a:latin typeface="Calibri" panose="020F0502020204030204" pitchFamily="34" charset="0"/>
            </a:rPr>
            <a:t>karena</a:t>
          </a:r>
          <a:r>
            <a:rPr lang="en-US" sz="2400" kern="1200" dirty="0">
              <a:latin typeface="Calibri" panose="020F0502020204030204" pitchFamily="34" charset="0"/>
            </a:rPr>
            <a:t> data yang </a:t>
          </a:r>
          <a:r>
            <a:rPr lang="en-US" sz="2400" kern="1200" dirty="0" err="1">
              <a:latin typeface="Calibri" panose="020F0502020204030204" pitchFamily="34" charset="0"/>
            </a:rPr>
            <a:t>lebih</a:t>
          </a:r>
          <a:r>
            <a:rPr lang="en-US" sz="2400" kern="1200" dirty="0">
              <a:latin typeface="Calibri" panose="020F0502020204030204" pitchFamily="34" charset="0"/>
            </a:rPr>
            <a:t> </a:t>
          </a:r>
          <a:r>
            <a:rPr lang="en-US" sz="2400" kern="1200" dirty="0" err="1">
              <a:latin typeface="Calibri" panose="020F0502020204030204" pitchFamily="34" charset="0"/>
            </a:rPr>
            <a:t>rinci</a:t>
          </a:r>
          <a:r>
            <a:rPr lang="en-US" sz="2400" kern="1200" dirty="0">
              <a:latin typeface="Calibri" panose="020F0502020204030204" pitchFamily="34" charset="0"/>
            </a:rPr>
            <a:t> </a:t>
          </a:r>
          <a:r>
            <a:rPr lang="en-US" sz="2400" kern="1200" dirty="0" err="1">
              <a:latin typeface="Calibri" panose="020F0502020204030204" pitchFamily="34" charset="0"/>
            </a:rPr>
            <a:t>dan</a:t>
          </a:r>
          <a:r>
            <a:rPr lang="en-US" sz="2400" kern="1200" dirty="0">
              <a:latin typeface="Calibri" panose="020F0502020204030204" pitchFamily="34" charset="0"/>
            </a:rPr>
            <a:t> </a:t>
          </a:r>
          <a:r>
            <a:rPr lang="en-US" sz="2400" kern="1200" dirty="0" err="1">
              <a:latin typeface="Calibri" panose="020F0502020204030204" pitchFamily="34" charset="0"/>
            </a:rPr>
            <a:t>akurat</a:t>
          </a:r>
          <a:r>
            <a:rPr lang="en-US" sz="2400" kern="1200" dirty="0">
              <a:latin typeface="Calibri" panose="020F0502020204030204" pitchFamily="34" charset="0"/>
            </a:rPr>
            <a:t> </a:t>
          </a:r>
          <a:r>
            <a:rPr lang="en-US" sz="2400" kern="1200" dirty="0" err="1">
              <a:latin typeface="Calibri" panose="020F0502020204030204" pitchFamily="34" charset="0"/>
            </a:rPr>
            <a:t>tersedia</a:t>
          </a:r>
          <a:r>
            <a:rPr lang="en-US" sz="2400" kern="1200" dirty="0">
              <a:latin typeface="Calibri" panose="020F0502020204030204" pitchFamily="34" charset="0"/>
            </a:rPr>
            <a:t> </a:t>
          </a:r>
          <a:r>
            <a:rPr lang="en-US" sz="2400" kern="1200" dirty="0" err="1">
              <a:latin typeface="Calibri" panose="020F0502020204030204" pitchFamily="34" charset="0"/>
            </a:rPr>
            <a:t>tentang</a:t>
          </a:r>
          <a:r>
            <a:rPr lang="en-US" sz="2400" kern="1200" dirty="0">
              <a:latin typeface="Calibri" panose="020F0502020204030204" pitchFamily="34" charset="0"/>
            </a:rPr>
            <a:t> engineering project </a:t>
          </a:r>
          <a:r>
            <a:rPr lang="en-US" sz="2400" kern="1200" dirty="0" err="1">
              <a:latin typeface="Calibri" panose="020F0502020204030204" pitchFamily="34" charset="0"/>
            </a:rPr>
            <a:t>dan</a:t>
          </a:r>
          <a:r>
            <a:rPr lang="en-US" sz="2400" kern="1200" dirty="0">
              <a:latin typeface="Calibri" panose="020F0502020204030204" pitchFamily="34" charset="0"/>
            </a:rPr>
            <a:t> work </a:t>
          </a:r>
          <a:r>
            <a:rPr lang="en-US" sz="2400" kern="1200" dirty="0" err="1">
              <a:latin typeface="Calibri" panose="020F0502020204030204" pitchFamily="34" charset="0"/>
            </a:rPr>
            <a:t>desain</a:t>
          </a:r>
          <a:r>
            <a:rPr lang="en-US" sz="2400" kern="1200" dirty="0">
              <a:latin typeface="Calibri" panose="020F0502020204030204" pitchFamily="34" charset="0"/>
            </a:rPr>
            <a:t>, </a:t>
          </a:r>
          <a:r>
            <a:rPr lang="en-US" sz="2400" kern="1200" dirty="0" err="1">
              <a:latin typeface="Calibri" panose="020F0502020204030204" pitchFamily="34" charset="0"/>
            </a:rPr>
            <a:t>keakuratan</a:t>
          </a:r>
          <a:r>
            <a:rPr lang="en-US" sz="2400" kern="1200" dirty="0">
              <a:latin typeface="Calibri" panose="020F0502020204030204" pitchFamily="34" charset="0"/>
            </a:rPr>
            <a:t> </a:t>
          </a:r>
          <a:r>
            <a:rPr lang="en-US" sz="2400" kern="1200" dirty="0" err="1">
              <a:latin typeface="Calibri" panose="020F0502020204030204" pitchFamily="34" charset="0"/>
            </a:rPr>
            <a:t>dan</a:t>
          </a:r>
          <a:r>
            <a:rPr lang="en-US" sz="2400" kern="1200" dirty="0">
              <a:latin typeface="Calibri" panose="020F0502020204030204" pitchFamily="34" charset="0"/>
            </a:rPr>
            <a:t> </a:t>
          </a:r>
          <a:r>
            <a:rPr lang="en-US" sz="2400" kern="1200" dirty="0" err="1">
              <a:latin typeface="Calibri" panose="020F0502020204030204" pitchFamily="34" charset="0"/>
            </a:rPr>
            <a:t>kualitas</a:t>
          </a:r>
          <a:r>
            <a:rPr lang="en-US" sz="2400" kern="1200" dirty="0">
              <a:latin typeface="Calibri" panose="020F0502020204030204" pitchFamily="34" charset="0"/>
            </a:rPr>
            <a:t> </a:t>
          </a:r>
          <a:r>
            <a:rPr lang="en-US" sz="2400" kern="1200" dirty="0" err="1">
              <a:latin typeface="Calibri" panose="020F0502020204030204" pitchFamily="34" charset="0"/>
            </a:rPr>
            <a:t>perkiraan</a:t>
          </a:r>
          <a:r>
            <a:rPr lang="en-US" sz="2400" kern="1200" dirty="0">
              <a:latin typeface="Calibri" panose="020F0502020204030204" pitchFamily="34" charset="0"/>
            </a:rPr>
            <a:t> </a:t>
          </a:r>
          <a:r>
            <a:rPr lang="en-US" sz="2400" kern="1200" dirty="0" err="1">
              <a:latin typeface="Calibri" panose="020F0502020204030204" pitchFamily="34" charset="0"/>
            </a:rPr>
            <a:t>durasi</a:t>
          </a:r>
          <a:r>
            <a:rPr lang="en-US" sz="2400" kern="1200" dirty="0">
              <a:latin typeface="Calibri" panose="020F0502020204030204" pitchFamily="34" charset="0"/>
            </a:rPr>
            <a:t> </a:t>
          </a:r>
          <a:r>
            <a:rPr lang="en-US" sz="2400" kern="1200" dirty="0" err="1">
              <a:latin typeface="Calibri" panose="020F0502020204030204" pitchFamily="34" charset="0"/>
            </a:rPr>
            <a:t>semakin</a:t>
          </a:r>
          <a:r>
            <a:rPr lang="en-US" sz="2400" kern="1200" dirty="0">
              <a:latin typeface="Calibri" panose="020F0502020204030204" pitchFamily="34" charset="0"/>
            </a:rPr>
            <a:t> </a:t>
          </a:r>
          <a:r>
            <a:rPr lang="en-US" sz="2400" kern="1200" dirty="0" err="1">
              <a:latin typeface="Calibri" panose="020F0502020204030204" pitchFamily="34" charset="0"/>
            </a:rPr>
            <a:t>meningkat</a:t>
          </a:r>
          <a:r>
            <a:rPr lang="en-US" sz="2400" kern="1200" dirty="0">
              <a:latin typeface="Calibri" panose="020F0502020204030204" pitchFamily="34" charset="0"/>
            </a:rPr>
            <a:t>.</a:t>
          </a:r>
          <a:endParaRPr lang="en-US" sz="2400" kern="1200" dirty="0">
            <a:solidFill>
              <a:schemeClr val="bg1"/>
            </a:solidFill>
          </a:endParaRPr>
        </a:p>
      </dsp:txBody>
      <dsp:txXfrm>
        <a:off x="13" y="0"/>
        <a:ext cx="10592959" cy="174438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24A329-863C-488D-A7E7-139E16238A8F}">
      <dsp:nvSpPr>
        <dsp:cNvPr id="0" name=""/>
        <dsp:cNvSpPr/>
      </dsp:nvSpPr>
      <dsp:spPr>
        <a:xfrm>
          <a:off x="0" y="0"/>
          <a:ext cx="9729700" cy="428728"/>
        </a:xfrm>
        <a:prstGeom prst="roundRect">
          <a:avLst/>
        </a:prstGeom>
        <a:solidFill>
          <a:schemeClr val="accent5">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82550" lvl="0" indent="-82550" algn="l" defTabSz="889000">
            <a:lnSpc>
              <a:spcPct val="90000"/>
            </a:lnSpc>
            <a:spcBef>
              <a:spcPct val="0"/>
            </a:spcBef>
            <a:spcAft>
              <a:spcPct val="35000"/>
            </a:spcAft>
            <a:buNone/>
          </a:pPr>
          <a:r>
            <a:rPr kumimoji="0" lang="en-GB" sz="2000" b="1" i="0" u="none" strike="noStrike" kern="1200" cap="none" spc="0" normalizeH="0" baseline="0" noProof="0" dirty="0">
              <a:ln>
                <a:noFill/>
              </a:ln>
              <a:solidFill>
                <a:schemeClr val="tx1"/>
              </a:solidFill>
              <a:effectLst/>
              <a:uLnTx/>
              <a:uFillTx/>
              <a:latin typeface="+mj-lt"/>
              <a:ea typeface="+mn-ea"/>
              <a:cs typeface="Comic Sans MS"/>
            </a:rPr>
            <a:t>Expert </a:t>
          </a:r>
          <a:r>
            <a:rPr kumimoji="0" lang="en-GB" sz="2000" b="1" i="0" u="none" strike="noStrike" kern="1200" cap="none" spc="-4" normalizeH="0" baseline="0" noProof="0" dirty="0">
              <a:ln>
                <a:noFill/>
              </a:ln>
              <a:solidFill>
                <a:schemeClr val="tx1"/>
              </a:solidFill>
              <a:effectLst/>
              <a:uLnTx/>
              <a:uFillTx/>
              <a:latin typeface="+mj-lt"/>
              <a:ea typeface="+mn-ea"/>
              <a:cs typeface="Comic Sans MS"/>
            </a:rPr>
            <a:t>Judgment</a:t>
          </a:r>
          <a:endParaRPr lang="en-US" sz="2000" b="1" kern="1200" dirty="0">
            <a:solidFill>
              <a:schemeClr val="tx1"/>
            </a:solidFill>
            <a:latin typeface="+mj-lt"/>
            <a:ea typeface="+mn-ea"/>
            <a:cs typeface="+mn-cs"/>
          </a:endParaRPr>
        </a:p>
      </dsp:txBody>
      <dsp:txXfrm>
        <a:off x="20929" y="20929"/>
        <a:ext cx="9687842" cy="386870"/>
      </dsp:txXfrm>
    </dsp:sp>
    <dsp:sp modelId="{B7AD9147-821A-46F2-BC16-D2D06EB77C4C}">
      <dsp:nvSpPr>
        <dsp:cNvPr id="0" name=""/>
        <dsp:cNvSpPr/>
      </dsp:nvSpPr>
      <dsp:spPr>
        <a:xfrm>
          <a:off x="0" y="423444"/>
          <a:ext cx="9729700" cy="1974004"/>
        </a:xfrm>
        <a:prstGeom prst="rect">
          <a:avLst/>
        </a:prstGeom>
        <a:noFill/>
        <a:ln w="6350" cap="flat" cmpd="sng" algn="ctr">
          <a:solidFill>
            <a:schemeClr val="dk1">
              <a:alpha val="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308918" tIns="25400" rIns="142240" bIns="25400" numCol="1" spcCol="1270" anchor="t" anchorCtr="0">
          <a:noAutofit/>
        </a:bodyPr>
        <a:lstStyle/>
        <a:p>
          <a:pPr marL="228600" lvl="1" indent="-228600" algn="l" defTabSz="889000">
            <a:lnSpc>
              <a:spcPct val="90000"/>
            </a:lnSpc>
            <a:spcBef>
              <a:spcPct val="0"/>
            </a:spcBef>
            <a:spcAft>
              <a:spcPct val="20000"/>
            </a:spcAft>
            <a:buChar char="•"/>
          </a:pPr>
          <a:r>
            <a:rPr lang="en-US" sz="2000" kern="1200" dirty="0" err="1">
              <a:solidFill>
                <a:schemeClr val="tx1"/>
              </a:solidFill>
              <a:latin typeface="+mj-lt"/>
              <a:cs typeface="Comic Sans MS"/>
            </a:rPr>
            <a:t>Pertimbangan</a:t>
          </a:r>
          <a:r>
            <a:rPr lang="en-US" sz="2000" kern="1200" dirty="0">
              <a:solidFill>
                <a:schemeClr val="tx1"/>
              </a:solidFill>
              <a:latin typeface="+mj-lt"/>
              <a:cs typeface="Comic Sans MS"/>
            </a:rPr>
            <a:t> / </a:t>
          </a:r>
          <a:r>
            <a:rPr lang="en-US" sz="2000" kern="1200" dirty="0" err="1">
              <a:solidFill>
                <a:schemeClr val="tx1"/>
              </a:solidFill>
              <a:latin typeface="+mj-lt"/>
              <a:cs typeface="Comic Sans MS"/>
            </a:rPr>
            <a:t>pendapat</a:t>
          </a:r>
          <a:r>
            <a:rPr lang="en-US" sz="2000" kern="1200" dirty="0">
              <a:solidFill>
                <a:schemeClr val="tx1"/>
              </a:solidFill>
              <a:latin typeface="+mj-lt"/>
              <a:cs typeface="Comic Sans MS"/>
            </a:rPr>
            <a:t> </a:t>
          </a:r>
          <a:r>
            <a:rPr lang="en-US" sz="2000" kern="1200" dirty="0" err="1">
              <a:solidFill>
                <a:schemeClr val="tx1"/>
              </a:solidFill>
              <a:latin typeface="+mj-lt"/>
              <a:cs typeface="Comic Sans MS"/>
            </a:rPr>
            <a:t>ahli</a:t>
          </a:r>
          <a:r>
            <a:rPr lang="en-US" sz="2000" kern="1200" dirty="0">
              <a:solidFill>
                <a:schemeClr val="tx1"/>
              </a:solidFill>
              <a:latin typeface="+mj-lt"/>
              <a:cs typeface="Comic Sans MS"/>
            </a:rPr>
            <a:t> /</a:t>
          </a:r>
          <a:r>
            <a:rPr lang="en-US" sz="2000" kern="1200" spc="-11" dirty="0">
              <a:solidFill>
                <a:schemeClr val="tx1"/>
              </a:solidFill>
              <a:latin typeface="+mj-lt"/>
              <a:cs typeface="Comic Sans MS"/>
            </a:rPr>
            <a:t> </a:t>
          </a:r>
          <a:r>
            <a:rPr lang="en-US" sz="2000" kern="1200" dirty="0">
              <a:solidFill>
                <a:schemeClr val="tx1"/>
              </a:solidFill>
              <a:latin typeface="+mj-lt"/>
              <a:cs typeface="Comic Sans MS"/>
            </a:rPr>
            <a:t>orang</a:t>
          </a:r>
          <a:r>
            <a:rPr lang="en-US" sz="2000" kern="1200" spc="-11" dirty="0">
              <a:solidFill>
                <a:schemeClr val="tx1"/>
              </a:solidFill>
              <a:latin typeface="+mj-lt"/>
              <a:cs typeface="Comic Sans MS"/>
            </a:rPr>
            <a:t> </a:t>
          </a:r>
          <a:r>
            <a:rPr lang="en-US" sz="2000" kern="1200" spc="-4" dirty="0">
              <a:solidFill>
                <a:schemeClr val="tx1"/>
              </a:solidFill>
              <a:latin typeface="+mj-lt"/>
              <a:cs typeface="Comic Sans MS"/>
            </a:rPr>
            <a:t>yang  </a:t>
          </a:r>
          <a:r>
            <a:rPr lang="en-US" sz="2000" kern="1200" spc="-4" dirty="0" err="1">
              <a:solidFill>
                <a:schemeClr val="tx1"/>
              </a:solidFill>
              <a:latin typeface="+mj-lt"/>
              <a:cs typeface="Comic Sans MS"/>
            </a:rPr>
            <a:t>berpengalaman</a:t>
          </a:r>
          <a:r>
            <a:rPr lang="en-US" sz="2000" kern="1200" spc="-4" dirty="0">
              <a:solidFill>
                <a:schemeClr val="tx1"/>
              </a:solidFill>
              <a:latin typeface="+mj-lt"/>
              <a:cs typeface="Comic Sans MS"/>
            </a:rPr>
            <a:t>. </a:t>
          </a:r>
          <a:r>
            <a:rPr lang="en-US" sz="2000" kern="1200" dirty="0" err="1">
              <a:solidFill>
                <a:schemeClr val="tx1"/>
              </a:solidFill>
              <a:latin typeface="+mj-lt"/>
              <a:cs typeface="Comic Sans MS"/>
            </a:rPr>
            <a:t>Dalam</a:t>
          </a:r>
          <a:r>
            <a:rPr lang="en-US" sz="2000" kern="1200" dirty="0">
              <a:solidFill>
                <a:schemeClr val="tx1"/>
              </a:solidFill>
              <a:latin typeface="+mj-lt"/>
              <a:cs typeface="Comic Sans MS"/>
            </a:rPr>
            <a:t> </a:t>
          </a:r>
          <a:r>
            <a:rPr lang="en-US" sz="2000" kern="1200" dirty="0" err="1">
              <a:solidFill>
                <a:schemeClr val="tx1"/>
              </a:solidFill>
              <a:latin typeface="+mj-lt"/>
              <a:cs typeface="Comic Sans MS"/>
            </a:rPr>
            <a:t>hal</a:t>
          </a:r>
          <a:r>
            <a:rPr lang="en-US" sz="2000" kern="1200" dirty="0">
              <a:solidFill>
                <a:schemeClr val="tx1"/>
              </a:solidFill>
              <a:latin typeface="+mj-lt"/>
              <a:cs typeface="Comic Sans MS"/>
            </a:rPr>
            <a:t> </a:t>
          </a:r>
          <a:r>
            <a:rPr lang="en-US" sz="2000" kern="1200" spc="-4" dirty="0" err="1">
              <a:solidFill>
                <a:schemeClr val="tx1"/>
              </a:solidFill>
              <a:latin typeface="+mj-lt"/>
              <a:cs typeface="Comic Sans MS"/>
            </a:rPr>
            <a:t>ini</a:t>
          </a:r>
          <a:r>
            <a:rPr lang="en-US" sz="2000" kern="1200" spc="-4" dirty="0">
              <a:solidFill>
                <a:schemeClr val="tx1"/>
              </a:solidFill>
              <a:latin typeface="+mj-lt"/>
              <a:cs typeface="Comic Sans MS"/>
            </a:rPr>
            <a:t>, </a:t>
          </a:r>
          <a:r>
            <a:rPr lang="en-US" sz="2000" kern="1200" dirty="0">
              <a:solidFill>
                <a:schemeClr val="tx1"/>
              </a:solidFill>
              <a:latin typeface="+mj-lt"/>
              <a:cs typeface="Comic Sans MS"/>
            </a:rPr>
            <a:t>experts </a:t>
          </a:r>
          <a:r>
            <a:rPr lang="en-US" sz="2000" kern="1200" spc="-4" dirty="0">
              <a:solidFill>
                <a:schemeClr val="tx1"/>
              </a:solidFill>
              <a:latin typeface="+mj-lt"/>
              <a:cs typeface="Comic Sans MS"/>
            </a:rPr>
            <a:t>judgement </a:t>
          </a:r>
          <a:r>
            <a:rPr lang="en-US" sz="2000" kern="1200" dirty="0" err="1">
              <a:solidFill>
                <a:schemeClr val="tx1"/>
              </a:solidFill>
              <a:latin typeface="+mj-lt"/>
              <a:cs typeface="Comic Sans MS"/>
            </a:rPr>
            <a:t>adalah</a:t>
          </a:r>
          <a:r>
            <a:rPr lang="en-US" sz="2000" kern="1200" dirty="0">
              <a:solidFill>
                <a:schemeClr val="tx1"/>
              </a:solidFill>
              <a:latin typeface="+mj-lt"/>
              <a:cs typeface="Comic Sans MS"/>
            </a:rPr>
            <a:t>  </a:t>
          </a:r>
          <a:r>
            <a:rPr lang="en-US" sz="2000" kern="1200" dirty="0" err="1">
              <a:solidFill>
                <a:schemeClr val="tx1"/>
              </a:solidFill>
              <a:latin typeface="+mj-lt"/>
              <a:cs typeface="Comic Sans MS"/>
            </a:rPr>
            <a:t>pendapat</a:t>
          </a:r>
          <a:r>
            <a:rPr lang="en-US" sz="2000" kern="1200" dirty="0">
              <a:solidFill>
                <a:schemeClr val="tx1"/>
              </a:solidFill>
              <a:latin typeface="+mj-lt"/>
              <a:cs typeface="Comic Sans MS"/>
            </a:rPr>
            <a:t> orang yang </a:t>
          </a:r>
          <a:r>
            <a:rPr lang="en-US" sz="2000" kern="1200" spc="-4" dirty="0" err="1">
              <a:solidFill>
                <a:schemeClr val="tx1"/>
              </a:solidFill>
              <a:latin typeface="+mj-lt"/>
              <a:cs typeface="Comic Sans MS"/>
            </a:rPr>
            <a:t>berpengalaman</a:t>
          </a:r>
          <a:r>
            <a:rPr lang="en-US" sz="2000" kern="1200" spc="-4" dirty="0">
              <a:solidFill>
                <a:schemeClr val="tx1"/>
              </a:solidFill>
              <a:latin typeface="+mj-lt"/>
              <a:cs typeface="Comic Sans MS"/>
            </a:rPr>
            <a:t> </a:t>
          </a:r>
          <a:r>
            <a:rPr lang="en-US" sz="2000" kern="1200" dirty="0">
              <a:solidFill>
                <a:schemeClr val="tx1"/>
              </a:solidFill>
              <a:latin typeface="+mj-lt"/>
              <a:cs typeface="Comic Sans MS"/>
            </a:rPr>
            <a:t>/ </a:t>
          </a:r>
          <a:r>
            <a:rPr lang="en-US" sz="2000" kern="1200" dirty="0" err="1">
              <a:solidFill>
                <a:schemeClr val="tx1"/>
              </a:solidFill>
              <a:latin typeface="+mj-lt"/>
              <a:cs typeface="Comic Sans MS"/>
            </a:rPr>
            <a:t>ahli</a:t>
          </a:r>
          <a:r>
            <a:rPr lang="en-US" sz="2000" kern="1200" dirty="0">
              <a:solidFill>
                <a:schemeClr val="tx1"/>
              </a:solidFill>
              <a:latin typeface="+mj-lt"/>
              <a:cs typeface="Comic Sans MS"/>
            </a:rPr>
            <a:t> </a:t>
          </a:r>
          <a:r>
            <a:rPr lang="en-US" sz="2000" kern="1200" spc="-4" dirty="0" err="1">
              <a:solidFill>
                <a:schemeClr val="tx1"/>
              </a:solidFill>
              <a:latin typeface="+mj-lt"/>
              <a:cs typeface="Comic Sans MS"/>
            </a:rPr>
            <a:t>terkait</a:t>
          </a:r>
          <a:r>
            <a:rPr lang="en-US" sz="2000" kern="1200" spc="-4" dirty="0">
              <a:solidFill>
                <a:schemeClr val="tx1"/>
              </a:solidFill>
              <a:latin typeface="+mj-lt"/>
              <a:cs typeface="Comic Sans MS"/>
            </a:rPr>
            <a:t>  </a:t>
          </a:r>
          <a:r>
            <a:rPr lang="en-US" sz="2000" kern="1200" spc="-4" dirty="0" err="1">
              <a:solidFill>
                <a:schemeClr val="tx1"/>
              </a:solidFill>
              <a:latin typeface="+mj-lt"/>
              <a:cs typeface="Comic Sans MS"/>
            </a:rPr>
            <a:t>bagaimana</a:t>
          </a:r>
          <a:r>
            <a:rPr lang="en-US" sz="2000" kern="1200" spc="-4" dirty="0">
              <a:solidFill>
                <a:schemeClr val="tx1"/>
              </a:solidFill>
              <a:latin typeface="+mj-lt"/>
              <a:cs typeface="Comic Sans MS"/>
            </a:rPr>
            <a:t> </a:t>
          </a:r>
          <a:r>
            <a:rPr lang="en-US" sz="2000" kern="1200" dirty="0" err="1">
              <a:solidFill>
                <a:schemeClr val="tx1"/>
              </a:solidFill>
              <a:latin typeface="+mj-lt"/>
              <a:cs typeface="Comic Sans MS"/>
            </a:rPr>
            <a:t>proyek</a:t>
          </a:r>
          <a:r>
            <a:rPr lang="en-US" sz="2000" kern="1200" dirty="0">
              <a:solidFill>
                <a:schemeClr val="tx1"/>
              </a:solidFill>
              <a:latin typeface="+mj-lt"/>
              <a:cs typeface="Comic Sans MS"/>
            </a:rPr>
            <a:t> yang </a:t>
          </a:r>
          <a:r>
            <a:rPr lang="en-US" sz="2000" kern="1200" dirty="0" err="1">
              <a:solidFill>
                <a:schemeClr val="tx1"/>
              </a:solidFill>
              <a:latin typeface="+mj-lt"/>
              <a:cs typeface="Comic Sans MS"/>
            </a:rPr>
            <a:t>sejenis</a:t>
          </a:r>
          <a:r>
            <a:rPr lang="en-US" sz="2000" kern="1200" dirty="0">
              <a:solidFill>
                <a:schemeClr val="tx1"/>
              </a:solidFill>
              <a:latin typeface="+mj-lt"/>
              <a:cs typeface="Comic Sans MS"/>
            </a:rPr>
            <a:t> </a:t>
          </a:r>
          <a:r>
            <a:rPr lang="en-US" sz="2000" kern="1200" dirty="0" err="1">
              <a:solidFill>
                <a:schemeClr val="tx1"/>
              </a:solidFill>
              <a:latin typeface="+mj-lt"/>
              <a:cs typeface="Comic Sans MS"/>
            </a:rPr>
            <a:t>mengelola</a:t>
          </a:r>
          <a:r>
            <a:rPr lang="en-US" sz="2000" kern="1200" dirty="0">
              <a:solidFill>
                <a:schemeClr val="tx1"/>
              </a:solidFill>
              <a:latin typeface="+mj-lt"/>
              <a:cs typeface="Comic Sans MS"/>
            </a:rPr>
            <a:t> </a:t>
          </a:r>
          <a:r>
            <a:rPr lang="en-US" sz="2000" kern="1200" dirty="0" err="1">
              <a:solidFill>
                <a:schemeClr val="tx1"/>
              </a:solidFill>
              <a:latin typeface="+mj-lt"/>
              <a:cs typeface="Comic Sans MS"/>
            </a:rPr>
            <a:t>lingkup</a:t>
          </a:r>
          <a:r>
            <a:rPr lang="en-US" sz="2000" kern="1200" dirty="0">
              <a:solidFill>
                <a:schemeClr val="tx1"/>
              </a:solidFill>
              <a:latin typeface="+mj-lt"/>
              <a:cs typeface="Comic Sans MS"/>
            </a:rPr>
            <a:t> yang  </a:t>
          </a:r>
          <a:r>
            <a:rPr lang="en-US" sz="2000" kern="1200" spc="-4" dirty="0" err="1">
              <a:solidFill>
                <a:schemeClr val="tx1"/>
              </a:solidFill>
              <a:latin typeface="+mj-lt"/>
              <a:cs typeface="Comic Sans MS"/>
            </a:rPr>
            <a:t>digunakan</a:t>
          </a:r>
          <a:r>
            <a:rPr lang="en-US" sz="2000" kern="1200" spc="-4" dirty="0">
              <a:solidFill>
                <a:schemeClr val="tx1"/>
              </a:solidFill>
              <a:latin typeface="+mj-lt"/>
              <a:cs typeface="Comic Sans MS"/>
            </a:rPr>
            <a:t> </a:t>
          </a:r>
          <a:r>
            <a:rPr lang="en-US" sz="2000" kern="1200" spc="-4" dirty="0" err="1">
              <a:solidFill>
                <a:schemeClr val="tx1"/>
              </a:solidFill>
              <a:latin typeface="+mj-lt"/>
              <a:cs typeface="Comic Sans MS"/>
            </a:rPr>
            <a:t>dalam</a:t>
          </a:r>
          <a:r>
            <a:rPr lang="en-US" sz="2000" kern="1200" spc="-4" dirty="0">
              <a:solidFill>
                <a:schemeClr val="tx1"/>
              </a:solidFill>
              <a:latin typeface="+mj-lt"/>
              <a:cs typeface="Comic Sans MS"/>
            </a:rPr>
            <a:t> </a:t>
          </a:r>
          <a:r>
            <a:rPr lang="en-US" sz="2000" kern="1200" spc="-4" dirty="0" err="1">
              <a:solidFill>
                <a:schemeClr val="tx1"/>
              </a:solidFill>
              <a:latin typeface="+mj-lt"/>
              <a:cs typeface="Comic Sans MS"/>
            </a:rPr>
            <a:t>rencana</a:t>
          </a:r>
          <a:r>
            <a:rPr lang="en-US" sz="2000" kern="1200" spc="-4" dirty="0">
              <a:solidFill>
                <a:schemeClr val="tx1"/>
              </a:solidFill>
              <a:latin typeface="+mj-lt"/>
              <a:cs typeface="Comic Sans MS"/>
            </a:rPr>
            <a:t> </a:t>
          </a:r>
          <a:r>
            <a:rPr lang="en-US" sz="2000" kern="1200" dirty="0" err="1">
              <a:solidFill>
                <a:schemeClr val="tx1"/>
              </a:solidFill>
              <a:latin typeface="+mj-lt"/>
              <a:cs typeface="Comic Sans MS"/>
            </a:rPr>
            <a:t>pengelolaan</a:t>
          </a:r>
          <a:r>
            <a:rPr lang="en-US" sz="2000" kern="1200" dirty="0">
              <a:solidFill>
                <a:schemeClr val="tx1"/>
              </a:solidFill>
              <a:latin typeface="+mj-lt"/>
              <a:cs typeface="Comic Sans MS"/>
            </a:rPr>
            <a:t> </a:t>
          </a:r>
          <a:r>
            <a:rPr lang="en-US" sz="2000" kern="1200" dirty="0" err="1">
              <a:solidFill>
                <a:schemeClr val="tx1"/>
              </a:solidFill>
              <a:latin typeface="+mj-lt"/>
              <a:cs typeface="Comic Sans MS"/>
            </a:rPr>
            <a:t>lingkup</a:t>
          </a:r>
          <a:r>
            <a:rPr lang="en-US" sz="2000" kern="1200" spc="11" dirty="0">
              <a:solidFill>
                <a:schemeClr val="tx1"/>
              </a:solidFill>
              <a:latin typeface="+mj-lt"/>
              <a:cs typeface="Comic Sans MS"/>
            </a:rPr>
            <a:t> </a:t>
          </a:r>
          <a:r>
            <a:rPr lang="en-US" sz="2000" kern="1200" dirty="0" err="1">
              <a:solidFill>
                <a:schemeClr val="tx1"/>
              </a:solidFill>
              <a:latin typeface="+mj-lt"/>
              <a:cs typeface="Comic Sans MS"/>
            </a:rPr>
            <a:t>proyek</a:t>
          </a:r>
          <a:r>
            <a:rPr lang="en-US" sz="2000" kern="1200" dirty="0">
              <a:solidFill>
                <a:schemeClr val="tx1"/>
              </a:solidFill>
              <a:latin typeface="+mj-lt"/>
              <a:cs typeface="Comic Sans MS"/>
            </a:rPr>
            <a:t>.</a:t>
          </a:r>
          <a:endParaRPr lang="en-US" sz="2000" kern="1200" dirty="0">
            <a:solidFill>
              <a:schemeClr val="tx1"/>
            </a:solidFill>
            <a:latin typeface="+mj-lt"/>
          </a:endParaRPr>
        </a:p>
      </dsp:txBody>
      <dsp:txXfrm>
        <a:off x="0" y="423444"/>
        <a:ext cx="9729700" cy="1974004"/>
      </dsp:txXfrm>
    </dsp:sp>
    <dsp:sp modelId="{CA5515A7-FA4D-4B85-9DD9-17359CF050D2}">
      <dsp:nvSpPr>
        <dsp:cNvPr id="0" name=""/>
        <dsp:cNvSpPr/>
      </dsp:nvSpPr>
      <dsp:spPr>
        <a:xfrm>
          <a:off x="0" y="2376329"/>
          <a:ext cx="9729700" cy="411305"/>
        </a:xfrm>
        <a:prstGeom prst="roundRect">
          <a:avLst/>
        </a:prstGeom>
        <a:solidFill>
          <a:schemeClr val="accent5">
            <a:hueOff val="-7353344"/>
            <a:satOff val="-10228"/>
            <a:lumOff val="-3922"/>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82550" lvl="0" indent="-82550" algn="l" defTabSz="889000">
            <a:lnSpc>
              <a:spcPct val="90000"/>
            </a:lnSpc>
            <a:spcBef>
              <a:spcPct val="0"/>
            </a:spcBef>
            <a:spcAft>
              <a:spcPct val="35000"/>
            </a:spcAft>
            <a:buNone/>
          </a:pPr>
          <a:r>
            <a:rPr lang="en-GB" sz="2000" b="1" kern="1200" spc="-4" dirty="0">
              <a:solidFill>
                <a:schemeClr val="tx1"/>
              </a:solidFill>
              <a:latin typeface="+mj-lt"/>
              <a:cs typeface="Comic Sans MS"/>
            </a:rPr>
            <a:t>Analogous</a:t>
          </a:r>
          <a:r>
            <a:rPr lang="en-GB" sz="2000" b="1" kern="1200" spc="-60" dirty="0">
              <a:solidFill>
                <a:schemeClr val="tx1"/>
              </a:solidFill>
              <a:latin typeface="+mj-lt"/>
              <a:cs typeface="Comic Sans MS"/>
            </a:rPr>
            <a:t> </a:t>
          </a:r>
          <a:r>
            <a:rPr lang="en-GB" sz="2000" b="1" kern="1200" spc="-4" dirty="0">
              <a:solidFill>
                <a:schemeClr val="tx1"/>
              </a:solidFill>
              <a:latin typeface="+mj-lt"/>
              <a:cs typeface="Comic Sans MS"/>
            </a:rPr>
            <a:t>Estimating</a:t>
          </a:r>
          <a:endParaRPr lang="en-US" sz="2000" b="1" kern="1200" dirty="0">
            <a:solidFill>
              <a:schemeClr val="tx1"/>
            </a:solidFill>
            <a:latin typeface="+mj-lt"/>
            <a:ea typeface="+mn-ea"/>
            <a:cs typeface="+mn-cs"/>
          </a:endParaRPr>
        </a:p>
      </dsp:txBody>
      <dsp:txXfrm>
        <a:off x="20078" y="2396407"/>
        <a:ext cx="9689544" cy="371149"/>
      </dsp:txXfrm>
    </dsp:sp>
    <dsp:sp modelId="{44DBF284-EFB8-48CB-AA9A-57838DF88D90}">
      <dsp:nvSpPr>
        <dsp:cNvPr id="0" name=""/>
        <dsp:cNvSpPr/>
      </dsp:nvSpPr>
      <dsp:spPr>
        <a:xfrm>
          <a:off x="0" y="2817120"/>
          <a:ext cx="9729700" cy="2870912"/>
        </a:xfrm>
        <a:prstGeom prst="rect">
          <a:avLst/>
        </a:prstGeom>
        <a:noFill/>
        <a:ln w="6350" cap="flat" cmpd="sng" algn="ctr">
          <a:solidFill>
            <a:schemeClr val="dk1">
              <a:alpha val="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308918" tIns="25400" rIns="142240" bIns="25400" numCol="1" spcCol="1270" anchor="t" anchorCtr="0">
          <a:noAutofit/>
        </a:bodyPr>
        <a:lstStyle/>
        <a:p>
          <a:pPr marL="82550" lvl="1" indent="-82550" algn="l" defTabSz="889000">
            <a:lnSpc>
              <a:spcPct val="100000"/>
            </a:lnSpc>
            <a:spcBef>
              <a:spcPct val="0"/>
            </a:spcBef>
            <a:spcAft>
              <a:spcPct val="20000"/>
            </a:spcAft>
            <a:buChar char="•"/>
          </a:pPr>
          <a:r>
            <a:rPr lang="en-GB" sz="2000" kern="1200" spc="-4" dirty="0" err="1">
              <a:solidFill>
                <a:schemeClr val="tx1"/>
              </a:solidFill>
              <a:latin typeface="+mj-lt"/>
              <a:cs typeface="Comic Sans MS"/>
            </a:rPr>
            <a:t>Penaksiran</a:t>
          </a:r>
          <a:r>
            <a:rPr lang="en-GB" sz="2000" kern="1200" spc="-4" dirty="0">
              <a:solidFill>
                <a:schemeClr val="tx1"/>
              </a:solidFill>
              <a:latin typeface="+mj-lt"/>
              <a:cs typeface="Comic Sans MS"/>
            </a:rPr>
            <a:t> </a:t>
          </a:r>
          <a:r>
            <a:rPr lang="en-GB" sz="2000" kern="1200" dirty="0">
              <a:solidFill>
                <a:schemeClr val="tx1"/>
              </a:solidFill>
              <a:latin typeface="+mj-lt"/>
              <a:cs typeface="Comic Sans MS"/>
            </a:rPr>
            <a:t>Analog </a:t>
          </a:r>
          <a:r>
            <a:rPr lang="en-GB" sz="2000" kern="1200" dirty="0" err="1">
              <a:solidFill>
                <a:schemeClr val="tx1"/>
              </a:solidFill>
              <a:latin typeface="+mj-lt"/>
              <a:cs typeface="Comic Sans MS"/>
            </a:rPr>
            <a:t>adalah</a:t>
          </a:r>
          <a:r>
            <a:rPr lang="en-GB" sz="2000" kern="1200" dirty="0">
              <a:solidFill>
                <a:schemeClr val="tx1"/>
              </a:solidFill>
              <a:latin typeface="+mj-lt"/>
              <a:cs typeface="Comic Sans MS"/>
            </a:rPr>
            <a:t> </a:t>
          </a:r>
          <a:r>
            <a:rPr lang="en-GB" sz="2000" kern="1200" spc="-4" dirty="0" err="1">
              <a:solidFill>
                <a:schemeClr val="tx1"/>
              </a:solidFill>
              <a:latin typeface="+mj-lt"/>
              <a:cs typeface="Comic Sans MS"/>
            </a:rPr>
            <a:t>teknik</a:t>
          </a:r>
          <a:r>
            <a:rPr lang="en-GB" sz="2000" kern="1200" spc="-4" dirty="0">
              <a:solidFill>
                <a:schemeClr val="tx1"/>
              </a:solidFill>
              <a:latin typeface="+mj-lt"/>
              <a:cs typeface="Comic Sans MS"/>
            </a:rPr>
            <a:t> </a:t>
          </a:r>
          <a:r>
            <a:rPr lang="en-GB" sz="2000" kern="1200" spc="-4" dirty="0" err="1">
              <a:solidFill>
                <a:schemeClr val="tx1"/>
              </a:solidFill>
              <a:latin typeface="+mj-lt"/>
              <a:cs typeface="Comic Sans MS"/>
            </a:rPr>
            <a:t>untuk</a:t>
          </a:r>
          <a:r>
            <a:rPr lang="en-GB" sz="2000" kern="1200" spc="-4" dirty="0">
              <a:solidFill>
                <a:schemeClr val="tx1"/>
              </a:solidFill>
              <a:latin typeface="+mj-lt"/>
              <a:cs typeface="Comic Sans MS"/>
            </a:rPr>
            <a:t> </a:t>
          </a:r>
          <a:r>
            <a:rPr lang="en-GB" sz="2000" kern="1200" dirty="0" err="1">
              <a:solidFill>
                <a:schemeClr val="tx1"/>
              </a:solidFill>
              <a:latin typeface="+mj-lt"/>
              <a:cs typeface="Comic Sans MS"/>
            </a:rPr>
            <a:t>memperkirakan</a:t>
          </a:r>
          <a:r>
            <a:rPr lang="en-GB" sz="2000" kern="1200" dirty="0">
              <a:solidFill>
                <a:schemeClr val="tx1"/>
              </a:solidFill>
              <a:latin typeface="+mj-lt"/>
              <a:cs typeface="Comic Sans MS"/>
            </a:rPr>
            <a:t> </a:t>
          </a:r>
          <a:r>
            <a:rPr lang="en-GB" sz="2000" kern="1200" spc="-4" dirty="0" err="1">
              <a:solidFill>
                <a:schemeClr val="tx1"/>
              </a:solidFill>
              <a:latin typeface="+mj-lt"/>
              <a:cs typeface="Comic Sans MS"/>
            </a:rPr>
            <a:t>durasi</a:t>
          </a:r>
          <a:r>
            <a:rPr lang="en-GB" sz="2000" kern="1200" spc="-4" dirty="0">
              <a:solidFill>
                <a:schemeClr val="tx1"/>
              </a:solidFill>
              <a:latin typeface="+mj-lt"/>
              <a:cs typeface="Comic Sans MS"/>
            </a:rPr>
            <a:t> </a:t>
          </a:r>
          <a:r>
            <a:rPr lang="en-GB" sz="2000" kern="1200" dirty="0" err="1">
              <a:solidFill>
                <a:schemeClr val="tx1"/>
              </a:solidFill>
              <a:latin typeface="+mj-lt"/>
              <a:cs typeface="Comic Sans MS"/>
            </a:rPr>
            <a:t>atau</a:t>
          </a:r>
          <a:r>
            <a:rPr lang="en-GB" sz="2000" kern="1200" dirty="0">
              <a:solidFill>
                <a:schemeClr val="tx1"/>
              </a:solidFill>
              <a:latin typeface="+mj-lt"/>
              <a:cs typeface="Comic Sans MS"/>
            </a:rPr>
            <a:t> </a:t>
          </a:r>
          <a:r>
            <a:rPr lang="en-GB" sz="2000" kern="1200" spc="-4" dirty="0" err="1">
              <a:solidFill>
                <a:schemeClr val="tx1"/>
              </a:solidFill>
              <a:latin typeface="+mj-lt"/>
              <a:cs typeface="Comic Sans MS"/>
            </a:rPr>
            <a:t>biaya</a:t>
          </a:r>
          <a:r>
            <a:rPr lang="en-GB" sz="2000" kern="1200" spc="-4" dirty="0">
              <a:solidFill>
                <a:schemeClr val="tx1"/>
              </a:solidFill>
              <a:latin typeface="+mj-lt"/>
              <a:cs typeface="Comic Sans MS"/>
            </a:rPr>
            <a:t>  </a:t>
          </a:r>
          <a:r>
            <a:rPr lang="en-GB" sz="2000" kern="1200" spc="-4" dirty="0" err="1">
              <a:solidFill>
                <a:schemeClr val="tx1"/>
              </a:solidFill>
              <a:latin typeface="+mj-lt"/>
              <a:cs typeface="Comic Sans MS"/>
            </a:rPr>
            <a:t>dari</a:t>
          </a:r>
          <a:r>
            <a:rPr lang="en-GB" sz="2000" kern="1200" spc="-4" dirty="0">
              <a:solidFill>
                <a:schemeClr val="tx1"/>
              </a:solidFill>
              <a:latin typeface="+mj-lt"/>
              <a:cs typeface="Comic Sans MS"/>
            </a:rPr>
            <a:t> </a:t>
          </a:r>
          <a:r>
            <a:rPr lang="en-GB" sz="2000" kern="1200" dirty="0" err="1">
              <a:solidFill>
                <a:schemeClr val="tx1"/>
              </a:solidFill>
              <a:latin typeface="+mj-lt"/>
              <a:cs typeface="Comic Sans MS"/>
            </a:rPr>
            <a:t>suatu</a:t>
          </a:r>
          <a:r>
            <a:rPr lang="en-GB" sz="2000" kern="1200" dirty="0">
              <a:solidFill>
                <a:schemeClr val="tx1"/>
              </a:solidFill>
              <a:latin typeface="+mj-lt"/>
              <a:cs typeface="Comic Sans MS"/>
            </a:rPr>
            <a:t> </a:t>
          </a:r>
          <a:r>
            <a:rPr lang="en-GB" sz="2000" kern="1200" dirty="0" err="1">
              <a:solidFill>
                <a:schemeClr val="tx1"/>
              </a:solidFill>
              <a:latin typeface="+mj-lt"/>
              <a:cs typeface="Comic Sans MS"/>
            </a:rPr>
            <a:t>kegiatan</a:t>
          </a:r>
          <a:r>
            <a:rPr lang="en-GB" sz="2000" kern="1200" dirty="0">
              <a:solidFill>
                <a:schemeClr val="tx1"/>
              </a:solidFill>
              <a:latin typeface="+mj-lt"/>
              <a:cs typeface="Comic Sans MS"/>
            </a:rPr>
            <a:t> </a:t>
          </a:r>
          <a:r>
            <a:rPr lang="en-GB" sz="2000" kern="1200" dirty="0" err="1">
              <a:solidFill>
                <a:schemeClr val="tx1"/>
              </a:solidFill>
              <a:latin typeface="+mj-lt"/>
              <a:cs typeface="Comic Sans MS"/>
            </a:rPr>
            <a:t>atau</a:t>
          </a:r>
          <a:r>
            <a:rPr lang="en-GB" sz="2000" kern="1200" dirty="0">
              <a:solidFill>
                <a:schemeClr val="tx1"/>
              </a:solidFill>
              <a:latin typeface="+mj-lt"/>
              <a:cs typeface="Comic Sans MS"/>
            </a:rPr>
            <a:t> </a:t>
          </a:r>
          <a:r>
            <a:rPr lang="en-GB" sz="2000" kern="1200" spc="-4" dirty="0" err="1">
              <a:solidFill>
                <a:schemeClr val="tx1"/>
              </a:solidFill>
              <a:latin typeface="+mj-lt"/>
              <a:cs typeface="Comic Sans MS"/>
            </a:rPr>
            <a:t>proyek</a:t>
          </a:r>
          <a:r>
            <a:rPr lang="en-GB" sz="2000" kern="1200" spc="-4" dirty="0">
              <a:solidFill>
                <a:schemeClr val="tx1"/>
              </a:solidFill>
              <a:latin typeface="+mj-lt"/>
              <a:cs typeface="Comic Sans MS"/>
            </a:rPr>
            <a:t> </a:t>
          </a:r>
          <a:r>
            <a:rPr lang="en-GB" sz="2000" kern="1200" spc="-4" dirty="0" err="1">
              <a:solidFill>
                <a:schemeClr val="tx1"/>
              </a:solidFill>
              <a:latin typeface="+mj-lt"/>
              <a:cs typeface="Comic Sans MS"/>
            </a:rPr>
            <a:t>dengan</a:t>
          </a:r>
          <a:r>
            <a:rPr lang="en-GB" sz="2000" kern="1200" spc="-4" dirty="0">
              <a:solidFill>
                <a:schemeClr val="tx1"/>
              </a:solidFill>
              <a:latin typeface="+mj-lt"/>
              <a:cs typeface="Comic Sans MS"/>
            </a:rPr>
            <a:t> </a:t>
          </a:r>
          <a:r>
            <a:rPr lang="en-GB" sz="2000" kern="1200" dirty="0" err="1">
              <a:solidFill>
                <a:schemeClr val="tx1"/>
              </a:solidFill>
              <a:latin typeface="+mj-lt"/>
              <a:cs typeface="Comic Sans MS"/>
            </a:rPr>
            <a:t>menggunakan</a:t>
          </a:r>
          <a:r>
            <a:rPr lang="en-GB" sz="2000" kern="1200" dirty="0">
              <a:solidFill>
                <a:schemeClr val="tx1"/>
              </a:solidFill>
              <a:latin typeface="+mj-lt"/>
              <a:cs typeface="Comic Sans MS"/>
            </a:rPr>
            <a:t> </a:t>
          </a:r>
          <a:r>
            <a:rPr lang="en-GB" sz="2000" kern="1200" spc="-4" dirty="0">
              <a:solidFill>
                <a:schemeClr val="tx1"/>
              </a:solidFill>
              <a:latin typeface="+mj-lt"/>
              <a:cs typeface="Comic Sans MS"/>
            </a:rPr>
            <a:t>data </a:t>
          </a:r>
          <a:r>
            <a:rPr lang="en-GB" sz="2000" kern="1200" dirty="0" err="1">
              <a:solidFill>
                <a:schemeClr val="tx1"/>
              </a:solidFill>
              <a:latin typeface="+mj-lt"/>
              <a:cs typeface="Comic Sans MS"/>
            </a:rPr>
            <a:t>historis</a:t>
          </a:r>
          <a:r>
            <a:rPr lang="en-GB" sz="2000" kern="1200" dirty="0">
              <a:solidFill>
                <a:schemeClr val="tx1"/>
              </a:solidFill>
              <a:latin typeface="+mj-lt"/>
              <a:cs typeface="Comic Sans MS"/>
            </a:rPr>
            <a:t> </a:t>
          </a:r>
          <a:r>
            <a:rPr lang="en-GB" sz="2000" kern="1200" spc="-4" dirty="0" err="1">
              <a:solidFill>
                <a:schemeClr val="tx1"/>
              </a:solidFill>
              <a:latin typeface="+mj-lt"/>
              <a:cs typeface="Comic Sans MS"/>
            </a:rPr>
            <a:t>dari</a:t>
          </a:r>
          <a:r>
            <a:rPr lang="en-GB" sz="2000" kern="1200" spc="-4" dirty="0">
              <a:solidFill>
                <a:schemeClr val="tx1"/>
              </a:solidFill>
              <a:latin typeface="+mj-lt"/>
              <a:cs typeface="Comic Sans MS"/>
            </a:rPr>
            <a:t>  </a:t>
          </a:r>
          <a:r>
            <a:rPr lang="en-GB" sz="2000" kern="1200" dirty="0" err="1">
              <a:solidFill>
                <a:schemeClr val="tx1"/>
              </a:solidFill>
              <a:latin typeface="+mj-lt"/>
              <a:cs typeface="Comic Sans MS"/>
            </a:rPr>
            <a:t>kegiatan</a:t>
          </a:r>
          <a:r>
            <a:rPr lang="en-GB" sz="2000" kern="1200" dirty="0">
              <a:solidFill>
                <a:schemeClr val="tx1"/>
              </a:solidFill>
              <a:latin typeface="+mj-lt"/>
              <a:cs typeface="Comic Sans MS"/>
            </a:rPr>
            <a:t> </a:t>
          </a:r>
          <a:r>
            <a:rPr lang="en-GB" sz="2000" kern="1200" spc="-4" dirty="0" err="1">
              <a:solidFill>
                <a:schemeClr val="tx1"/>
              </a:solidFill>
              <a:latin typeface="+mj-lt"/>
              <a:cs typeface="Comic Sans MS"/>
            </a:rPr>
            <a:t>serupa</a:t>
          </a:r>
          <a:r>
            <a:rPr lang="en-GB" sz="2000" kern="1200" spc="-4" dirty="0">
              <a:solidFill>
                <a:schemeClr val="tx1"/>
              </a:solidFill>
              <a:latin typeface="+mj-lt"/>
              <a:cs typeface="Comic Sans MS"/>
            </a:rPr>
            <a:t> </a:t>
          </a:r>
          <a:r>
            <a:rPr lang="en-GB" sz="2000" kern="1200" dirty="0" err="1">
              <a:solidFill>
                <a:schemeClr val="tx1"/>
              </a:solidFill>
              <a:latin typeface="+mj-lt"/>
              <a:cs typeface="Comic Sans MS"/>
            </a:rPr>
            <a:t>atau</a:t>
          </a:r>
          <a:r>
            <a:rPr lang="en-GB" sz="2000" kern="1200" spc="-30" dirty="0">
              <a:solidFill>
                <a:schemeClr val="tx1"/>
              </a:solidFill>
              <a:latin typeface="+mj-lt"/>
              <a:cs typeface="Comic Sans MS"/>
            </a:rPr>
            <a:t> </a:t>
          </a:r>
          <a:r>
            <a:rPr lang="en-GB" sz="2000" kern="1200" spc="-4" dirty="0" err="1">
              <a:solidFill>
                <a:schemeClr val="tx1"/>
              </a:solidFill>
              <a:latin typeface="+mj-lt"/>
              <a:cs typeface="Comic Sans MS"/>
            </a:rPr>
            <a:t>proyek</a:t>
          </a:r>
          <a:r>
            <a:rPr lang="en-GB" sz="2000" kern="1200" spc="-4" dirty="0">
              <a:solidFill>
                <a:schemeClr val="tx1"/>
              </a:solidFill>
              <a:latin typeface="+mj-lt"/>
              <a:cs typeface="Comic Sans MS"/>
            </a:rPr>
            <a:t>.</a:t>
          </a:r>
          <a:endParaRPr lang="en-US" sz="2000" kern="1200" dirty="0">
            <a:solidFill>
              <a:schemeClr val="tx1"/>
            </a:solidFill>
            <a:latin typeface="+mj-lt"/>
            <a:ea typeface="+mn-ea"/>
            <a:cs typeface="+mn-cs"/>
          </a:endParaRPr>
        </a:p>
        <a:p>
          <a:pPr marL="228600" lvl="1" indent="-228600" algn="l" defTabSz="889000">
            <a:lnSpc>
              <a:spcPct val="100000"/>
            </a:lnSpc>
            <a:spcBef>
              <a:spcPct val="0"/>
            </a:spcBef>
            <a:spcAft>
              <a:spcPct val="20000"/>
            </a:spcAft>
            <a:buChar char="•"/>
          </a:pPr>
          <a:r>
            <a:rPr lang="en-GB" sz="2000" kern="1200" spc="-4" dirty="0" err="1">
              <a:solidFill>
                <a:schemeClr val="tx1"/>
              </a:solidFill>
              <a:latin typeface="+mj-lt"/>
              <a:cs typeface="Comic Sans MS"/>
            </a:rPr>
            <a:t>Penaksiran</a:t>
          </a:r>
          <a:r>
            <a:rPr lang="en-GB" sz="2000" kern="1200" spc="-4" dirty="0">
              <a:solidFill>
                <a:schemeClr val="tx1"/>
              </a:solidFill>
              <a:latin typeface="+mj-lt"/>
              <a:cs typeface="Comic Sans MS"/>
            </a:rPr>
            <a:t> </a:t>
          </a:r>
          <a:r>
            <a:rPr lang="en-GB" sz="2000" kern="1200" dirty="0">
              <a:solidFill>
                <a:schemeClr val="tx1"/>
              </a:solidFill>
              <a:latin typeface="+mj-lt"/>
              <a:cs typeface="Comic Sans MS"/>
            </a:rPr>
            <a:t>Analog </a:t>
          </a:r>
          <a:r>
            <a:rPr lang="en-GB" sz="2000" kern="1200" dirty="0" err="1">
              <a:solidFill>
                <a:schemeClr val="tx1"/>
              </a:solidFill>
              <a:latin typeface="+mj-lt"/>
              <a:cs typeface="Comic Sans MS"/>
            </a:rPr>
            <a:t>menggunakan</a:t>
          </a:r>
          <a:r>
            <a:rPr lang="en-GB" sz="2000" kern="1200" dirty="0">
              <a:solidFill>
                <a:schemeClr val="tx1"/>
              </a:solidFill>
              <a:latin typeface="+mj-lt"/>
              <a:cs typeface="Comic Sans MS"/>
            </a:rPr>
            <a:t> parameter </a:t>
          </a:r>
          <a:r>
            <a:rPr lang="en-GB" sz="2000" kern="1200" spc="-4" dirty="0" err="1">
              <a:solidFill>
                <a:schemeClr val="tx1"/>
              </a:solidFill>
              <a:latin typeface="+mj-lt"/>
              <a:cs typeface="Comic Sans MS"/>
            </a:rPr>
            <a:t>dari</a:t>
          </a:r>
          <a:r>
            <a:rPr lang="en-GB" sz="2000" kern="1200" spc="-38" dirty="0">
              <a:solidFill>
                <a:schemeClr val="tx1"/>
              </a:solidFill>
              <a:latin typeface="+mj-lt"/>
              <a:cs typeface="Comic Sans MS"/>
            </a:rPr>
            <a:t> </a:t>
          </a:r>
          <a:r>
            <a:rPr lang="en-GB" sz="2000" kern="1200" spc="-4" dirty="0" err="1">
              <a:solidFill>
                <a:schemeClr val="tx1"/>
              </a:solidFill>
              <a:latin typeface="+mj-lt"/>
              <a:cs typeface="Comic Sans MS"/>
            </a:rPr>
            <a:t>proyek</a:t>
          </a:r>
          <a:r>
            <a:rPr lang="en-GB" sz="2000" kern="1200" spc="-4" dirty="0">
              <a:solidFill>
                <a:schemeClr val="tx1"/>
              </a:solidFill>
              <a:latin typeface="+mj-lt"/>
              <a:cs typeface="Comic Sans MS"/>
            </a:rPr>
            <a:t> </a:t>
          </a:r>
          <a:r>
            <a:rPr lang="en-GB" sz="2000" kern="1200" dirty="0">
              <a:solidFill>
                <a:schemeClr val="tx1"/>
              </a:solidFill>
              <a:latin typeface="+mj-lt"/>
              <a:cs typeface="Comic Sans MS"/>
            </a:rPr>
            <a:t> </a:t>
          </a:r>
          <a:r>
            <a:rPr lang="en-GB" sz="2000" kern="1200" spc="-4" dirty="0" err="1">
              <a:solidFill>
                <a:schemeClr val="tx1"/>
              </a:solidFill>
              <a:latin typeface="+mj-lt"/>
              <a:cs typeface="Comic Sans MS"/>
            </a:rPr>
            <a:t>serupa</a:t>
          </a:r>
          <a:r>
            <a:rPr lang="en-GB" sz="2000" kern="1200" spc="-4" dirty="0">
              <a:solidFill>
                <a:schemeClr val="tx1"/>
              </a:solidFill>
              <a:latin typeface="+mj-lt"/>
              <a:cs typeface="Comic Sans MS"/>
            </a:rPr>
            <a:t> </a:t>
          </a:r>
          <a:r>
            <a:rPr lang="en-GB" sz="2000" kern="1200" spc="-4" dirty="0" err="1">
              <a:solidFill>
                <a:schemeClr val="tx1"/>
              </a:solidFill>
              <a:latin typeface="+mj-lt"/>
              <a:cs typeface="Comic Sans MS"/>
            </a:rPr>
            <a:t>sebelumnya</a:t>
          </a:r>
          <a:r>
            <a:rPr lang="en-GB" sz="2000" kern="1200" spc="-4" dirty="0">
              <a:solidFill>
                <a:schemeClr val="tx1"/>
              </a:solidFill>
              <a:latin typeface="+mj-lt"/>
              <a:cs typeface="Comic Sans MS"/>
            </a:rPr>
            <a:t>, </a:t>
          </a:r>
          <a:r>
            <a:rPr lang="en-GB" sz="2000" kern="1200" spc="-4" dirty="0" err="1">
              <a:solidFill>
                <a:schemeClr val="tx1"/>
              </a:solidFill>
              <a:latin typeface="+mj-lt"/>
              <a:cs typeface="Comic Sans MS"/>
            </a:rPr>
            <a:t>seperti</a:t>
          </a:r>
          <a:r>
            <a:rPr lang="en-GB" sz="2000" kern="1200" spc="-4" dirty="0">
              <a:solidFill>
                <a:schemeClr val="tx1"/>
              </a:solidFill>
              <a:latin typeface="+mj-lt"/>
              <a:cs typeface="Comic Sans MS"/>
            </a:rPr>
            <a:t> </a:t>
          </a:r>
          <a:r>
            <a:rPr lang="en-GB" sz="2000" kern="1200" spc="-4" dirty="0" err="1">
              <a:solidFill>
                <a:schemeClr val="tx1"/>
              </a:solidFill>
              <a:latin typeface="+mj-lt"/>
              <a:cs typeface="Comic Sans MS"/>
            </a:rPr>
            <a:t>durasi</a:t>
          </a:r>
          <a:r>
            <a:rPr lang="en-GB" sz="2000" kern="1200" spc="-4" dirty="0">
              <a:solidFill>
                <a:schemeClr val="tx1"/>
              </a:solidFill>
              <a:latin typeface="+mj-lt"/>
              <a:cs typeface="Comic Sans MS"/>
            </a:rPr>
            <a:t>, </a:t>
          </a:r>
          <a:r>
            <a:rPr lang="en-GB" sz="2000" kern="1200" dirty="0" err="1">
              <a:solidFill>
                <a:schemeClr val="tx1"/>
              </a:solidFill>
              <a:latin typeface="+mj-lt"/>
              <a:cs typeface="Comic Sans MS"/>
            </a:rPr>
            <a:t>anggaran</a:t>
          </a:r>
          <a:r>
            <a:rPr lang="en-GB" sz="2000" kern="1200" dirty="0">
              <a:solidFill>
                <a:schemeClr val="tx1"/>
              </a:solidFill>
              <a:latin typeface="+mj-lt"/>
              <a:cs typeface="Comic Sans MS"/>
            </a:rPr>
            <a:t>, </a:t>
          </a:r>
          <a:r>
            <a:rPr lang="en-GB" sz="2000" kern="1200" dirty="0" err="1">
              <a:solidFill>
                <a:schemeClr val="tx1"/>
              </a:solidFill>
              <a:latin typeface="+mj-lt"/>
              <a:cs typeface="Comic Sans MS"/>
            </a:rPr>
            <a:t>ukuran</a:t>
          </a:r>
          <a:r>
            <a:rPr lang="en-GB" sz="2000" kern="1200" dirty="0">
              <a:solidFill>
                <a:schemeClr val="tx1"/>
              </a:solidFill>
              <a:latin typeface="+mj-lt"/>
              <a:cs typeface="Comic Sans MS"/>
            </a:rPr>
            <a:t>, </a:t>
          </a:r>
          <a:r>
            <a:rPr lang="en-GB" sz="2000" kern="1200" spc="-4" dirty="0" err="1">
              <a:solidFill>
                <a:schemeClr val="tx1"/>
              </a:solidFill>
              <a:latin typeface="+mj-lt"/>
              <a:cs typeface="Comic Sans MS"/>
            </a:rPr>
            <a:t>berat</a:t>
          </a:r>
          <a:r>
            <a:rPr lang="en-GB" sz="2000" kern="1200" spc="-4" dirty="0">
              <a:solidFill>
                <a:schemeClr val="tx1"/>
              </a:solidFill>
              <a:latin typeface="+mj-lt"/>
              <a:cs typeface="Comic Sans MS"/>
            </a:rPr>
            <a:t>, </a:t>
          </a:r>
          <a:r>
            <a:rPr lang="en-GB" sz="2000" kern="1200" spc="-4" dirty="0" err="1">
              <a:solidFill>
                <a:schemeClr val="tx1"/>
              </a:solidFill>
              <a:latin typeface="+mj-lt"/>
              <a:cs typeface="Comic Sans MS"/>
            </a:rPr>
            <a:t>dan</a:t>
          </a:r>
          <a:r>
            <a:rPr lang="en-GB" sz="2000" kern="1200" spc="-4" dirty="0">
              <a:solidFill>
                <a:schemeClr val="tx1"/>
              </a:solidFill>
              <a:latin typeface="+mj-lt"/>
              <a:cs typeface="Comic Sans MS"/>
            </a:rPr>
            <a:t> </a:t>
          </a:r>
          <a:r>
            <a:rPr lang="en-GB" sz="2000" kern="1200" spc="-4" dirty="0" err="1">
              <a:solidFill>
                <a:schemeClr val="tx1"/>
              </a:solidFill>
              <a:latin typeface="+mj-lt"/>
              <a:cs typeface="Comic Sans MS"/>
            </a:rPr>
            <a:t>kompleksitas</a:t>
          </a:r>
          <a:r>
            <a:rPr lang="en-GB" sz="2000" kern="1200" spc="-4" dirty="0">
              <a:solidFill>
                <a:schemeClr val="tx1"/>
              </a:solidFill>
              <a:latin typeface="+mj-lt"/>
              <a:cs typeface="Comic Sans MS"/>
            </a:rPr>
            <a:t>,  </a:t>
          </a:r>
          <a:r>
            <a:rPr lang="en-GB" sz="2000" kern="1200" dirty="0" err="1">
              <a:solidFill>
                <a:schemeClr val="tx1"/>
              </a:solidFill>
              <a:latin typeface="+mj-lt"/>
              <a:cs typeface="Comic Sans MS"/>
            </a:rPr>
            <a:t>sebagai</a:t>
          </a:r>
          <a:r>
            <a:rPr lang="en-GB" sz="2000" kern="1200" dirty="0">
              <a:solidFill>
                <a:schemeClr val="tx1"/>
              </a:solidFill>
              <a:latin typeface="+mj-lt"/>
              <a:cs typeface="Comic Sans MS"/>
            </a:rPr>
            <a:t> </a:t>
          </a:r>
          <a:r>
            <a:rPr lang="en-GB" sz="2000" kern="1200" spc="-4" dirty="0" err="1">
              <a:solidFill>
                <a:schemeClr val="tx1"/>
              </a:solidFill>
              <a:latin typeface="+mj-lt"/>
              <a:cs typeface="Comic Sans MS"/>
            </a:rPr>
            <a:t>dasar</a:t>
          </a:r>
          <a:r>
            <a:rPr lang="en-GB" sz="2000" kern="1200" spc="-4" dirty="0">
              <a:solidFill>
                <a:schemeClr val="tx1"/>
              </a:solidFill>
              <a:latin typeface="+mj-lt"/>
              <a:cs typeface="Comic Sans MS"/>
            </a:rPr>
            <a:t> </a:t>
          </a:r>
          <a:r>
            <a:rPr lang="en-GB" sz="2000" kern="1200" spc="-4" dirty="0" err="1">
              <a:solidFill>
                <a:schemeClr val="tx1"/>
              </a:solidFill>
              <a:latin typeface="+mj-lt"/>
              <a:cs typeface="Comic Sans MS"/>
            </a:rPr>
            <a:t>untuk</a:t>
          </a:r>
          <a:r>
            <a:rPr lang="en-GB" sz="2000" kern="1200" spc="-4" dirty="0">
              <a:solidFill>
                <a:schemeClr val="tx1"/>
              </a:solidFill>
              <a:latin typeface="+mj-lt"/>
              <a:cs typeface="Comic Sans MS"/>
            </a:rPr>
            <a:t> </a:t>
          </a:r>
          <a:r>
            <a:rPr lang="en-GB" sz="2000" kern="1200" dirty="0" err="1">
              <a:solidFill>
                <a:schemeClr val="tx1"/>
              </a:solidFill>
              <a:latin typeface="+mj-lt"/>
              <a:cs typeface="Comic Sans MS"/>
            </a:rPr>
            <a:t>memperkirakan</a:t>
          </a:r>
          <a:r>
            <a:rPr lang="en-GB" sz="2000" kern="1200" dirty="0">
              <a:solidFill>
                <a:schemeClr val="tx1"/>
              </a:solidFill>
              <a:latin typeface="+mj-lt"/>
              <a:cs typeface="Comic Sans MS"/>
            </a:rPr>
            <a:t> parameter yang </a:t>
          </a:r>
          <a:r>
            <a:rPr lang="en-GB" sz="2000" kern="1200" dirty="0" err="1">
              <a:solidFill>
                <a:schemeClr val="tx1"/>
              </a:solidFill>
              <a:latin typeface="+mj-lt"/>
              <a:cs typeface="Comic Sans MS"/>
            </a:rPr>
            <a:t>sama</a:t>
          </a:r>
          <a:r>
            <a:rPr lang="en-GB" sz="2000" kern="1200" dirty="0">
              <a:solidFill>
                <a:schemeClr val="tx1"/>
              </a:solidFill>
              <a:latin typeface="+mj-lt"/>
              <a:cs typeface="Comic Sans MS"/>
            </a:rPr>
            <a:t> </a:t>
          </a:r>
          <a:r>
            <a:rPr lang="en-GB" sz="2000" kern="1200" dirty="0" err="1">
              <a:solidFill>
                <a:schemeClr val="tx1"/>
              </a:solidFill>
              <a:latin typeface="+mj-lt"/>
              <a:cs typeface="Comic Sans MS"/>
            </a:rPr>
            <a:t>atau</a:t>
          </a:r>
          <a:r>
            <a:rPr lang="en-GB" sz="2000" kern="1200" dirty="0">
              <a:solidFill>
                <a:schemeClr val="tx1"/>
              </a:solidFill>
              <a:latin typeface="+mj-lt"/>
              <a:cs typeface="Comic Sans MS"/>
            </a:rPr>
            <a:t> </a:t>
          </a:r>
          <a:r>
            <a:rPr lang="en-GB" sz="2000" kern="1200" dirty="0" err="1">
              <a:solidFill>
                <a:schemeClr val="tx1"/>
              </a:solidFill>
              <a:latin typeface="+mj-lt"/>
              <a:cs typeface="Comic Sans MS"/>
            </a:rPr>
            <a:t>ukuran</a:t>
          </a:r>
          <a:r>
            <a:rPr lang="en-GB" sz="2000" kern="1200" dirty="0">
              <a:solidFill>
                <a:schemeClr val="tx1"/>
              </a:solidFill>
              <a:latin typeface="+mj-lt"/>
              <a:cs typeface="Comic Sans MS"/>
            </a:rPr>
            <a:t>  </a:t>
          </a:r>
          <a:r>
            <a:rPr lang="en-GB" sz="2000" kern="1200" spc="-4" dirty="0" err="1">
              <a:solidFill>
                <a:schemeClr val="tx1"/>
              </a:solidFill>
              <a:latin typeface="+mj-lt"/>
              <a:cs typeface="Comic Sans MS"/>
            </a:rPr>
            <a:t>untuk</a:t>
          </a:r>
          <a:r>
            <a:rPr lang="en-GB" sz="2000" kern="1200" spc="-4" dirty="0">
              <a:solidFill>
                <a:schemeClr val="tx1"/>
              </a:solidFill>
              <a:latin typeface="+mj-lt"/>
              <a:cs typeface="Comic Sans MS"/>
            </a:rPr>
            <a:t> </a:t>
          </a:r>
          <a:r>
            <a:rPr lang="en-GB" sz="2000" kern="1200" spc="-4" dirty="0" err="1">
              <a:solidFill>
                <a:schemeClr val="tx1"/>
              </a:solidFill>
              <a:latin typeface="+mj-lt"/>
              <a:cs typeface="Comic Sans MS"/>
            </a:rPr>
            <a:t>proyek</a:t>
          </a:r>
          <a:r>
            <a:rPr lang="en-GB" sz="2000" kern="1200" spc="-4" dirty="0">
              <a:solidFill>
                <a:schemeClr val="tx1"/>
              </a:solidFill>
              <a:latin typeface="+mj-lt"/>
              <a:cs typeface="Comic Sans MS"/>
            </a:rPr>
            <a:t> </a:t>
          </a:r>
          <a:r>
            <a:rPr lang="en-GB" sz="2000" kern="1200" dirty="0">
              <a:solidFill>
                <a:schemeClr val="tx1"/>
              </a:solidFill>
              <a:latin typeface="+mj-lt"/>
              <a:cs typeface="Comic Sans MS"/>
            </a:rPr>
            <a:t>masa</a:t>
          </a:r>
          <a:r>
            <a:rPr lang="en-GB" sz="2000" kern="1200" spc="-15" dirty="0">
              <a:solidFill>
                <a:schemeClr val="tx1"/>
              </a:solidFill>
              <a:latin typeface="+mj-lt"/>
              <a:cs typeface="Comic Sans MS"/>
            </a:rPr>
            <a:t> </a:t>
          </a:r>
          <a:r>
            <a:rPr lang="en-GB" sz="2000" kern="1200" spc="-4" dirty="0" err="1">
              <a:solidFill>
                <a:schemeClr val="tx1"/>
              </a:solidFill>
              <a:latin typeface="+mj-lt"/>
              <a:cs typeface="Comic Sans MS"/>
            </a:rPr>
            <a:t>depan</a:t>
          </a:r>
          <a:r>
            <a:rPr lang="en-GB" sz="2000" kern="1200" spc="-4" dirty="0">
              <a:solidFill>
                <a:schemeClr val="tx1"/>
              </a:solidFill>
              <a:latin typeface="+mj-lt"/>
              <a:cs typeface="Comic Sans MS"/>
            </a:rPr>
            <a:t>.</a:t>
          </a:r>
          <a:endParaRPr lang="en-GB" sz="2000" kern="1200" dirty="0">
            <a:solidFill>
              <a:schemeClr val="tx1"/>
            </a:solidFill>
            <a:latin typeface="+mj-lt"/>
            <a:cs typeface="Comic Sans MS"/>
          </a:endParaRPr>
        </a:p>
      </dsp:txBody>
      <dsp:txXfrm>
        <a:off x="0" y="2817120"/>
        <a:ext cx="9729700" cy="287091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5515A7-FA4D-4B85-9DD9-17359CF050D2}">
      <dsp:nvSpPr>
        <dsp:cNvPr id="0" name=""/>
        <dsp:cNvSpPr/>
      </dsp:nvSpPr>
      <dsp:spPr>
        <a:xfrm>
          <a:off x="0" y="0"/>
          <a:ext cx="9729700" cy="679445"/>
        </a:xfrm>
        <a:prstGeom prst="roundRect">
          <a:avLst/>
        </a:prstGeom>
        <a:solidFill>
          <a:schemeClr val="accent5">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21920" tIns="121920" rIns="121920" bIns="121920" numCol="1" spcCol="1270" anchor="ctr" anchorCtr="0">
          <a:noAutofit/>
        </a:bodyPr>
        <a:lstStyle/>
        <a:p>
          <a:pPr marL="82550" lvl="0" indent="-82550" algn="l" defTabSz="1422400">
            <a:lnSpc>
              <a:spcPct val="90000"/>
            </a:lnSpc>
            <a:spcBef>
              <a:spcPct val="0"/>
            </a:spcBef>
            <a:spcAft>
              <a:spcPct val="35000"/>
            </a:spcAft>
            <a:buNone/>
          </a:pPr>
          <a:r>
            <a:rPr lang="en-US" sz="3200" b="1" kern="1200" spc="-4" dirty="0">
              <a:solidFill>
                <a:srgbClr val="404040"/>
              </a:solidFill>
              <a:cs typeface="Comic Sans MS"/>
            </a:rPr>
            <a:t>Parametric</a:t>
          </a:r>
          <a:r>
            <a:rPr lang="en-US" sz="3200" b="1" kern="1200" spc="-30" dirty="0">
              <a:solidFill>
                <a:srgbClr val="404040"/>
              </a:solidFill>
              <a:cs typeface="Comic Sans MS"/>
            </a:rPr>
            <a:t> </a:t>
          </a:r>
          <a:r>
            <a:rPr lang="en-US" sz="3200" b="1" kern="1200" dirty="0">
              <a:solidFill>
                <a:srgbClr val="404040"/>
              </a:solidFill>
              <a:cs typeface="Comic Sans MS"/>
            </a:rPr>
            <a:t>Estimating</a:t>
          </a:r>
          <a:endParaRPr lang="en-US" sz="3200" b="1" kern="1200" dirty="0">
            <a:solidFill>
              <a:schemeClr val="tx1"/>
            </a:solidFill>
            <a:latin typeface="Calibri"/>
            <a:ea typeface="+mn-ea"/>
            <a:cs typeface="+mn-cs"/>
          </a:endParaRPr>
        </a:p>
      </dsp:txBody>
      <dsp:txXfrm>
        <a:off x="33168" y="33168"/>
        <a:ext cx="9663364" cy="613109"/>
      </dsp:txXfrm>
    </dsp:sp>
    <dsp:sp modelId="{44DBF284-EFB8-48CB-AA9A-57838DF88D90}">
      <dsp:nvSpPr>
        <dsp:cNvPr id="0" name=""/>
        <dsp:cNvSpPr/>
      </dsp:nvSpPr>
      <dsp:spPr>
        <a:xfrm>
          <a:off x="0" y="681523"/>
          <a:ext cx="9729700" cy="5007515"/>
        </a:xfrm>
        <a:prstGeom prst="rect">
          <a:avLst/>
        </a:prstGeom>
        <a:noFill/>
        <a:ln w="6350" cap="flat" cmpd="sng" algn="ctr">
          <a:solidFill>
            <a:schemeClr val="dk1">
              <a:alpha val="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308918" tIns="40640" rIns="227584" bIns="40640" numCol="1" spcCol="1270" anchor="t" anchorCtr="0">
          <a:noAutofit/>
        </a:bodyPr>
        <a:lstStyle/>
        <a:p>
          <a:pPr marL="82550" lvl="1" indent="-82550" algn="l" defTabSz="1422400">
            <a:lnSpc>
              <a:spcPct val="100000"/>
            </a:lnSpc>
            <a:spcBef>
              <a:spcPct val="0"/>
            </a:spcBef>
            <a:spcAft>
              <a:spcPct val="20000"/>
            </a:spcAft>
            <a:buChar char="•"/>
          </a:pPr>
          <a:r>
            <a:rPr lang="sv-SE" sz="3200" kern="1200" dirty="0">
              <a:solidFill>
                <a:srgbClr val="404040"/>
              </a:solidFill>
              <a:cs typeface="Comic Sans MS"/>
            </a:rPr>
            <a:t>Merupakan </a:t>
          </a:r>
          <a:r>
            <a:rPr lang="sv-SE" sz="3200" kern="1200" spc="-4" dirty="0">
              <a:solidFill>
                <a:srgbClr val="404040"/>
              </a:solidFill>
              <a:cs typeface="Comic Sans MS"/>
            </a:rPr>
            <a:t>teknik memperkirakan </a:t>
          </a:r>
          <a:r>
            <a:rPr lang="sv-SE" sz="3200" kern="1200" dirty="0">
              <a:solidFill>
                <a:srgbClr val="404040"/>
              </a:solidFill>
              <a:cs typeface="Comic Sans MS"/>
            </a:rPr>
            <a:t>di mana sebuah </a:t>
          </a:r>
          <a:r>
            <a:rPr lang="sv-SE" sz="3200" kern="1200" spc="-4" dirty="0">
              <a:solidFill>
                <a:srgbClr val="404040"/>
              </a:solidFill>
              <a:cs typeface="Comic Sans MS"/>
            </a:rPr>
            <a:t>algoritma</a:t>
          </a:r>
          <a:r>
            <a:rPr lang="sv-SE" sz="3200" kern="1200" spc="-113" dirty="0">
              <a:solidFill>
                <a:srgbClr val="404040"/>
              </a:solidFill>
              <a:cs typeface="Comic Sans MS"/>
            </a:rPr>
            <a:t> </a:t>
          </a:r>
          <a:r>
            <a:rPr lang="sv-SE" sz="3200" kern="1200" dirty="0">
              <a:solidFill>
                <a:srgbClr val="404040"/>
              </a:solidFill>
              <a:cs typeface="Comic Sans MS"/>
            </a:rPr>
            <a:t>yang </a:t>
          </a:r>
          <a:r>
            <a:rPr lang="en-US" sz="3200" kern="1200" dirty="0" err="1">
              <a:solidFill>
                <a:srgbClr val="404040"/>
              </a:solidFill>
              <a:cs typeface="Comic Sans MS"/>
            </a:rPr>
            <a:t>digunakan</a:t>
          </a:r>
          <a:r>
            <a:rPr lang="en-US" sz="3200" kern="1200" dirty="0">
              <a:solidFill>
                <a:srgbClr val="404040"/>
              </a:solidFill>
              <a:cs typeface="Comic Sans MS"/>
            </a:rPr>
            <a:t> </a:t>
          </a:r>
          <a:r>
            <a:rPr lang="en-US" sz="3200" kern="1200" dirty="0" err="1">
              <a:solidFill>
                <a:srgbClr val="404040"/>
              </a:solidFill>
              <a:cs typeface="Comic Sans MS"/>
            </a:rPr>
            <a:t>untuk</a:t>
          </a:r>
          <a:r>
            <a:rPr lang="en-US" sz="3200" kern="1200" dirty="0">
              <a:solidFill>
                <a:srgbClr val="404040"/>
              </a:solidFill>
              <a:cs typeface="Comic Sans MS"/>
            </a:rPr>
            <a:t> </a:t>
          </a:r>
          <a:r>
            <a:rPr lang="en-US" sz="3200" kern="1200" dirty="0" err="1">
              <a:solidFill>
                <a:srgbClr val="404040"/>
              </a:solidFill>
              <a:cs typeface="Comic Sans MS"/>
            </a:rPr>
            <a:t>menghitung</a:t>
          </a:r>
          <a:r>
            <a:rPr lang="en-US" sz="3200" kern="1200" dirty="0">
              <a:solidFill>
                <a:srgbClr val="404040"/>
              </a:solidFill>
              <a:cs typeface="Comic Sans MS"/>
            </a:rPr>
            <a:t> </a:t>
          </a:r>
          <a:r>
            <a:rPr lang="en-US" sz="3200" kern="1200" spc="-4" dirty="0" err="1">
              <a:solidFill>
                <a:srgbClr val="404040"/>
              </a:solidFill>
              <a:cs typeface="Comic Sans MS"/>
            </a:rPr>
            <a:t>biaya</a:t>
          </a:r>
          <a:r>
            <a:rPr lang="en-US" sz="3200" kern="1200" spc="-4" dirty="0">
              <a:solidFill>
                <a:srgbClr val="404040"/>
              </a:solidFill>
              <a:cs typeface="Comic Sans MS"/>
            </a:rPr>
            <a:t> </a:t>
          </a:r>
          <a:r>
            <a:rPr lang="en-US" sz="3200" kern="1200" dirty="0" err="1">
              <a:solidFill>
                <a:srgbClr val="404040"/>
              </a:solidFill>
              <a:cs typeface="Comic Sans MS"/>
            </a:rPr>
            <a:t>atau</a:t>
          </a:r>
          <a:r>
            <a:rPr lang="en-US" sz="3200" kern="1200" dirty="0">
              <a:solidFill>
                <a:srgbClr val="404040"/>
              </a:solidFill>
              <a:cs typeface="Comic Sans MS"/>
            </a:rPr>
            <a:t> </a:t>
          </a:r>
          <a:r>
            <a:rPr lang="en-US" sz="3200" kern="1200" spc="-4" dirty="0" err="1">
              <a:solidFill>
                <a:srgbClr val="404040"/>
              </a:solidFill>
              <a:cs typeface="Comic Sans MS"/>
            </a:rPr>
            <a:t>durasi</a:t>
          </a:r>
          <a:r>
            <a:rPr lang="en-US" sz="3200" kern="1200" spc="-4" dirty="0">
              <a:solidFill>
                <a:srgbClr val="404040"/>
              </a:solidFill>
              <a:cs typeface="Comic Sans MS"/>
            </a:rPr>
            <a:t> </a:t>
          </a:r>
          <a:r>
            <a:rPr lang="en-US" sz="3200" kern="1200" spc="-4" dirty="0" err="1">
              <a:solidFill>
                <a:srgbClr val="404040"/>
              </a:solidFill>
              <a:cs typeface="Comic Sans MS"/>
            </a:rPr>
            <a:t>berdasarkan</a:t>
          </a:r>
          <a:r>
            <a:rPr lang="en-US" sz="3200" kern="1200" spc="-135" dirty="0">
              <a:solidFill>
                <a:srgbClr val="404040"/>
              </a:solidFill>
              <a:cs typeface="Comic Sans MS"/>
            </a:rPr>
            <a:t> </a:t>
          </a:r>
          <a:r>
            <a:rPr lang="en-US" sz="3200" kern="1200" spc="-4" dirty="0">
              <a:solidFill>
                <a:srgbClr val="404040"/>
              </a:solidFill>
              <a:cs typeface="Comic Sans MS"/>
            </a:rPr>
            <a:t>data </a:t>
          </a:r>
          <a:r>
            <a:rPr lang="en-US" sz="3200" kern="1200" spc="-4" dirty="0" err="1">
              <a:solidFill>
                <a:srgbClr val="404040"/>
              </a:solidFill>
              <a:cs typeface="Comic Sans MS"/>
            </a:rPr>
            <a:t>historis</a:t>
          </a:r>
          <a:r>
            <a:rPr lang="en-US" sz="3200" kern="1200" spc="-4" dirty="0">
              <a:solidFill>
                <a:srgbClr val="404040"/>
              </a:solidFill>
              <a:cs typeface="Comic Sans MS"/>
            </a:rPr>
            <a:t> </a:t>
          </a:r>
          <a:r>
            <a:rPr lang="en-US" sz="3200" kern="1200" dirty="0" err="1">
              <a:solidFill>
                <a:srgbClr val="404040"/>
              </a:solidFill>
              <a:cs typeface="Comic Sans MS"/>
            </a:rPr>
            <a:t>dan</a:t>
          </a:r>
          <a:r>
            <a:rPr lang="en-US" sz="3200" kern="1200" dirty="0">
              <a:solidFill>
                <a:srgbClr val="404040"/>
              </a:solidFill>
              <a:cs typeface="Comic Sans MS"/>
            </a:rPr>
            <a:t> parameter</a:t>
          </a:r>
          <a:r>
            <a:rPr lang="en-US" sz="3200" kern="1200" spc="-64" dirty="0">
              <a:solidFill>
                <a:srgbClr val="404040"/>
              </a:solidFill>
              <a:cs typeface="Comic Sans MS"/>
            </a:rPr>
            <a:t> </a:t>
          </a:r>
          <a:r>
            <a:rPr lang="en-US" sz="3200" kern="1200" spc="-4" dirty="0" err="1">
              <a:solidFill>
                <a:srgbClr val="404040"/>
              </a:solidFill>
              <a:cs typeface="Comic Sans MS"/>
            </a:rPr>
            <a:t>proyek</a:t>
          </a:r>
          <a:r>
            <a:rPr lang="en-US" sz="3200" kern="1200" spc="-4" dirty="0">
              <a:solidFill>
                <a:srgbClr val="404040"/>
              </a:solidFill>
              <a:cs typeface="Comic Sans MS"/>
            </a:rPr>
            <a:t>.</a:t>
          </a:r>
          <a:endParaRPr lang="en-US" sz="3200" kern="1200" dirty="0">
            <a:solidFill>
              <a:schemeClr val="tx1"/>
            </a:solidFill>
            <a:latin typeface="Calibri"/>
            <a:ea typeface="+mn-ea"/>
            <a:cs typeface="+mn-cs"/>
          </a:endParaRPr>
        </a:p>
        <a:p>
          <a:pPr marL="285750" lvl="1" indent="-285750" algn="l" defTabSz="1422400">
            <a:lnSpc>
              <a:spcPct val="90000"/>
            </a:lnSpc>
            <a:spcBef>
              <a:spcPct val="0"/>
            </a:spcBef>
            <a:spcAft>
              <a:spcPct val="20000"/>
            </a:spcAft>
            <a:buChar char="•"/>
          </a:pPr>
          <a:r>
            <a:rPr lang="en-US" sz="3200" kern="1200" spc="-4" dirty="0" err="1">
              <a:solidFill>
                <a:srgbClr val="404040"/>
              </a:solidFill>
              <a:cs typeface="Comic Sans MS"/>
            </a:rPr>
            <a:t>Contoh</a:t>
          </a:r>
          <a:r>
            <a:rPr lang="en-US" sz="3200" kern="1200" spc="-4" dirty="0">
              <a:solidFill>
                <a:srgbClr val="404040"/>
              </a:solidFill>
              <a:cs typeface="Comic Sans MS"/>
            </a:rPr>
            <a:t>: </a:t>
          </a:r>
          <a:r>
            <a:rPr lang="en-US" sz="3200" kern="1200" spc="-4" dirty="0" err="1">
              <a:solidFill>
                <a:srgbClr val="404040"/>
              </a:solidFill>
              <a:cs typeface="Comic Sans MS"/>
            </a:rPr>
            <a:t>tiap</a:t>
          </a:r>
          <a:r>
            <a:rPr lang="en-US" sz="3200" kern="1200" spc="-4" dirty="0">
              <a:solidFill>
                <a:srgbClr val="404040"/>
              </a:solidFill>
              <a:cs typeface="Comic Sans MS"/>
            </a:rPr>
            <a:t> </a:t>
          </a:r>
          <a:r>
            <a:rPr lang="en-US" sz="3200" kern="1200" spc="-4" dirty="0" err="1">
              <a:solidFill>
                <a:srgbClr val="404040"/>
              </a:solidFill>
              <a:cs typeface="Comic Sans MS"/>
            </a:rPr>
            <a:t>pekerja</a:t>
          </a:r>
          <a:r>
            <a:rPr lang="en-US" sz="3200" kern="1200" spc="-4" dirty="0">
              <a:solidFill>
                <a:srgbClr val="404040"/>
              </a:solidFill>
              <a:cs typeface="Comic Sans MS"/>
            </a:rPr>
            <a:t> </a:t>
          </a:r>
          <a:r>
            <a:rPr lang="en-US" sz="3200" kern="1200" spc="-4" dirty="0" err="1">
              <a:solidFill>
                <a:srgbClr val="404040"/>
              </a:solidFill>
              <a:cs typeface="Comic Sans MS"/>
            </a:rPr>
            <a:t>diperhitungkan</a:t>
          </a:r>
          <a:r>
            <a:rPr lang="en-US" sz="3200" kern="1200" spc="-4" dirty="0">
              <a:solidFill>
                <a:srgbClr val="404040"/>
              </a:solidFill>
              <a:cs typeface="Comic Sans MS"/>
            </a:rPr>
            <a:t> </a:t>
          </a:r>
          <a:r>
            <a:rPr lang="en-US" sz="3200" kern="1200" spc="-4" dirty="0" err="1">
              <a:solidFill>
                <a:srgbClr val="404040"/>
              </a:solidFill>
              <a:cs typeface="Comic Sans MS"/>
            </a:rPr>
            <a:t>waktu</a:t>
          </a:r>
          <a:r>
            <a:rPr lang="en-US" sz="3200" kern="1200" spc="-4" dirty="0">
              <a:solidFill>
                <a:srgbClr val="404040"/>
              </a:solidFill>
              <a:cs typeface="Comic Sans MS"/>
            </a:rPr>
            <a:t> </a:t>
          </a:r>
          <a:r>
            <a:rPr lang="en-US" sz="3200" kern="1200" spc="-4" dirty="0" err="1">
              <a:solidFill>
                <a:srgbClr val="404040"/>
              </a:solidFill>
              <a:cs typeface="Comic Sans MS"/>
            </a:rPr>
            <a:t>instalasi</a:t>
          </a:r>
          <a:r>
            <a:rPr lang="en-US" sz="3200" kern="1200" spc="-30" dirty="0">
              <a:solidFill>
                <a:srgbClr val="404040"/>
              </a:solidFill>
              <a:cs typeface="Comic Sans MS"/>
            </a:rPr>
            <a:t> </a:t>
          </a:r>
          <a:r>
            <a:rPr lang="en-US" sz="3200" kern="1200" dirty="0" err="1">
              <a:solidFill>
                <a:srgbClr val="404040"/>
              </a:solidFill>
              <a:cs typeface="Comic Sans MS"/>
            </a:rPr>
            <a:t>kabel</a:t>
          </a:r>
          <a:r>
            <a:rPr lang="en-US" sz="3200" kern="1200" spc="-8" dirty="0">
              <a:solidFill>
                <a:srgbClr val="404040"/>
              </a:solidFill>
              <a:cs typeface="Comic Sans MS"/>
            </a:rPr>
            <a:t> </a:t>
          </a:r>
          <a:r>
            <a:rPr lang="en-US" sz="3200" kern="1200" spc="-4" dirty="0" err="1">
              <a:solidFill>
                <a:srgbClr val="404040"/>
              </a:solidFill>
              <a:cs typeface="Comic Sans MS"/>
            </a:rPr>
            <a:t>sepanjang</a:t>
          </a:r>
          <a:r>
            <a:rPr lang="en-US" sz="3200" kern="1200" spc="-4" dirty="0">
              <a:solidFill>
                <a:srgbClr val="404040"/>
              </a:solidFill>
              <a:cs typeface="Comic Sans MS"/>
            </a:rPr>
            <a:t> </a:t>
          </a:r>
          <a:r>
            <a:rPr lang="en-US" sz="3200" kern="1200" dirty="0">
              <a:solidFill>
                <a:srgbClr val="404040"/>
              </a:solidFill>
              <a:cs typeface="Comic Sans MS"/>
            </a:rPr>
            <a:t> 25 meter </a:t>
          </a:r>
          <a:r>
            <a:rPr lang="en-US" sz="3200" kern="1200" dirty="0" err="1">
              <a:solidFill>
                <a:srgbClr val="404040"/>
              </a:solidFill>
              <a:cs typeface="Comic Sans MS"/>
            </a:rPr>
            <a:t>adalah</a:t>
          </a:r>
          <a:r>
            <a:rPr lang="en-US" sz="3200" kern="1200" dirty="0">
              <a:solidFill>
                <a:srgbClr val="404040"/>
              </a:solidFill>
              <a:cs typeface="Comic Sans MS"/>
            </a:rPr>
            <a:t> 1 </a:t>
          </a:r>
          <a:r>
            <a:rPr lang="en-US" sz="3200" kern="1200" spc="-4" dirty="0">
              <a:solidFill>
                <a:srgbClr val="404040"/>
              </a:solidFill>
              <a:cs typeface="Comic Sans MS"/>
            </a:rPr>
            <a:t>jam, </a:t>
          </a:r>
          <a:r>
            <a:rPr lang="en-US" sz="3200" kern="1200" dirty="0" err="1">
              <a:solidFill>
                <a:srgbClr val="404040"/>
              </a:solidFill>
              <a:cs typeface="Comic Sans MS"/>
            </a:rPr>
            <a:t>maka</a:t>
          </a:r>
          <a:r>
            <a:rPr lang="en-US" sz="3200" kern="1200" dirty="0">
              <a:solidFill>
                <a:srgbClr val="404040"/>
              </a:solidFill>
              <a:cs typeface="Comic Sans MS"/>
            </a:rPr>
            <a:t> </a:t>
          </a:r>
          <a:r>
            <a:rPr lang="en-US" sz="3200" kern="1200" spc="-4" dirty="0" err="1">
              <a:solidFill>
                <a:srgbClr val="404040"/>
              </a:solidFill>
              <a:cs typeface="Comic Sans MS"/>
            </a:rPr>
            <a:t>durasi</a:t>
          </a:r>
          <a:r>
            <a:rPr lang="en-US" sz="3200" kern="1200" spc="-4" dirty="0">
              <a:solidFill>
                <a:srgbClr val="404040"/>
              </a:solidFill>
              <a:cs typeface="Comic Sans MS"/>
            </a:rPr>
            <a:t> </a:t>
          </a:r>
          <a:r>
            <a:rPr lang="en-US" sz="3200" kern="1200" dirty="0" err="1">
              <a:solidFill>
                <a:srgbClr val="404040"/>
              </a:solidFill>
              <a:cs typeface="Comic Sans MS"/>
            </a:rPr>
            <a:t>untuk</a:t>
          </a:r>
          <a:r>
            <a:rPr lang="en-US" sz="3200" kern="1200" dirty="0">
              <a:solidFill>
                <a:srgbClr val="404040"/>
              </a:solidFill>
              <a:cs typeface="Comic Sans MS"/>
            </a:rPr>
            <a:t> </a:t>
          </a:r>
          <a:r>
            <a:rPr lang="en-US" sz="3200" kern="1200" spc="-4" dirty="0" err="1">
              <a:solidFill>
                <a:srgbClr val="404040"/>
              </a:solidFill>
              <a:cs typeface="Comic Sans MS"/>
            </a:rPr>
            <a:t>instalasi</a:t>
          </a:r>
          <a:r>
            <a:rPr lang="en-US" sz="3200" kern="1200" spc="-4" dirty="0">
              <a:solidFill>
                <a:srgbClr val="404040"/>
              </a:solidFill>
              <a:cs typeface="Comic Sans MS"/>
            </a:rPr>
            <a:t> 1000 </a:t>
          </a:r>
          <a:r>
            <a:rPr lang="en-US" sz="3200" kern="1200" dirty="0">
              <a:solidFill>
                <a:srgbClr val="404040"/>
              </a:solidFill>
              <a:cs typeface="Comic Sans MS"/>
            </a:rPr>
            <a:t>meter</a:t>
          </a:r>
          <a:r>
            <a:rPr lang="en-US" sz="3200" kern="1200" spc="-143" dirty="0">
              <a:solidFill>
                <a:srgbClr val="404040"/>
              </a:solidFill>
              <a:cs typeface="Comic Sans MS"/>
            </a:rPr>
            <a:t> </a:t>
          </a:r>
          <a:r>
            <a:rPr lang="en-US" sz="3200" kern="1200" dirty="0" err="1">
              <a:solidFill>
                <a:srgbClr val="404040"/>
              </a:solidFill>
              <a:cs typeface="Comic Sans MS"/>
            </a:rPr>
            <a:t>adalah</a:t>
          </a:r>
          <a:r>
            <a:rPr lang="en-US" sz="3200" kern="1200" dirty="0">
              <a:solidFill>
                <a:srgbClr val="404040"/>
              </a:solidFill>
              <a:cs typeface="Comic Sans MS"/>
            </a:rPr>
            <a:t>  40</a:t>
          </a:r>
          <a:r>
            <a:rPr lang="en-US" sz="3200" kern="1200" spc="-83" dirty="0">
              <a:solidFill>
                <a:srgbClr val="404040"/>
              </a:solidFill>
              <a:cs typeface="Comic Sans MS"/>
            </a:rPr>
            <a:t> </a:t>
          </a:r>
          <a:r>
            <a:rPr lang="en-US" sz="3200" kern="1200" spc="-4" dirty="0">
              <a:solidFill>
                <a:srgbClr val="404040"/>
              </a:solidFill>
              <a:cs typeface="Comic Sans MS"/>
            </a:rPr>
            <a:t>jam</a:t>
          </a:r>
        </a:p>
      </dsp:txBody>
      <dsp:txXfrm>
        <a:off x="0" y="681523"/>
        <a:ext cx="9729700" cy="500751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5515A7-FA4D-4B85-9DD9-17359CF050D2}">
      <dsp:nvSpPr>
        <dsp:cNvPr id="0" name=""/>
        <dsp:cNvSpPr/>
      </dsp:nvSpPr>
      <dsp:spPr>
        <a:xfrm>
          <a:off x="0" y="0"/>
          <a:ext cx="9729700" cy="510275"/>
        </a:xfrm>
        <a:prstGeom prst="roundRect">
          <a:avLst/>
        </a:prstGeom>
        <a:solidFill>
          <a:schemeClr val="accent5">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82550" lvl="0" indent="-82550" algn="l" defTabSz="1244600">
            <a:lnSpc>
              <a:spcPct val="90000"/>
            </a:lnSpc>
            <a:spcBef>
              <a:spcPct val="0"/>
            </a:spcBef>
            <a:spcAft>
              <a:spcPct val="35000"/>
            </a:spcAft>
            <a:buNone/>
          </a:pPr>
          <a:r>
            <a:rPr lang="en-US" sz="2800" b="1" kern="1200" dirty="0">
              <a:solidFill>
                <a:srgbClr val="404040"/>
              </a:solidFill>
              <a:latin typeface="Calibri" panose="020F0502020204030204" pitchFamily="34" charset="0"/>
              <a:cs typeface="Comic Sans MS"/>
            </a:rPr>
            <a:t>Three-Point</a:t>
          </a:r>
          <a:r>
            <a:rPr lang="en-US" sz="2800" b="1" kern="1200" spc="-64" dirty="0">
              <a:solidFill>
                <a:srgbClr val="404040"/>
              </a:solidFill>
              <a:latin typeface="Calibri" panose="020F0502020204030204" pitchFamily="34" charset="0"/>
              <a:cs typeface="Comic Sans MS"/>
            </a:rPr>
            <a:t> </a:t>
          </a:r>
          <a:r>
            <a:rPr lang="en-US" sz="2800" b="1" kern="1200" spc="-4" dirty="0">
              <a:solidFill>
                <a:srgbClr val="404040"/>
              </a:solidFill>
              <a:latin typeface="Calibri" panose="020F0502020204030204" pitchFamily="34" charset="0"/>
              <a:cs typeface="Comic Sans MS"/>
            </a:rPr>
            <a:t>Estimating</a:t>
          </a:r>
          <a:endParaRPr lang="en-US" sz="2800" b="1" kern="1200" dirty="0">
            <a:solidFill>
              <a:schemeClr val="tx1"/>
            </a:solidFill>
            <a:latin typeface="Calibri"/>
            <a:ea typeface="+mn-ea"/>
            <a:cs typeface="+mn-cs"/>
          </a:endParaRPr>
        </a:p>
      </dsp:txBody>
      <dsp:txXfrm>
        <a:off x="24910" y="24910"/>
        <a:ext cx="9679880" cy="46045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5515A7-FA4D-4B85-9DD9-17359CF050D2}">
      <dsp:nvSpPr>
        <dsp:cNvPr id="0" name=""/>
        <dsp:cNvSpPr/>
      </dsp:nvSpPr>
      <dsp:spPr>
        <a:xfrm>
          <a:off x="0" y="0"/>
          <a:ext cx="9729700" cy="510275"/>
        </a:xfrm>
        <a:prstGeom prst="roundRect">
          <a:avLst/>
        </a:prstGeom>
        <a:solidFill>
          <a:schemeClr val="accent5">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82550" lvl="0" indent="-82550" algn="l" defTabSz="1244600">
            <a:lnSpc>
              <a:spcPct val="90000"/>
            </a:lnSpc>
            <a:spcBef>
              <a:spcPct val="0"/>
            </a:spcBef>
            <a:spcAft>
              <a:spcPct val="35000"/>
            </a:spcAft>
            <a:buNone/>
          </a:pPr>
          <a:r>
            <a:rPr lang="en-US" sz="2800" b="1" kern="1200" dirty="0">
              <a:solidFill>
                <a:srgbClr val="404040"/>
              </a:solidFill>
              <a:latin typeface="Calibri" panose="020F0502020204030204" pitchFamily="34" charset="0"/>
              <a:cs typeface="Comic Sans MS"/>
            </a:rPr>
            <a:t>Three-Point</a:t>
          </a:r>
          <a:r>
            <a:rPr lang="en-US" sz="2800" b="1" kern="1200" spc="-64" dirty="0">
              <a:solidFill>
                <a:srgbClr val="404040"/>
              </a:solidFill>
              <a:latin typeface="Calibri" panose="020F0502020204030204" pitchFamily="34" charset="0"/>
              <a:cs typeface="Comic Sans MS"/>
            </a:rPr>
            <a:t> </a:t>
          </a:r>
          <a:r>
            <a:rPr lang="en-US" sz="2800" b="1" kern="1200" spc="-4" dirty="0">
              <a:solidFill>
                <a:srgbClr val="404040"/>
              </a:solidFill>
              <a:latin typeface="Calibri" panose="020F0502020204030204" pitchFamily="34" charset="0"/>
              <a:cs typeface="Comic Sans MS"/>
            </a:rPr>
            <a:t>Estimating (Cont..)</a:t>
          </a:r>
          <a:endParaRPr lang="en-US" sz="2800" b="1" kern="1200" dirty="0">
            <a:solidFill>
              <a:schemeClr val="tx1"/>
            </a:solidFill>
            <a:latin typeface="Calibri"/>
            <a:ea typeface="+mn-ea"/>
            <a:cs typeface="+mn-cs"/>
          </a:endParaRPr>
        </a:p>
      </dsp:txBody>
      <dsp:txXfrm>
        <a:off x="24910" y="24910"/>
        <a:ext cx="9679880" cy="460455"/>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5515A7-FA4D-4B85-9DD9-17359CF050D2}">
      <dsp:nvSpPr>
        <dsp:cNvPr id="0" name=""/>
        <dsp:cNvSpPr/>
      </dsp:nvSpPr>
      <dsp:spPr>
        <a:xfrm>
          <a:off x="0" y="0"/>
          <a:ext cx="9729700" cy="510275"/>
        </a:xfrm>
        <a:prstGeom prst="roundRect">
          <a:avLst/>
        </a:prstGeom>
        <a:solidFill>
          <a:schemeClr val="accent5">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82550" lvl="0" indent="-82550" algn="l" defTabSz="1244600">
            <a:lnSpc>
              <a:spcPct val="90000"/>
            </a:lnSpc>
            <a:spcBef>
              <a:spcPct val="0"/>
            </a:spcBef>
            <a:spcAft>
              <a:spcPct val="35000"/>
            </a:spcAft>
            <a:buNone/>
          </a:pPr>
          <a:r>
            <a:rPr lang="en-US" sz="2800" b="1" kern="1200" dirty="0">
              <a:solidFill>
                <a:srgbClr val="404040"/>
              </a:solidFill>
              <a:latin typeface="Calibri" panose="020F0502020204030204" pitchFamily="34" charset="0"/>
              <a:cs typeface="Comic Sans MS"/>
            </a:rPr>
            <a:t>Three-Point</a:t>
          </a:r>
          <a:r>
            <a:rPr lang="en-US" sz="2800" b="1" kern="1200" spc="-64" dirty="0">
              <a:solidFill>
                <a:srgbClr val="404040"/>
              </a:solidFill>
              <a:latin typeface="Calibri" panose="020F0502020204030204" pitchFamily="34" charset="0"/>
              <a:cs typeface="Comic Sans MS"/>
            </a:rPr>
            <a:t> </a:t>
          </a:r>
          <a:r>
            <a:rPr lang="en-US" sz="2800" b="1" kern="1200" spc="-4" dirty="0">
              <a:solidFill>
                <a:srgbClr val="404040"/>
              </a:solidFill>
              <a:latin typeface="Calibri" panose="020F0502020204030204" pitchFamily="34" charset="0"/>
              <a:cs typeface="Comic Sans MS"/>
            </a:rPr>
            <a:t>Estimating (cont..)</a:t>
          </a:r>
          <a:endParaRPr lang="en-US" sz="2800" b="1" kern="1200" dirty="0">
            <a:solidFill>
              <a:schemeClr val="tx1"/>
            </a:solidFill>
            <a:latin typeface="Calibri"/>
            <a:ea typeface="+mn-ea"/>
            <a:cs typeface="+mn-cs"/>
          </a:endParaRPr>
        </a:p>
      </dsp:txBody>
      <dsp:txXfrm>
        <a:off x="24910" y="24910"/>
        <a:ext cx="9679880" cy="460455"/>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5515A7-FA4D-4B85-9DD9-17359CF050D2}">
      <dsp:nvSpPr>
        <dsp:cNvPr id="0" name=""/>
        <dsp:cNvSpPr/>
      </dsp:nvSpPr>
      <dsp:spPr>
        <a:xfrm>
          <a:off x="0" y="3"/>
          <a:ext cx="11477767" cy="386391"/>
        </a:xfrm>
        <a:prstGeom prst="roundRect">
          <a:avLst/>
        </a:prstGeom>
        <a:solidFill>
          <a:schemeClr val="accent5">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82550" lvl="0" indent="-82550" algn="l" defTabSz="1066800">
            <a:lnSpc>
              <a:spcPct val="90000"/>
            </a:lnSpc>
            <a:spcBef>
              <a:spcPct val="0"/>
            </a:spcBef>
            <a:spcAft>
              <a:spcPct val="35000"/>
            </a:spcAft>
            <a:buNone/>
          </a:pPr>
          <a:r>
            <a:rPr lang="en-US" sz="2400" b="1" kern="1200" dirty="0">
              <a:solidFill>
                <a:srgbClr val="404040"/>
              </a:solidFill>
              <a:latin typeface="Calibri" panose="020F0502020204030204" pitchFamily="34" charset="0"/>
              <a:cs typeface="Comic Sans MS"/>
            </a:rPr>
            <a:t>Decision-Making</a:t>
          </a:r>
          <a:r>
            <a:rPr lang="en-US" sz="2400" b="1" kern="1200" spc="-113" dirty="0">
              <a:solidFill>
                <a:srgbClr val="404040"/>
              </a:solidFill>
              <a:latin typeface="Calibri" panose="020F0502020204030204" pitchFamily="34" charset="0"/>
              <a:cs typeface="Comic Sans MS"/>
            </a:rPr>
            <a:t> </a:t>
          </a:r>
          <a:r>
            <a:rPr lang="en-US" sz="2400" b="1" kern="1200" spc="-4" dirty="0">
              <a:solidFill>
                <a:srgbClr val="404040"/>
              </a:solidFill>
              <a:latin typeface="Calibri" panose="020F0502020204030204" pitchFamily="34" charset="0"/>
              <a:cs typeface="Comic Sans MS"/>
            </a:rPr>
            <a:t>Techniques</a:t>
          </a:r>
          <a:endParaRPr lang="en-US" sz="2400" b="1" kern="1200" dirty="0">
            <a:solidFill>
              <a:schemeClr val="tx1"/>
            </a:solidFill>
            <a:latin typeface="Calibri"/>
            <a:ea typeface="+mn-ea"/>
            <a:cs typeface="+mn-cs"/>
          </a:endParaRPr>
        </a:p>
      </dsp:txBody>
      <dsp:txXfrm>
        <a:off x="18862" y="18865"/>
        <a:ext cx="11440043" cy="348667"/>
      </dsp:txXfrm>
    </dsp:sp>
    <dsp:sp modelId="{44DBF284-EFB8-48CB-AA9A-57838DF88D90}">
      <dsp:nvSpPr>
        <dsp:cNvPr id="0" name=""/>
        <dsp:cNvSpPr/>
      </dsp:nvSpPr>
      <dsp:spPr>
        <a:xfrm>
          <a:off x="0" y="403729"/>
          <a:ext cx="11477767" cy="1602417"/>
        </a:xfrm>
        <a:prstGeom prst="rect">
          <a:avLst/>
        </a:prstGeom>
        <a:noFill/>
        <a:ln w="6350" cap="flat" cmpd="sng" algn="ctr">
          <a:solidFill>
            <a:schemeClr val="dk1">
              <a:alpha val="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364419" tIns="30480" rIns="170688" bIns="30480" numCol="1" spcCol="1270" anchor="t" anchorCtr="0">
          <a:noAutofit/>
        </a:bodyPr>
        <a:lstStyle/>
        <a:p>
          <a:pPr marL="82550" lvl="1" indent="-82550" algn="l" defTabSz="1066800">
            <a:lnSpc>
              <a:spcPct val="100000"/>
            </a:lnSpc>
            <a:spcBef>
              <a:spcPct val="0"/>
            </a:spcBef>
            <a:spcAft>
              <a:spcPct val="20000"/>
            </a:spcAft>
            <a:buChar char="•"/>
          </a:pPr>
          <a:r>
            <a:rPr lang="en-US" sz="2400" kern="1200" spc="-4" dirty="0" err="1">
              <a:solidFill>
                <a:srgbClr val="404040"/>
              </a:solidFill>
              <a:cs typeface="Comic Sans MS"/>
            </a:rPr>
            <a:t>Pendekatan</a:t>
          </a:r>
          <a:r>
            <a:rPr lang="en-US" sz="2400" kern="1200" spc="-4" dirty="0">
              <a:solidFill>
                <a:srgbClr val="404040"/>
              </a:solidFill>
              <a:cs typeface="Comic Sans MS"/>
            </a:rPr>
            <a:t> </a:t>
          </a:r>
          <a:r>
            <a:rPr lang="en-US" sz="2400" kern="1200" spc="-4" dirty="0" err="1">
              <a:solidFill>
                <a:srgbClr val="404040"/>
              </a:solidFill>
              <a:cs typeface="Comic Sans MS"/>
            </a:rPr>
            <a:t>berbasis</a:t>
          </a:r>
          <a:r>
            <a:rPr lang="en-US" sz="2400" kern="1200" spc="-4" dirty="0">
              <a:solidFill>
                <a:srgbClr val="404040"/>
              </a:solidFill>
              <a:cs typeface="Comic Sans MS"/>
            </a:rPr>
            <a:t> </a:t>
          </a:r>
          <a:r>
            <a:rPr lang="en-US" sz="2400" kern="1200" spc="-4" dirty="0" err="1">
              <a:solidFill>
                <a:srgbClr val="404040"/>
              </a:solidFill>
              <a:cs typeface="Comic Sans MS"/>
            </a:rPr>
            <a:t>tim</a:t>
          </a:r>
          <a:r>
            <a:rPr lang="en-US" sz="2400" kern="1200" spc="-4" dirty="0">
              <a:solidFill>
                <a:srgbClr val="404040"/>
              </a:solidFill>
              <a:cs typeface="Comic Sans MS"/>
            </a:rPr>
            <a:t>, </a:t>
          </a:r>
          <a:r>
            <a:rPr lang="en-US" sz="2400" kern="1200" spc="-4" dirty="0" err="1">
              <a:solidFill>
                <a:srgbClr val="404040"/>
              </a:solidFill>
              <a:cs typeface="Comic Sans MS"/>
            </a:rPr>
            <a:t>seperti</a:t>
          </a:r>
          <a:r>
            <a:rPr lang="en-US" sz="2400" kern="1200" spc="26" dirty="0">
              <a:solidFill>
                <a:srgbClr val="404040"/>
              </a:solidFill>
              <a:cs typeface="Comic Sans MS"/>
            </a:rPr>
            <a:t> </a:t>
          </a:r>
          <a:r>
            <a:rPr lang="en-US" sz="2400" i="1" kern="1200" spc="-4" dirty="0">
              <a:solidFill>
                <a:srgbClr val="404040"/>
              </a:solidFill>
              <a:cs typeface="Comic Sans MS"/>
            </a:rPr>
            <a:t>brainstorming</a:t>
          </a:r>
          <a:r>
            <a:rPr lang="en-US" sz="2400" kern="1200" spc="-4" dirty="0">
              <a:solidFill>
                <a:srgbClr val="404040"/>
              </a:solidFill>
              <a:cs typeface="Comic Sans MS"/>
            </a:rPr>
            <a:t>,</a:t>
          </a:r>
          <a:r>
            <a:rPr lang="en-US" sz="2400" kern="1200" dirty="0">
              <a:solidFill>
                <a:srgbClr val="2F2B20"/>
              </a:solidFill>
              <a:cs typeface="Comic Sans MS"/>
            </a:rPr>
            <a:t> </a:t>
          </a:r>
          <a:r>
            <a:rPr lang="en-US" sz="2400" kern="1200" spc="-4" dirty="0" err="1">
              <a:solidFill>
                <a:srgbClr val="404040"/>
              </a:solidFill>
              <a:cs typeface="Comic Sans MS"/>
            </a:rPr>
            <a:t>seperti</a:t>
          </a:r>
          <a:r>
            <a:rPr lang="en-US" sz="2400" kern="1200" spc="-4" dirty="0">
              <a:solidFill>
                <a:srgbClr val="404040"/>
              </a:solidFill>
              <a:cs typeface="Comic Sans MS"/>
            </a:rPr>
            <a:t> </a:t>
          </a:r>
          <a:r>
            <a:rPr lang="en-US" sz="2400" kern="1200" dirty="0" err="1">
              <a:solidFill>
                <a:srgbClr val="404040"/>
              </a:solidFill>
              <a:cs typeface="Comic Sans MS"/>
            </a:rPr>
            <a:t>kelompok</a:t>
          </a:r>
          <a:r>
            <a:rPr lang="en-US" sz="2400" kern="1200" dirty="0">
              <a:solidFill>
                <a:srgbClr val="404040"/>
              </a:solidFill>
              <a:cs typeface="Comic Sans MS"/>
            </a:rPr>
            <a:t> </a:t>
          </a:r>
          <a:r>
            <a:rPr lang="en-US" sz="2400" kern="1200" spc="-4" dirty="0" err="1">
              <a:solidFill>
                <a:srgbClr val="404040"/>
              </a:solidFill>
              <a:cs typeface="Comic Sans MS"/>
            </a:rPr>
            <a:t>teknis</a:t>
          </a:r>
          <a:r>
            <a:rPr lang="en-US" sz="2400" kern="1200" spc="-4" dirty="0">
              <a:solidFill>
                <a:srgbClr val="404040"/>
              </a:solidFill>
              <a:cs typeface="Comic Sans MS"/>
            </a:rPr>
            <a:t> </a:t>
          </a:r>
          <a:r>
            <a:rPr lang="en-US" sz="2400" kern="1200" spc="-4" dirty="0" err="1">
              <a:solidFill>
                <a:srgbClr val="404040"/>
              </a:solidFill>
              <a:cs typeface="Comic Sans MS"/>
            </a:rPr>
            <a:t>delphi</a:t>
          </a:r>
          <a:r>
            <a:rPr lang="en-US" sz="2400" kern="1200" spc="-4" dirty="0">
              <a:solidFill>
                <a:srgbClr val="404040"/>
              </a:solidFill>
              <a:cs typeface="Comic Sans MS"/>
            </a:rPr>
            <a:t>, </a:t>
          </a:r>
          <a:r>
            <a:rPr lang="en-US" sz="2400" kern="1200" spc="-4" dirty="0" err="1">
              <a:solidFill>
                <a:srgbClr val="404040"/>
              </a:solidFill>
              <a:cs typeface="Comic Sans MS"/>
            </a:rPr>
            <a:t>berguna</a:t>
          </a:r>
          <a:r>
            <a:rPr lang="en-US" sz="2400" kern="1200" spc="-4" dirty="0">
              <a:solidFill>
                <a:srgbClr val="404040"/>
              </a:solidFill>
              <a:cs typeface="Comic Sans MS"/>
            </a:rPr>
            <a:t> </a:t>
          </a:r>
          <a:r>
            <a:rPr lang="en-US" sz="2400" kern="1200" spc="-4" dirty="0" err="1">
              <a:solidFill>
                <a:srgbClr val="404040"/>
              </a:solidFill>
              <a:cs typeface="Comic Sans MS"/>
            </a:rPr>
            <a:t>untuk</a:t>
          </a:r>
          <a:r>
            <a:rPr lang="en-US" sz="2400" kern="1200" spc="-4" dirty="0">
              <a:solidFill>
                <a:srgbClr val="404040"/>
              </a:solidFill>
              <a:cs typeface="Comic Sans MS"/>
            </a:rPr>
            <a:t>  </a:t>
          </a:r>
          <a:r>
            <a:rPr lang="en-US" sz="2400" kern="1200" dirty="0" err="1">
              <a:solidFill>
                <a:srgbClr val="404040"/>
              </a:solidFill>
              <a:cs typeface="Comic Sans MS"/>
            </a:rPr>
            <a:t>menyatukan</a:t>
          </a:r>
          <a:r>
            <a:rPr lang="en-US" sz="2400" kern="1200" dirty="0">
              <a:solidFill>
                <a:srgbClr val="404040"/>
              </a:solidFill>
              <a:cs typeface="Comic Sans MS"/>
            </a:rPr>
            <a:t> </a:t>
          </a:r>
          <a:r>
            <a:rPr lang="en-US" sz="2400" kern="1200" dirty="0" err="1">
              <a:solidFill>
                <a:srgbClr val="404040"/>
              </a:solidFill>
              <a:cs typeface="Comic Sans MS"/>
            </a:rPr>
            <a:t>anggota</a:t>
          </a:r>
          <a:r>
            <a:rPr lang="en-US" sz="2400" kern="1200" dirty="0">
              <a:solidFill>
                <a:srgbClr val="404040"/>
              </a:solidFill>
              <a:cs typeface="Comic Sans MS"/>
            </a:rPr>
            <a:t> </a:t>
          </a:r>
          <a:r>
            <a:rPr lang="en-US" sz="2400" kern="1200" spc="-4" dirty="0" err="1">
              <a:solidFill>
                <a:srgbClr val="404040"/>
              </a:solidFill>
              <a:cs typeface="Comic Sans MS"/>
            </a:rPr>
            <a:t>tim</a:t>
          </a:r>
          <a:r>
            <a:rPr lang="en-US" sz="2400" kern="1200" spc="-4" dirty="0">
              <a:solidFill>
                <a:srgbClr val="404040"/>
              </a:solidFill>
              <a:cs typeface="Comic Sans MS"/>
            </a:rPr>
            <a:t> </a:t>
          </a:r>
          <a:r>
            <a:rPr lang="en-US" sz="2400" kern="1200" spc="-4" dirty="0" err="1">
              <a:solidFill>
                <a:srgbClr val="404040"/>
              </a:solidFill>
              <a:cs typeface="Comic Sans MS"/>
            </a:rPr>
            <a:t>untuk</a:t>
          </a:r>
          <a:r>
            <a:rPr lang="en-US" sz="2400" kern="1200" spc="-4" dirty="0">
              <a:solidFill>
                <a:srgbClr val="404040"/>
              </a:solidFill>
              <a:cs typeface="Comic Sans MS"/>
            </a:rPr>
            <a:t> </a:t>
          </a:r>
          <a:r>
            <a:rPr lang="en-US" sz="2400" kern="1200" dirty="0" err="1">
              <a:solidFill>
                <a:srgbClr val="404040"/>
              </a:solidFill>
              <a:cs typeface="Comic Sans MS"/>
            </a:rPr>
            <a:t>meningkatkan</a:t>
          </a:r>
          <a:r>
            <a:rPr lang="en-US" sz="2400" kern="1200" dirty="0">
              <a:solidFill>
                <a:srgbClr val="404040"/>
              </a:solidFill>
              <a:cs typeface="Comic Sans MS"/>
            </a:rPr>
            <a:t> </a:t>
          </a:r>
          <a:r>
            <a:rPr lang="en-US" sz="2400" kern="1200" dirty="0" err="1">
              <a:solidFill>
                <a:srgbClr val="404040"/>
              </a:solidFill>
              <a:cs typeface="Comic Sans MS"/>
            </a:rPr>
            <a:t>akurasi</a:t>
          </a:r>
          <a:r>
            <a:rPr lang="en-US" sz="2400" kern="1200" dirty="0">
              <a:solidFill>
                <a:srgbClr val="404040"/>
              </a:solidFill>
              <a:cs typeface="Comic Sans MS"/>
            </a:rPr>
            <a:t>  </a:t>
          </a:r>
          <a:r>
            <a:rPr lang="en-US" sz="2400" kern="1200" dirty="0" err="1">
              <a:solidFill>
                <a:srgbClr val="404040"/>
              </a:solidFill>
              <a:cs typeface="Comic Sans MS"/>
            </a:rPr>
            <a:t>estimasi</a:t>
          </a:r>
          <a:r>
            <a:rPr lang="en-US" sz="2400" kern="1200" dirty="0">
              <a:solidFill>
                <a:srgbClr val="404040"/>
              </a:solidFill>
              <a:cs typeface="Comic Sans MS"/>
            </a:rPr>
            <a:t> </a:t>
          </a:r>
          <a:r>
            <a:rPr lang="en-US" sz="2400" kern="1200" spc="-4" dirty="0" err="1">
              <a:solidFill>
                <a:srgbClr val="404040"/>
              </a:solidFill>
              <a:cs typeface="Comic Sans MS"/>
            </a:rPr>
            <a:t>dan</a:t>
          </a:r>
          <a:r>
            <a:rPr lang="en-US" sz="2400" kern="1200" spc="-4" dirty="0">
              <a:solidFill>
                <a:srgbClr val="404040"/>
              </a:solidFill>
              <a:cs typeface="Comic Sans MS"/>
            </a:rPr>
            <a:t> </a:t>
          </a:r>
          <a:r>
            <a:rPr lang="en-US" sz="2400" kern="1200" dirty="0" err="1">
              <a:solidFill>
                <a:srgbClr val="404040"/>
              </a:solidFill>
              <a:cs typeface="Comic Sans MS"/>
            </a:rPr>
            <a:t>komitmen</a:t>
          </a:r>
          <a:r>
            <a:rPr lang="en-US" sz="2400" kern="1200" dirty="0">
              <a:solidFill>
                <a:srgbClr val="404040"/>
              </a:solidFill>
              <a:cs typeface="Comic Sans MS"/>
            </a:rPr>
            <a:t> </a:t>
          </a:r>
          <a:r>
            <a:rPr lang="en-US" sz="2400" kern="1200" spc="-4" dirty="0" err="1">
              <a:solidFill>
                <a:srgbClr val="404040"/>
              </a:solidFill>
              <a:cs typeface="Comic Sans MS"/>
            </a:rPr>
            <a:t>untuk</a:t>
          </a:r>
          <a:r>
            <a:rPr lang="en-US" sz="2400" kern="1200" spc="-4" dirty="0">
              <a:solidFill>
                <a:srgbClr val="404040"/>
              </a:solidFill>
              <a:cs typeface="Comic Sans MS"/>
            </a:rPr>
            <a:t> </a:t>
          </a:r>
          <a:r>
            <a:rPr lang="en-US" sz="2400" kern="1200" dirty="0" err="1">
              <a:solidFill>
                <a:srgbClr val="404040"/>
              </a:solidFill>
              <a:cs typeface="Comic Sans MS"/>
            </a:rPr>
            <a:t>estimasi</a:t>
          </a:r>
          <a:r>
            <a:rPr lang="en-US" sz="2400" kern="1200" spc="-49" dirty="0">
              <a:solidFill>
                <a:srgbClr val="404040"/>
              </a:solidFill>
              <a:cs typeface="Comic Sans MS"/>
            </a:rPr>
            <a:t> </a:t>
          </a:r>
          <a:r>
            <a:rPr lang="en-US" sz="2400" kern="1200" spc="-4" dirty="0" err="1">
              <a:solidFill>
                <a:srgbClr val="404040"/>
              </a:solidFill>
              <a:cs typeface="Comic Sans MS"/>
            </a:rPr>
            <a:t>penggabungan</a:t>
          </a:r>
          <a:r>
            <a:rPr lang="en-US" sz="2400" kern="1200" spc="-4" dirty="0">
              <a:solidFill>
                <a:srgbClr val="404040"/>
              </a:solidFill>
              <a:cs typeface="Comic Sans MS"/>
            </a:rPr>
            <a:t>.</a:t>
          </a:r>
          <a:endParaRPr lang="en-US" sz="2400" kern="1200" dirty="0">
            <a:solidFill>
              <a:schemeClr val="tx1"/>
            </a:solidFill>
            <a:latin typeface="Calibri"/>
            <a:ea typeface="+mn-ea"/>
            <a:cs typeface="+mn-cs"/>
          </a:endParaRPr>
        </a:p>
      </dsp:txBody>
      <dsp:txXfrm>
        <a:off x="0" y="403729"/>
        <a:ext cx="11477767" cy="1602417"/>
      </dsp:txXfrm>
    </dsp:sp>
    <dsp:sp modelId="{280CA81F-85FF-478E-9BE9-1AA992A25306}">
      <dsp:nvSpPr>
        <dsp:cNvPr id="0" name=""/>
        <dsp:cNvSpPr/>
      </dsp:nvSpPr>
      <dsp:spPr>
        <a:xfrm>
          <a:off x="0" y="1865797"/>
          <a:ext cx="11477767" cy="402758"/>
        </a:xfrm>
        <a:prstGeom prst="roundRect">
          <a:avLst/>
        </a:prstGeom>
        <a:solidFill>
          <a:schemeClr val="accent5">
            <a:hueOff val="-7353344"/>
            <a:satOff val="-10228"/>
            <a:lumOff val="-3922"/>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GB" sz="2400" b="1" kern="1200" spc="-4" dirty="0">
              <a:solidFill>
                <a:srgbClr val="404040"/>
              </a:solidFill>
              <a:cs typeface="Comic Sans MS"/>
            </a:rPr>
            <a:t>Meetings</a:t>
          </a:r>
          <a:endParaRPr lang="en-US" sz="2400" b="1" kern="1200" dirty="0">
            <a:solidFill>
              <a:schemeClr val="tx1"/>
            </a:solidFill>
          </a:endParaRPr>
        </a:p>
      </dsp:txBody>
      <dsp:txXfrm>
        <a:off x="19661" y="1885458"/>
        <a:ext cx="11438445" cy="363436"/>
      </dsp:txXfrm>
    </dsp:sp>
    <dsp:sp modelId="{D461787F-1A46-4A84-9BD4-B2FFA8180641}">
      <dsp:nvSpPr>
        <dsp:cNvPr id="0" name=""/>
        <dsp:cNvSpPr/>
      </dsp:nvSpPr>
      <dsp:spPr>
        <a:xfrm>
          <a:off x="0" y="2401046"/>
          <a:ext cx="11477767" cy="3448177"/>
        </a:xfrm>
        <a:prstGeom prst="rect">
          <a:avLst/>
        </a:prstGeom>
        <a:noFill/>
        <a:ln w="6350" cap="flat" cmpd="sng" algn="ctr">
          <a:solidFill>
            <a:schemeClr val="dk1">
              <a:alpha val="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364419" tIns="30480" rIns="170688" bIns="30480" numCol="1" spcCol="1270" anchor="t" anchorCtr="0">
          <a:noAutofit/>
        </a:bodyPr>
        <a:lstStyle/>
        <a:p>
          <a:pPr marL="228600" lvl="1" indent="-228600" algn="just" defTabSz="1066800">
            <a:lnSpc>
              <a:spcPct val="90000"/>
            </a:lnSpc>
            <a:spcBef>
              <a:spcPct val="0"/>
            </a:spcBef>
            <a:spcAft>
              <a:spcPct val="20000"/>
            </a:spcAft>
            <a:buChar char="•"/>
          </a:pPr>
          <a:r>
            <a:rPr lang="en-US" sz="2400" kern="1200" dirty="0">
              <a:solidFill>
                <a:srgbClr val="404040"/>
              </a:solidFill>
            </a:rPr>
            <a:t>Tim </a:t>
          </a:r>
          <a:r>
            <a:rPr lang="en-US" sz="2400" kern="1200" dirty="0" err="1">
              <a:solidFill>
                <a:srgbClr val="404040"/>
              </a:solidFill>
            </a:rPr>
            <a:t>proyek</a:t>
          </a:r>
          <a:r>
            <a:rPr lang="en-US" sz="2400" kern="1200" dirty="0">
              <a:solidFill>
                <a:srgbClr val="404040"/>
              </a:solidFill>
            </a:rPr>
            <a:t> </a:t>
          </a:r>
          <a:r>
            <a:rPr lang="en-US" sz="2400" kern="1200" dirty="0" err="1">
              <a:solidFill>
                <a:srgbClr val="404040"/>
              </a:solidFill>
            </a:rPr>
            <a:t>dapat</a:t>
          </a:r>
          <a:r>
            <a:rPr lang="en-US" sz="2400" kern="1200" dirty="0">
              <a:solidFill>
                <a:srgbClr val="404040"/>
              </a:solidFill>
            </a:rPr>
            <a:t> </a:t>
          </a:r>
          <a:r>
            <a:rPr lang="en-US" sz="2400" kern="1200" dirty="0" err="1">
              <a:solidFill>
                <a:srgbClr val="404040"/>
              </a:solidFill>
            </a:rPr>
            <a:t>mengadakan</a:t>
          </a:r>
          <a:r>
            <a:rPr lang="en-US" sz="2400" kern="1200" dirty="0">
              <a:solidFill>
                <a:srgbClr val="404040"/>
              </a:solidFill>
            </a:rPr>
            <a:t> </a:t>
          </a:r>
          <a:r>
            <a:rPr lang="en-US" sz="2400" kern="1200" dirty="0" err="1">
              <a:solidFill>
                <a:srgbClr val="404040"/>
              </a:solidFill>
            </a:rPr>
            <a:t>pertemuan</a:t>
          </a:r>
          <a:r>
            <a:rPr lang="en-US" sz="2400" kern="1200" dirty="0">
              <a:solidFill>
                <a:srgbClr val="404040"/>
              </a:solidFill>
            </a:rPr>
            <a:t> </a:t>
          </a:r>
          <a:r>
            <a:rPr lang="en-US" sz="2400" kern="1200" dirty="0" err="1">
              <a:solidFill>
                <a:srgbClr val="404040"/>
              </a:solidFill>
            </a:rPr>
            <a:t>untuk</a:t>
          </a:r>
          <a:r>
            <a:rPr lang="en-US" sz="2400" kern="1200" dirty="0">
              <a:solidFill>
                <a:srgbClr val="404040"/>
              </a:solidFill>
            </a:rPr>
            <a:t> </a:t>
          </a:r>
          <a:r>
            <a:rPr lang="en-US" sz="2400" kern="1200" dirty="0" err="1">
              <a:solidFill>
                <a:srgbClr val="404040"/>
              </a:solidFill>
            </a:rPr>
            <a:t>memperkirakan</a:t>
          </a:r>
          <a:r>
            <a:rPr lang="en-US" sz="2400" kern="1200" dirty="0">
              <a:solidFill>
                <a:srgbClr val="404040"/>
              </a:solidFill>
            </a:rPr>
            <a:t> </a:t>
          </a:r>
          <a:r>
            <a:rPr lang="en-US" sz="2400" kern="1200" dirty="0" err="1">
              <a:solidFill>
                <a:srgbClr val="404040"/>
              </a:solidFill>
            </a:rPr>
            <a:t>durasi</a:t>
          </a:r>
          <a:r>
            <a:rPr lang="en-US" sz="2400" kern="1200" dirty="0">
              <a:solidFill>
                <a:srgbClr val="404040"/>
              </a:solidFill>
            </a:rPr>
            <a:t> </a:t>
          </a:r>
          <a:r>
            <a:rPr lang="en-US" sz="2400" kern="1200" dirty="0" err="1">
              <a:solidFill>
                <a:srgbClr val="404040"/>
              </a:solidFill>
            </a:rPr>
            <a:t>kegiatan</a:t>
          </a:r>
          <a:r>
            <a:rPr lang="en-US" sz="2400" kern="1200" dirty="0">
              <a:solidFill>
                <a:srgbClr val="404040"/>
              </a:solidFill>
            </a:rPr>
            <a:t>. </a:t>
          </a:r>
          <a:endParaRPr lang="en-US" sz="2400" kern="1200" dirty="0">
            <a:solidFill>
              <a:schemeClr val="tx1"/>
            </a:solidFill>
          </a:endParaRPr>
        </a:p>
        <a:p>
          <a:pPr marL="228600" lvl="1" indent="-228600" algn="just" defTabSz="1066800">
            <a:lnSpc>
              <a:spcPct val="90000"/>
            </a:lnSpc>
            <a:spcBef>
              <a:spcPct val="0"/>
            </a:spcBef>
            <a:spcAft>
              <a:spcPct val="20000"/>
            </a:spcAft>
            <a:buChar char="•"/>
          </a:pPr>
          <a:r>
            <a:rPr lang="en-US" sz="2400" kern="1200" dirty="0" err="1">
              <a:solidFill>
                <a:schemeClr val="tx1"/>
              </a:solidFill>
            </a:rPr>
            <a:t>Saat</a:t>
          </a:r>
          <a:r>
            <a:rPr lang="en-US" sz="2400" kern="1200" dirty="0">
              <a:solidFill>
                <a:schemeClr val="tx1"/>
              </a:solidFill>
            </a:rPr>
            <a:t> </a:t>
          </a:r>
          <a:r>
            <a:rPr lang="en-US" sz="2400" kern="1200" dirty="0" err="1">
              <a:solidFill>
                <a:schemeClr val="tx1"/>
              </a:solidFill>
            </a:rPr>
            <a:t>menggunakan</a:t>
          </a:r>
          <a:r>
            <a:rPr lang="en-US" sz="2400" kern="1200" dirty="0">
              <a:solidFill>
                <a:schemeClr val="tx1"/>
              </a:solidFill>
            </a:rPr>
            <a:t> </a:t>
          </a:r>
          <a:r>
            <a:rPr lang="en-US" sz="2400" kern="1200" dirty="0" err="1">
              <a:solidFill>
                <a:schemeClr val="tx1"/>
              </a:solidFill>
            </a:rPr>
            <a:t>pendekatan</a:t>
          </a:r>
          <a:r>
            <a:rPr lang="en-US" sz="2400" kern="1200" dirty="0">
              <a:solidFill>
                <a:schemeClr val="tx1"/>
              </a:solidFill>
            </a:rPr>
            <a:t> Agile, </a:t>
          </a:r>
          <a:r>
            <a:rPr lang="en-US" sz="2400" kern="1200" dirty="0" err="1">
              <a:solidFill>
                <a:schemeClr val="tx1"/>
              </a:solidFill>
            </a:rPr>
            <a:t>perlu</a:t>
          </a:r>
          <a:r>
            <a:rPr lang="en-US" sz="2400" kern="1200" dirty="0">
              <a:solidFill>
                <a:schemeClr val="tx1"/>
              </a:solidFill>
            </a:rPr>
            <a:t> </a:t>
          </a:r>
          <a:r>
            <a:rPr lang="en-US" sz="2400" kern="1200" dirty="0" err="1">
              <a:solidFill>
                <a:schemeClr val="tx1"/>
              </a:solidFill>
            </a:rPr>
            <a:t>untuk</a:t>
          </a:r>
          <a:r>
            <a:rPr lang="en-US" sz="2400" kern="1200" dirty="0">
              <a:solidFill>
                <a:schemeClr val="tx1"/>
              </a:solidFill>
            </a:rPr>
            <a:t> </a:t>
          </a:r>
          <a:r>
            <a:rPr lang="en-US" sz="2400" kern="1200" dirty="0" err="1">
              <a:solidFill>
                <a:schemeClr val="tx1"/>
              </a:solidFill>
            </a:rPr>
            <a:t>melakukan</a:t>
          </a:r>
          <a:r>
            <a:rPr lang="en-US" sz="2400" kern="1200" dirty="0">
              <a:solidFill>
                <a:schemeClr val="tx1"/>
              </a:solidFill>
            </a:rPr>
            <a:t> </a:t>
          </a:r>
          <a:r>
            <a:rPr lang="en-US" sz="2400" kern="1200" dirty="0" err="1">
              <a:solidFill>
                <a:schemeClr val="tx1"/>
              </a:solidFill>
            </a:rPr>
            <a:t>rapat</a:t>
          </a:r>
          <a:r>
            <a:rPr lang="en-US" sz="2400" kern="1200" dirty="0">
              <a:solidFill>
                <a:schemeClr val="tx1"/>
              </a:solidFill>
            </a:rPr>
            <a:t> </a:t>
          </a:r>
          <a:r>
            <a:rPr lang="en-US" sz="2400" kern="1200" dirty="0" err="1">
              <a:solidFill>
                <a:schemeClr val="tx1"/>
              </a:solidFill>
            </a:rPr>
            <a:t>perencanaan</a:t>
          </a:r>
          <a:r>
            <a:rPr lang="en-US" sz="2400" kern="1200" dirty="0">
              <a:solidFill>
                <a:schemeClr val="tx1"/>
              </a:solidFill>
            </a:rPr>
            <a:t> </a:t>
          </a:r>
          <a:r>
            <a:rPr lang="en-US" sz="2400" kern="1200" dirty="0" err="1">
              <a:solidFill>
                <a:schemeClr val="tx1"/>
              </a:solidFill>
            </a:rPr>
            <a:t>untuk</a:t>
          </a:r>
          <a:r>
            <a:rPr lang="en-US" sz="2400" kern="1200" dirty="0">
              <a:solidFill>
                <a:schemeClr val="tx1"/>
              </a:solidFill>
            </a:rPr>
            <a:t> </a:t>
          </a:r>
          <a:r>
            <a:rPr lang="en-US" sz="2400" kern="1200" dirty="0" err="1">
              <a:solidFill>
                <a:schemeClr val="tx1"/>
              </a:solidFill>
            </a:rPr>
            <a:t>membahas</a:t>
          </a:r>
          <a:r>
            <a:rPr lang="en-US" sz="2400" kern="1200" dirty="0">
              <a:solidFill>
                <a:schemeClr val="tx1"/>
              </a:solidFill>
            </a:rPr>
            <a:t> item </a:t>
          </a:r>
          <a:r>
            <a:rPr lang="en-US" sz="2400" kern="1200" dirty="0" err="1">
              <a:solidFill>
                <a:schemeClr val="tx1"/>
              </a:solidFill>
            </a:rPr>
            <a:t>prioritas</a:t>
          </a:r>
          <a:r>
            <a:rPr lang="en-US" sz="2400" kern="1200" dirty="0">
              <a:solidFill>
                <a:schemeClr val="tx1"/>
              </a:solidFill>
            </a:rPr>
            <a:t> product backlog (user stories) </a:t>
          </a:r>
          <a:r>
            <a:rPr lang="en-US" sz="2400" kern="1200" dirty="0" err="1">
              <a:solidFill>
                <a:schemeClr val="tx1"/>
              </a:solidFill>
            </a:rPr>
            <a:t>dan</a:t>
          </a:r>
          <a:r>
            <a:rPr lang="en-US" sz="2400" kern="1200" dirty="0">
              <a:solidFill>
                <a:schemeClr val="tx1"/>
              </a:solidFill>
            </a:rPr>
            <a:t> </a:t>
          </a:r>
          <a:r>
            <a:rPr lang="en-US" sz="2400" kern="1200" dirty="0" err="1">
              <a:solidFill>
                <a:schemeClr val="tx1"/>
              </a:solidFill>
            </a:rPr>
            <a:t>memutuskan</a:t>
          </a:r>
          <a:r>
            <a:rPr lang="en-US" sz="2400" kern="1200" dirty="0">
              <a:solidFill>
                <a:schemeClr val="tx1"/>
              </a:solidFill>
            </a:rPr>
            <a:t> item mana yang </a:t>
          </a:r>
          <a:r>
            <a:rPr lang="en-US" sz="2400" kern="1200" dirty="0" err="1">
              <a:solidFill>
                <a:schemeClr val="tx1"/>
              </a:solidFill>
            </a:rPr>
            <a:t>berkomitmen</a:t>
          </a:r>
          <a:r>
            <a:rPr lang="en-US" sz="2400" kern="1200" dirty="0">
              <a:solidFill>
                <a:schemeClr val="tx1"/>
              </a:solidFill>
            </a:rPr>
            <a:t> </a:t>
          </a:r>
          <a:r>
            <a:rPr lang="en-US" sz="2400" kern="1200" dirty="0" err="1">
              <a:solidFill>
                <a:schemeClr val="tx1"/>
              </a:solidFill>
            </a:rPr>
            <a:t>untuk</a:t>
          </a:r>
          <a:r>
            <a:rPr lang="en-US" sz="2400" kern="1200" dirty="0">
              <a:solidFill>
                <a:schemeClr val="tx1"/>
              </a:solidFill>
            </a:rPr>
            <a:t> </a:t>
          </a:r>
          <a:r>
            <a:rPr lang="en-US" sz="2400" kern="1200" dirty="0" err="1">
              <a:solidFill>
                <a:schemeClr val="tx1"/>
              </a:solidFill>
            </a:rPr>
            <a:t>dikerjakan</a:t>
          </a:r>
          <a:r>
            <a:rPr lang="en-US" sz="2400" kern="1200" dirty="0">
              <a:solidFill>
                <a:schemeClr val="tx1"/>
              </a:solidFill>
            </a:rPr>
            <a:t> </a:t>
          </a:r>
          <a:r>
            <a:rPr lang="en-US" sz="2400" kern="1200" dirty="0" err="1">
              <a:solidFill>
                <a:schemeClr val="tx1"/>
              </a:solidFill>
            </a:rPr>
            <a:t>oleh</a:t>
          </a:r>
          <a:r>
            <a:rPr lang="en-US" sz="2400" kern="1200" dirty="0">
              <a:solidFill>
                <a:schemeClr val="tx1"/>
              </a:solidFill>
            </a:rPr>
            <a:t> </a:t>
          </a:r>
          <a:r>
            <a:rPr lang="en-US" sz="2400" kern="1200" dirty="0" err="1">
              <a:solidFill>
                <a:schemeClr val="tx1"/>
              </a:solidFill>
            </a:rPr>
            <a:t>tim</a:t>
          </a:r>
          <a:r>
            <a:rPr lang="en-US" sz="2400" kern="1200" dirty="0">
              <a:solidFill>
                <a:schemeClr val="tx1"/>
              </a:solidFill>
            </a:rPr>
            <a:t> </a:t>
          </a:r>
          <a:r>
            <a:rPr lang="en-US" sz="2400" kern="1200" dirty="0" err="1">
              <a:solidFill>
                <a:schemeClr val="tx1"/>
              </a:solidFill>
            </a:rPr>
            <a:t>dalam</a:t>
          </a:r>
          <a:r>
            <a:rPr lang="en-US" sz="2400" kern="1200" dirty="0">
              <a:solidFill>
                <a:schemeClr val="tx1"/>
              </a:solidFill>
            </a:rPr>
            <a:t> </a:t>
          </a:r>
          <a:r>
            <a:rPr lang="en-US" sz="2400" kern="1200" dirty="0" err="1">
              <a:solidFill>
                <a:schemeClr val="tx1"/>
              </a:solidFill>
            </a:rPr>
            <a:t>iterasi</a:t>
          </a:r>
          <a:r>
            <a:rPr lang="en-US" sz="2400" kern="1200" dirty="0">
              <a:solidFill>
                <a:schemeClr val="tx1"/>
              </a:solidFill>
            </a:rPr>
            <a:t> </a:t>
          </a:r>
          <a:r>
            <a:rPr lang="en-US" sz="2400" kern="1200" dirty="0" err="1">
              <a:solidFill>
                <a:schemeClr val="tx1"/>
              </a:solidFill>
            </a:rPr>
            <a:t>mendatang</a:t>
          </a:r>
          <a:r>
            <a:rPr lang="en-US" sz="2400" kern="1200" dirty="0">
              <a:solidFill>
                <a:schemeClr val="tx1"/>
              </a:solidFill>
            </a:rPr>
            <a:t>.</a:t>
          </a:r>
        </a:p>
        <a:p>
          <a:pPr marL="228600" lvl="1" indent="-228600" algn="just" defTabSz="1066800">
            <a:lnSpc>
              <a:spcPct val="90000"/>
            </a:lnSpc>
            <a:spcBef>
              <a:spcPct val="0"/>
            </a:spcBef>
            <a:spcAft>
              <a:spcPct val="20000"/>
            </a:spcAft>
            <a:buChar char="•"/>
          </a:pPr>
          <a:r>
            <a:rPr lang="en-US" sz="2400" kern="1200" dirty="0" err="1">
              <a:solidFill>
                <a:schemeClr val="tx1"/>
              </a:solidFill>
            </a:rPr>
            <a:t>Pertemuan</a:t>
          </a:r>
          <a:r>
            <a:rPr lang="en-US" sz="2400" kern="1200" dirty="0">
              <a:solidFill>
                <a:schemeClr val="tx1"/>
              </a:solidFill>
            </a:rPr>
            <a:t> </a:t>
          </a:r>
          <a:r>
            <a:rPr lang="en-US" sz="2400" kern="1200" dirty="0" err="1">
              <a:solidFill>
                <a:schemeClr val="tx1"/>
              </a:solidFill>
            </a:rPr>
            <a:t>ini</a:t>
          </a:r>
          <a:r>
            <a:rPr lang="en-US" sz="2400" kern="1200" dirty="0">
              <a:solidFill>
                <a:schemeClr val="tx1"/>
              </a:solidFill>
            </a:rPr>
            <a:t> </a:t>
          </a:r>
          <a:r>
            <a:rPr lang="en-US" sz="2400" kern="1200" dirty="0" err="1">
              <a:solidFill>
                <a:schemeClr val="tx1"/>
              </a:solidFill>
            </a:rPr>
            <a:t>biasanya</a:t>
          </a:r>
          <a:r>
            <a:rPr lang="en-US" sz="2400" kern="1200" dirty="0">
              <a:solidFill>
                <a:schemeClr val="tx1"/>
              </a:solidFill>
            </a:rPr>
            <a:t> </a:t>
          </a:r>
          <a:r>
            <a:rPr lang="en-US" sz="2400" kern="1200" dirty="0" err="1">
              <a:solidFill>
                <a:schemeClr val="tx1"/>
              </a:solidFill>
            </a:rPr>
            <a:t>diadakan</a:t>
          </a:r>
          <a:r>
            <a:rPr lang="en-US" sz="2400" kern="1200" dirty="0">
              <a:solidFill>
                <a:schemeClr val="tx1"/>
              </a:solidFill>
            </a:rPr>
            <a:t> </a:t>
          </a:r>
          <a:r>
            <a:rPr lang="en-US" sz="2400" kern="1200" dirty="0" err="1">
              <a:solidFill>
                <a:schemeClr val="tx1"/>
              </a:solidFill>
            </a:rPr>
            <a:t>pada</a:t>
          </a:r>
          <a:r>
            <a:rPr lang="en-US" sz="2400" kern="1200" dirty="0">
              <a:solidFill>
                <a:schemeClr val="tx1"/>
              </a:solidFill>
            </a:rPr>
            <a:t> </a:t>
          </a:r>
          <a:r>
            <a:rPr lang="en-US" sz="2400" kern="1200" dirty="0" err="1">
              <a:solidFill>
                <a:schemeClr val="tx1"/>
              </a:solidFill>
            </a:rPr>
            <a:t>hari</a:t>
          </a:r>
          <a:r>
            <a:rPr lang="en-US" sz="2400" kern="1200" dirty="0">
              <a:solidFill>
                <a:schemeClr val="tx1"/>
              </a:solidFill>
            </a:rPr>
            <a:t> </a:t>
          </a:r>
          <a:r>
            <a:rPr lang="en-US" sz="2400" kern="1200" dirty="0" err="1">
              <a:solidFill>
                <a:schemeClr val="tx1"/>
              </a:solidFill>
            </a:rPr>
            <a:t>pertama</a:t>
          </a:r>
          <a:r>
            <a:rPr lang="en-US" sz="2400" kern="1200" dirty="0">
              <a:solidFill>
                <a:schemeClr val="tx1"/>
              </a:solidFill>
            </a:rPr>
            <a:t> </a:t>
          </a:r>
          <a:r>
            <a:rPr lang="en-US" sz="2400" kern="1200" dirty="0" err="1">
              <a:solidFill>
                <a:schemeClr val="tx1"/>
              </a:solidFill>
            </a:rPr>
            <a:t>iterasi</a:t>
          </a:r>
          <a:r>
            <a:rPr lang="en-US" sz="2400" kern="1200" dirty="0">
              <a:solidFill>
                <a:schemeClr val="tx1"/>
              </a:solidFill>
            </a:rPr>
            <a:t> </a:t>
          </a:r>
          <a:r>
            <a:rPr lang="en-US" sz="2400" kern="1200" dirty="0" err="1">
              <a:solidFill>
                <a:schemeClr val="tx1"/>
              </a:solidFill>
            </a:rPr>
            <a:t>dan</a:t>
          </a:r>
          <a:r>
            <a:rPr lang="en-US" sz="2400" kern="1200" dirty="0">
              <a:solidFill>
                <a:schemeClr val="tx1"/>
              </a:solidFill>
            </a:rPr>
            <a:t> </a:t>
          </a:r>
          <a:r>
            <a:rPr lang="en-US" sz="2400" kern="1200" dirty="0" err="1">
              <a:solidFill>
                <a:schemeClr val="tx1"/>
              </a:solidFill>
            </a:rPr>
            <a:t>dihadiri</a:t>
          </a:r>
          <a:r>
            <a:rPr lang="en-US" sz="2400" kern="1200" dirty="0">
              <a:solidFill>
                <a:schemeClr val="tx1"/>
              </a:solidFill>
            </a:rPr>
            <a:t> </a:t>
          </a:r>
          <a:r>
            <a:rPr lang="en-US" sz="2400" kern="1200" dirty="0" err="1">
              <a:solidFill>
                <a:schemeClr val="tx1"/>
              </a:solidFill>
            </a:rPr>
            <a:t>oleh</a:t>
          </a:r>
          <a:r>
            <a:rPr lang="en-US" sz="2400" kern="1200" dirty="0">
              <a:solidFill>
                <a:schemeClr val="tx1"/>
              </a:solidFill>
            </a:rPr>
            <a:t> </a:t>
          </a:r>
          <a:r>
            <a:rPr lang="en-US" sz="2400" kern="1200" dirty="0" err="1">
              <a:solidFill>
                <a:schemeClr val="tx1"/>
              </a:solidFill>
            </a:rPr>
            <a:t>pemilik</a:t>
          </a:r>
          <a:r>
            <a:rPr lang="en-US" sz="2400" kern="1200" dirty="0">
              <a:solidFill>
                <a:schemeClr val="tx1"/>
              </a:solidFill>
            </a:rPr>
            <a:t> </a:t>
          </a:r>
          <a:r>
            <a:rPr lang="en-US" sz="2400" kern="1200" dirty="0" err="1">
              <a:solidFill>
                <a:schemeClr val="tx1"/>
              </a:solidFill>
            </a:rPr>
            <a:t>produk</a:t>
          </a:r>
          <a:r>
            <a:rPr lang="en-US" sz="2400" kern="1200" dirty="0">
              <a:solidFill>
                <a:schemeClr val="tx1"/>
              </a:solidFill>
            </a:rPr>
            <a:t>, </a:t>
          </a:r>
          <a:r>
            <a:rPr lang="en-US" sz="2400" kern="1200" dirty="0" err="1">
              <a:solidFill>
                <a:schemeClr val="tx1"/>
              </a:solidFill>
            </a:rPr>
            <a:t>tim</a:t>
          </a:r>
          <a:r>
            <a:rPr lang="en-US" sz="2400" kern="1200" dirty="0">
              <a:solidFill>
                <a:schemeClr val="tx1"/>
              </a:solidFill>
            </a:rPr>
            <a:t> Scrum, </a:t>
          </a:r>
          <a:r>
            <a:rPr lang="en-US" sz="2400" kern="1200" dirty="0" err="1">
              <a:solidFill>
                <a:schemeClr val="tx1"/>
              </a:solidFill>
            </a:rPr>
            <a:t>dan</a:t>
          </a:r>
          <a:r>
            <a:rPr lang="en-US" sz="2400" kern="1200" dirty="0">
              <a:solidFill>
                <a:schemeClr val="tx1"/>
              </a:solidFill>
            </a:rPr>
            <a:t> </a:t>
          </a:r>
          <a:r>
            <a:rPr lang="en-US" sz="2400" kern="1200" dirty="0" err="1">
              <a:solidFill>
                <a:schemeClr val="tx1"/>
              </a:solidFill>
            </a:rPr>
            <a:t>manajer</a:t>
          </a:r>
          <a:r>
            <a:rPr lang="en-US" sz="2400" kern="1200" dirty="0">
              <a:solidFill>
                <a:schemeClr val="tx1"/>
              </a:solidFill>
            </a:rPr>
            <a:t> </a:t>
          </a:r>
          <a:r>
            <a:rPr lang="en-US" sz="2400" kern="1200" dirty="0" err="1">
              <a:solidFill>
                <a:schemeClr val="tx1"/>
              </a:solidFill>
            </a:rPr>
            <a:t>proyek</a:t>
          </a:r>
          <a:r>
            <a:rPr lang="en-US" sz="2400" kern="1200" dirty="0">
              <a:solidFill>
                <a:schemeClr val="tx1"/>
              </a:solidFill>
            </a:rPr>
            <a:t>. </a:t>
          </a:r>
          <a:r>
            <a:rPr lang="en-US" sz="2400" kern="1200" dirty="0" err="1">
              <a:solidFill>
                <a:schemeClr val="tx1"/>
              </a:solidFill>
            </a:rPr>
            <a:t>Hasil</a:t>
          </a:r>
          <a:r>
            <a:rPr lang="en-US" sz="2400" kern="1200" dirty="0">
              <a:solidFill>
                <a:schemeClr val="tx1"/>
              </a:solidFill>
            </a:rPr>
            <a:t> </a:t>
          </a:r>
          <a:r>
            <a:rPr lang="en-US" sz="2400" kern="1200" dirty="0" err="1">
              <a:solidFill>
                <a:schemeClr val="tx1"/>
              </a:solidFill>
            </a:rPr>
            <a:t>dari</a:t>
          </a:r>
          <a:r>
            <a:rPr lang="en-US" sz="2400" kern="1200" dirty="0">
              <a:solidFill>
                <a:schemeClr val="tx1"/>
              </a:solidFill>
            </a:rPr>
            <a:t> </a:t>
          </a:r>
          <a:r>
            <a:rPr lang="en-US" sz="2400" kern="1200" dirty="0" err="1">
              <a:solidFill>
                <a:schemeClr val="tx1"/>
              </a:solidFill>
            </a:rPr>
            <a:t>pertemuan</a:t>
          </a:r>
          <a:r>
            <a:rPr lang="en-US" sz="2400" kern="1200" dirty="0">
              <a:solidFill>
                <a:schemeClr val="tx1"/>
              </a:solidFill>
            </a:rPr>
            <a:t> </a:t>
          </a:r>
          <a:r>
            <a:rPr lang="en-US" sz="2400" kern="1200" dirty="0" err="1">
              <a:solidFill>
                <a:schemeClr val="tx1"/>
              </a:solidFill>
            </a:rPr>
            <a:t>tersebut</a:t>
          </a:r>
          <a:r>
            <a:rPr lang="en-US" sz="2400" kern="1200" dirty="0">
              <a:solidFill>
                <a:schemeClr val="tx1"/>
              </a:solidFill>
            </a:rPr>
            <a:t> </a:t>
          </a:r>
          <a:r>
            <a:rPr lang="en-US" sz="2400" kern="1200" dirty="0" err="1">
              <a:solidFill>
                <a:schemeClr val="tx1"/>
              </a:solidFill>
            </a:rPr>
            <a:t>meliputi</a:t>
          </a:r>
          <a:r>
            <a:rPr lang="en-US" sz="2400" kern="1200" dirty="0">
              <a:solidFill>
                <a:schemeClr val="tx1"/>
              </a:solidFill>
            </a:rPr>
            <a:t> backlog </a:t>
          </a:r>
          <a:r>
            <a:rPr lang="en-US" sz="2400" kern="1200" dirty="0" err="1">
              <a:solidFill>
                <a:schemeClr val="tx1"/>
              </a:solidFill>
            </a:rPr>
            <a:t>iterasi</a:t>
          </a:r>
          <a:r>
            <a:rPr lang="en-US" sz="2400" kern="1200" dirty="0">
              <a:solidFill>
                <a:schemeClr val="tx1"/>
              </a:solidFill>
            </a:rPr>
            <a:t>, </a:t>
          </a:r>
          <a:r>
            <a:rPr lang="en-US" sz="2400" kern="1200" dirty="0" err="1">
              <a:solidFill>
                <a:schemeClr val="tx1"/>
              </a:solidFill>
            </a:rPr>
            <a:t>serta</a:t>
          </a:r>
          <a:r>
            <a:rPr lang="en-US" sz="2400" kern="1200" dirty="0">
              <a:solidFill>
                <a:schemeClr val="tx1"/>
              </a:solidFill>
            </a:rPr>
            <a:t> </a:t>
          </a:r>
          <a:r>
            <a:rPr lang="en-US" sz="2400" kern="1200" dirty="0" err="1">
              <a:solidFill>
                <a:schemeClr val="tx1"/>
              </a:solidFill>
            </a:rPr>
            <a:t>asumsi</a:t>
          </a:r>
          <a:r>
            <a:rPr lang="en-US" sz="2400" kern="1200" dirty="0">
              <a:solidFill>
                <a:schemeClr val="tx1"/>
              </a:solidFill>
            </a:rPr>
            <a:t>, list </a:t>
          </a:r>
          <a:r>
            <a:rPr lang="en-US" sz="2400" kern="1200" dirty="0" err="1">
              <a:solidFill>
                <a:schemeClr val="tx1"/>
              </a:solidFill>
            </a:rPr>
            <a:t>risiko</a:t>
          </a:r>
          <a:r>
            <a:rPr lang="en-US" sz="2400" kern="1200" dirty="0">
              <a:solidFill>
                <a:schemeClr val="tx1"/>
              </a:solidFill>
            </a:rPr>
            <a:t>, dependencies, decisions, </a:t>
          </a:r>
          <a:r>
            <a:rPr lang="en-US" sz="2400" kern="1200" dirty="0" err="1">
              <a:solidFill>
                <a:schemeClr val="tx1"/>
              </a:solidFill>
            </a:rPr>
            <a:t>dan</a:t>
          </a:r>
          <a:r>
            <a:rPr lang="en-US" sz="2400" kern="1200" dirty="0">
              <a:solidFill>
                <a:schemeClr val="tx1"/>
              </a:solidFill>
            </a:rPr>
            <a:t> actions.</a:t>
          </a:r>
        </a:p>
      </dsp:txBody>
      <dsp:txXfrm>
        <a:off x="0" y="2401046"/>
        <a:ext cx="11477767" cy="3448177"/>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5515A7-FA4D-4B85-9DD9-17359CF050D2}">
      <dsp:nvSpPr>
        <dsp:cNvPr id="0" name=""/>
        <dsp:cNvSpPr/>
      </dsp:nvSpPr>
      <dsp:spPr>
        <a:xfrm>
          <a:off x="0" y="0"/>
          <a:ext cx="8690159" cy="673920"/>
        </a:xfrm>
        <a:prstGeom prst="roundRect">
          <a:avLst/>
        </a:prstGeom>
        <a:solidFill>
          <a:schemeClr val="accent5">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82550" lvl="0" indent="-82550" algn="l" defTabSz="1244600">
            <a:lnSpc>
              <a:spcPct val="90000"/>
            </a:lnSpc>
            <a:spcBef>
              <a:spcPct val="0"/>
            </a:spcBef>
            <a:spcAft>
              <a:spcPct val="35000"/>
            </a:spcAft>
            <a:buNone/>
          </a:pPr>
          <a:r>
            <a:rPr lang="en-US" sz="2800" b="1" kern="1200" spc="-4" dirty="0">
              <a:solidFill>
                <a:srgbClr val="404040"/>
              </a:solidFill>
              <a:cs typeface="Comic Sans MS"/>
            </a:rPr>
            <a:t>Activity Duration</a:t>
          </a:r>
          <a:r>
            <a:rPr lang="en-US" sz="2800" b="1" kern="1200" spc="19" dirty="0">
              <a:solidFill>
                <a:srgbClr val="404040"/>
              </a:solidFill>
              <a:cs typeface="Comic Sans MS"/>
            </a:rPr>
            <a:t> </a:t>
          </a:r>
          <a:r>
            <a:rPr lang="en-US" sz="2800" b="1" kern="1200" spc="-4" dirty="0">
              <a:solidFill>
                <a:srgbClr val="404040"/>
              </a:solidFill>
              <a:cs typeface="Comic Sans MS"/>
            </a:rPr>
            <a:t>Estimates</a:t>
          </a:r>
          <a:endParaRPr lang="en-US" sz="2400" b="0" kern="1200" dirty="0">
            <a:solidFill>
              <a:schemeClr val="tx1"/>
            </a:solidFill>
            <a:latin typeface="Calibri"/>
            <a:ea typeface="+mn-ea"/>
            <a:cs typeface="+mn-cs"/>
          </a:endParaRPr>
        </a:p>
      </dsp:txBody>
      <dsp:txXfrm>
        <a:off x="32898" y="32898"/>
        <a:ext cx="8624363" cy="608124"/>
      </dsp:txXfrm>
    </dsp:sp>
    <dsp:sp modelId="{44DBF284-EFB8-48CB-AA9A-57838DF88D90}">
      <dsp:nvSpPr>
        <dsp:cNvPr id="0" name=""/>
        <dsp:cNvSpPr/>
      </dsp:nvSpPr>
      <dsp:spPr>
        <a:xfrm>
          <a:off x="0" y="676240"/>
          <a:ext cx="8690159" cy="99360"/>
        </a:xfrm>
        <a:prstGeom prst="rect">
          <a:avLst/>
        </a:prstGeom>
        <a:noFill/>
        <a:ln w="6350" cap="flat" cmpd="sng" algn="ctr">
          <a:solidFill>
            <a:schemeClr val="dk1">
              <a:alpha val="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275913" tIns="30480" rIns="170688" bIns="30480" numCol="1" spcCol="1270" anchor="t" anchorCtr="0">
          <a:noAutofit/>
        </a:bodyPr>
        <a:lstStyle/>
        <a:p>
          <a:pPr marL="82550" lvl="1" indent="-82550" algn="just" defTabSz="1066800">
            <a:lnSpc>
              <a:spcPct val="90000"/>
            </a:lnSpc>
            <a:spcBef>
              <a:spcPct val="0"/>
            </a:spcBef>
            <a:spcAft>
              <a:spcPct val="20000"/>
            </a:spcAft>
            <a:buChar char="•"/>
          </a:pPr>
          <a:endParaRPr lang="en-US" sz="2400" b="0" kern="1200" dirty="0">
            <a:solidFill>
              <a:schemeClr val="tx1"/>
            </a:solidFill>
            <a:latin typeface="Calibri"/>
            <a:ea typeface="+mn-ea"/>
            <a:cs typeface="+mn-cs"/>
          </a:endParaRPr>
        </a:p>
      </dsp:txBody>
      <dsp:txXfrm>
        <a:off x="0" y="676240"/>
        <a:ext cx="8690159" cy="99360"/>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29.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9395EB5-41D1-42C2-8EB6-CF8245268830}" type="datetimeFigureOut">
              <a:rPr lang="en-US" smtClean="0"/>
              <a:t>10/10/2020</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94B926D-8B09-4C31-840C-3F1424711ED9}" type="slidenum">
              <a:rPr lang="en-US" smtClean="0"/>
              <a:t>‹#›</a:t>
            </a:fld>
            <a:endParaRPr lang="en-US"/>
          </a:p>
        </p:txBody>
      </p:sp>
    </p:spTree>
    <p:extLst>
      <p:ext uri="{BB962C8B-B14F-4D97-AF65-F5344CB8AC3E}">
        <p14:creationId xmlns:p14="http://schemas.microsoft.com/office/powerpoint/2010/main" val="351619845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CA3E3B2-D08E-49A8-A231-580C7767B511}" type="datetimeFigureOut">
              <a:rPr lang="en-US" smtClean="0"/>
              <a:t>10/10/2020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1F8B0F6-635B-4D13-B0A1-AAE46661B9C4}" type="slidenum">
              <a:rPr lang="en-US" smtClean="0"/>
              <a:t>‹#›</a:t>
            </a:fld>
            <a:endParaRPr lang="en-US"/>
          </a:p>
        </p:txBody>
      </p:sp>
    </p:spTree>
    <p:extLst>
      <p:ext uri="{BB962C8B-B14F-4D97-AF65-F5344CB8AC3E}">
        <p14:creationId xmlns:p14="http://schemas.microsoft.com/office/powerpoint/2010/main" val="35009525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626A4FC-D00D-4A8E-9D5F-E046473C54FD}"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838020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1F8B0F6-635B-4D13-B0A1-AAE46661B9C4}" type="slidenum">
              <a:rPr lang="en-US" smtClean="0"/>
              <a:t>63</a:t>
            </a:fld>
            <a:endParaRPr lang="en-US"/>
          </a:p>
        </p:txBody>
      </p:sp>
    </p:spTree>
    <p:extLst>
      <p:ext uri="{BB962C8B-B14F-4D97-AF65-F5344CB8AC3E}">
        <p14:creationId xmlns:p14="http://schemas.microsoft.com/office/powerpoint/2010/main" val="37207195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1F8B0F6-635B-4D13-B0A1-AAE46661B9C4}" type="slidenum">
              <a:rPr lang="en-US" smtClean="0"/>
              <a:t>67</a:t>
            </a:fld>
            <a:endParaRPr lang="en-US"/>
          </a:p>
        </p:txBody>
      </p:sp>
    </p:spTree>
    <p:extLst>
      <p:ext uri="{BB962C8B-B14F-4D97-AF65-F5344CB8AC3E}">
        <p14:creationId xmlns:p14="http://schemas.microsoft.com/office/powerpoint/2010/main" val="1515358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1F8B0F6-635B-4D13-B0A1-AAE46661B9C4}" type="slidenum">
              <a:rPr lang="en-US" smtClean="0"/>
              <a:t>68</a:t>
            </a:fld>
            <a:endParaRPr lang="en-US"/>
          </a:p>
        </p:txBody>
      </p:sp>
    </p:spTree>
    <p:extLst>
      <p:ext uri="{BB962C8B-B14F-4D97-AF65-F5344CB8AC3E}">
        <p14:creationId xmlns:p14="http://schemas.microsoft.com/office/powerpoint/2010/main" val="12584555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1F8B0F6-635B-4D13-B0A1-AAE46661B9C4}" type="slidenum">
              <a:rPr lang="en-US" smtClean="0"/>
              <a:t>69</a:t>
            </a:fld>
            <a:endParaRPr lang="en-US"/>
          </a:p>
        </p:txBody>
      </p:sp>
    </p:spTree>
    <p:extLst>
      <p:ext uri="{BB962C8B-B14F-4D97-AF65-F5344CB8AC3E}">
        <p14:creationId xmlns:p14="http://schemas.microsoft.com/office/powerpoint/2010/main" val="38565877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1F8B0F6-635B-4D13-B0A1-AAE46661B9C4}" type="slidenum">
              <a:rPr lang="en-US" smtClean="0"/>
              <a:t>70</a:t>
            </a:fld>
            <a:endParaRPr lang="en-US"/>
          </a:p>
        </p:txBody>
      </p:sp>
    </p:spTree>
    <p:extLst>
      <p:ext uri="{BB962C8B-B14F-4D97-AF65-F5344CB8AC3E}">
        <p14:creationId xmlns:p14="http://schemas.microsoft.com/office/powerpoint/2010/main" val="32081245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2EFA433B-D5AA-4B2C-B583-C4E6EE42F2BE}" type="datetimeFigureOut">
              <a:rPr lang="en-US" smtClean="0"/>
              <a:t>10/10/2020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2381F8-FA25-47C5-9C3A-9CD7BCCC37B5}" type="slidenum">
              <a:rPr lang="en-US" smtClean="0"/>
              <a:t>‹#›</a:t>
            </a:fld>
            <a:endParaRPr lang="en-US"/>
          </a:p>
        </p:txBody>
      </p:sp>
    </p:spTree>
    <p:extLst>
      <p:ext uri="{BB962C8B-B14F-4D97-AF65-F5344CB8AC3E}">
        <p14:creationId xmlns:p14="http://schemas.microsoft.com/office/powerpoint/2010/main" val="24255166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EFA433B-D5AA-4B2C-B583-C4E6EE42F2BE}" type="datetimeFigureOut">
              <a:rPr lang="en-US" smtClean="0"/>
              <a:t>10/10/2020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2381F8-FA25-47C5-9C3A-9CD7BCCC37B5}" type="slidenum">
              <a:rPr lang="en-US" smtClean="0"/>
              <a:t>‹#›</a:t>
            </a:fld>
            <a:endParaRPr lang="en-US"/>
          </a:p>
        </p:txBody>
      </p:sp>
    </p:spTree>
    <p:extLst>
      <p:ext uri="{BB962C8B-B14F-4D97-AF65-F5344CB8AC3E}">
        <p14:creationId xmlns:p14="http://schemas.microsoft.com/office/powerpoint/2010/main" val="8301221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EFA433B-D5AA-4B2C-B583-C4E6EE42F2BE}" type="datetimeFigureOut">
              <a:rPr lang="en-US" smtClean="0"/>
              <a:t>10/10/2020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2381F8-FA25-47C5-9C3A-9CD7BCCC37B5}" type="slidenum">
              <a:rPr lang="en-US" smtClean="0"/>
              <a:t>‹#›</a:t>
            </a:fld>
            <a:endParaRPr lang="en-US"/>
          </a:p>
        </p:txBody>
      </p:sp>
    </p:spTree>
    <p:extLst>
      <p:ext uri="{BB962C8B-B14F-4D97-AF65-F5344CB8AC3E}">
        <p14:creationId xmlns:p14="http://schemas.microsoft.com/office/powerpoint/2010/main" val="41276701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EFA433B-D5AA-4B2C-B583-C4E6EE42F2BE}" type="datetimeFigureOut">
              <a:rPr lang="en-US" smtClean="0"/>
              <a:t>10/10/2020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2381F8-FA25-47C5-9C3A-9CD7BCCC37B5}" type="slidenum">
              <a:rPr lang="en-US" smtClean="0"/>
              <a:t>‹#›</a:t>
            </a:fld>
            <a:endParaRPr lang="en-US"/>
          </a:p>
        </p:txBody>
      </p:sp>
    </p:spTree>
    <p:extLst>
      <p:ext uri="{BB962C8B-B14F-4D97-AF65-F5344CB8AC3E}">
        <p14:creationId xmlns:p14="http://schemas.microsoft.com/office/powerpoint/2010/main" val="37827428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EFA433B-D5AA-4B2C-B583-C4E6EE42F2BE}" type="datetimeFigureOut">
              <a:rPr lang="en-US" smtClean="0"/>
              <a:t>10/10/2020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2381F8-FA25-47C5-9C3A-9CD7BCCC37B5}" type="slidenum">
              <a:rPr lang="en-US" smtClean="0"/>
              <a:t>‹#›</a:t>
            </a:fld>
            <a:endParaRPr lang="en-US"/>
          </a:p>
        </p:txBody>
      </p:sp>
    </p:spTree>
    <p:extLst>
      <p:ext uri="{BB962C8B-B14F-4D97-AF65-F5344CB8AC3E}">
        <p14:creationId xmlns:p14="http://schemas.microsoft.com/office/powerpoint/2010/main" val="4708981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EFA433B-D5AA-4B2C-B583-C4E6EE42F2BE}" type="datetimeFigureOut">
              <a:rPr lang="en-US" smtClean="0"/>
              <a:t>10/10/2020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92381F8-FA25-47C5-9C3A-9CD7BCCC37B5}" type="slidenum">
              <a:rPr lang="en-US" smtClean="0"/>
              <a:t>‹#›</a:t>
            </a:fld>
            <a:endParaRPr lang="en-US"/>
          </a:p>
        </p:txBody>
      </p:sp>
    </p:spTree>
    <p:extLst>
      <p:ext uri="{BB962C8B-B14F-4D97-AF65-F5344CB8AC3E}">
        <p14:creationId xmlns:p14="http://schemas.microsoft.com/office/powerpoint/2010/main" val="40916530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EFA433B-D5AA-4B2C-B583-C4E6EE42F2BE}" type="datetimeFigureOut">
              <a:rPr lang="en-US" smtClean="0"/>
              <a:t>10/10/2020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92381F8-FA25-47C5-9C3A-9CD7BCCC37B5}" type="slidenum">
              <a:rPr lang="en-US" smtClean="0"/>
              <a:t>‹#›</a:t>
            </a:fld>
            <a:endParaRPr lang="en-US"/>
          </a:p>
        </p:txBody>
      </p:sp>
    </p:spTree>
    <p:extLst>
      <p:ext uri="{BB962C8B-B14F-4D97-AF65-F5344CB8AC3E}">
        <p14:creationId xmlns:p14="http://schemas.microsoft.com/office/powerpoint/2010/main" val="27015759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2EFA433B-D5AA-4B2C-B583-C4E6EE42F2BE}" type="datetimeFigureOut">
              <a:rPr lang="en-US" smtClean="0"/>
              <a:t>10/10/2020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92381F8-FA25-47C5-9C3A-9CD7BCCC37B5}" type="slidenum">
              <a:rPr lang="en-US" smtClean="0"/>
              <a:t>‹#›</a:t>
            </a:fld>
            <a:endParaRPr lang="en-US"/>
          </a:p>
        </p:txBody>
      </p:sp>
      <p:pic>
        <p:nvPicPr>
          <p:cNvPr id="7" name="Picture 6"/>
          <p:cNvPicPr/>
          <p:nvPr userDrawn="1"/>
        </p:nvPicPr>
        <p:blipFill>
          <a:blip r:embed="rId2" cstate="print"/>
          <a:srcRect/>
          <a:stretch>
            <a:fillRect/>
          </a:stretch>
        </p:blipFill>
        <p:spPr bwMode="auto">
          <a:xfrm>
            <a:off x="10754436" y="75561"/>
            <a:ext cx="1300214" cy="1193681"/>
          </a:xfrm>
          <a:prstGeom prst="rect">
            <a:avLst/>
          </a:prstGeom>
          <a:noFill/>
          <a:ln w="9525">
            <a:noFill/>
            <a:miter lim="800000"/>
            <a:headEnd/>
            <a:tailEnd/>
          </a:ln>
        </p:spPr>
      </p:pic>
    </p:spTree>
    <p:extLst>
      <p:ext uri="{BB962C8B-B14F-4D97-AF65-F5344CB8AC3E}">
        <p14:creationId xmlns:p14="http://schemas.microsoft.com/office/powerpoint/2010/main" val="29851457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EFA433B-D5AA-4B2C-B583-C4E6EE42F2BE}" type="datetimeFigureOut">
              <a:rPr lang="en-US" smtClean="0"/>
              <a:t>10/10/2020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92381F8-FA25-47C5-9C3A-9CD7BCCC37B5}" type="slidenum">
              <a:rPr lang="en-US" smtClean="0"/>
              <a:t>‹#›</a:t>
            </a:fld>
            <a:endParaRPr lang="en-US"/>
          </a:p>
        </p:txBody>
      </p:sp>
    </p:spTree>
    <p:extLst>
      <p:ext uri="{BB962C8B-B14F-4D97-AF65-F5344CB8AC3E}">
        <p14:creationId xmlns:p14="http://schemas.microsoft.com/office/powerpoint/2010/main" val="25883143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EFA433B-D5AA-4B2C-B583-C4E6EE42F2BE}" type="datetimeFigureOut">
              <a:rPr lang="en-US" smtClean="0"/>
              <a:t>10/10/2020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92381F8-FA25-47C5-9C3A-9CD7BCCC37B5}" type="slidenum">
              <a:rPr lang="en-US" smtClean="0"/>
              <a:t>‹#›</a:t>
            </a:fld>
            <a:endParaRPr lang="en-US"/>
          </a:p>
        </p:txBody>
      </p:sp>
    </p:spTree>
    <p:extLst>
      <p:ext uri="{BB962C8B-B14F-4D97-AF65-F5344CB8AC3E}">
        <p14:creationId xmlns:p14="http://schemas.microsoft.com/office/powerpoint/2010/main" val="37282770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EFA433B-D5AA-4B2C-B583-C4E6EE42F2BE}" type="datetimeFigureOut">
              <a:rPr lang="en-US" smtClean="0"/>
              <a:t>10/10/2020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92381F8-FA25-47C5-9C3A-9CD7BCCC37B5}" type="slidenum">
              <a:rPr lang="en-US" smtClean="0"/>
              <a:t>‹#›</a:t>
            </a:fld>
            <a:endParaRPr lang="en-US"/>
          </a:p>
        </p:txBody>
      </p:sp>
    </p:spTree>
    <p:extLst>
      <p:ext uri="{BB962C8B-B14F-4D97-AF65-F5344CB8AC3E}">
        <p14:creationId xmlns:p14="http://schemas.microsoft.com/office/powerpoint/2010/main" val="4546025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EFA433B-D5AA-4B2C-B583-C4E6EE42F2BE}" type="datetimeFigureOut">
              <a:rPr lang="en-US" smtClean="0"/>
              <a:t>10/10/2020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92381F8-FA25-47C5-9C3A-9CD7BCCC37B5}" type="slidenum">
              <a:rPr lang="en-US" smtClean="0"/>
              <a:t>‹#›</a:t>
            </a:fld>
            <a:endParaRPr lang="en-US"/>
          </a:p>
        </p:txBody>
      </p:sp>
    </p:spTree>
    <p:extLst>
      <p:ext uri="{BB962C8B-B14F-4D97-AF65-F5344CB8AC3E}">
        <p14:creationId xmlns:p14="http://schemas.microsoft.com/office/powerpoint/2010/main" val="252142420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8.gif"/><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5.xml.rels><?xml version="1.0" encoding="UTF-8" standalone="yes"?>
<Relationships xmlns="http://schemas.openxmlformats.org/package/2006/relationships"><Relationship Id="rId8" Type="http://schemas.openxmlformats.org/officeDocument/2006/relationships/image" Target="../media/image8.gif"/><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6.xml.rels><?xml version="1.0" encoding="UTF-8" standalone="yes"?>
<Relationships xmlns="http://schemas.openxmlformats.org/package/2006/relationships"><Relationship Id="rId8" Type="http://schemas.openxmlformats.org/officeDocument/2006/relationships/image" Target="../media/image8.gif"/><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 Id="rId9" Type="http://schemas.openxmlformats.org/officeDocument/2006/relationships/image" Target="../media/image21.png"/></Relationships>
</file>

<file path=ppt/slides/_rels/slide17.xml.rels><?xml version="1.0" encoding="UTF-8" standalone="yes"?>
<Relationships xmlns="http://schemas.openxmlformats.org/package/2006/relationships"><Relationship Id="rId8" Type="http://schemas.openxmlformats.org/officeDocument/2006/relationships/image" Target="../media/image8.gif"/><Relationship Id="rId3" Type="http://schemas.openxmlformats.org/officeDocument/2006/relationships/diagramData" Target="../diagrams/data6.xml"/><Relationship Id="rId7" Type="http://schemas.microsoft.com/office/2007/relationships/diagramDrawing" Target="../diagrams/drawing6.xml"/><Relationship Id="rId12" Type="http://schemas.openxmlformats.org/officeDocument/2006/relationships/image" Target="../media/image12.tmp"/><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Colors" Target="../diagrams/colors6.xml"/><Relationship Id="rId11" Type="http://schemas.openxmlformats.org/officeDocument/2006/relationships/image" Target="../media/image11.tmp"/><Relationship Id="rId5" Type="http://schemas.openxmlformats.org/officeDocument/2006/relationships/diagramQuickStyle" Target="../diagrams/quickStyle6.xml"/><Relationship Id="rId10" Type="http://schemas.openxmlformats.org/officeDocument/2006/relationships/image" Target="../media/image10.tmp"/><Relationship Id="rId4" Type="http://schemas.openxmlformats.org/officeDocument/2006/relationships/diagramLayout" Target="../diagrams/layout6.xml"/><Relationship Id="rId9" Type="http://schemas.openxmlformats.org/officeDocument/2006/relationships/image" Target="../media/image9.tmp"/></Relationships>
</file>

<file path=ppt/slides/_rels/slide18.xml.rels><?xml version="1.0" encoding="UTF-8" standalone="yes"?>
<Relationships xmlns="http://schemas.openxmlformats.org/package/2006/relationships"><Relationship Id="rId8" Type="http://schemas.openxmlformats.org/officeDocument/2006/relationships/image" Target="../media/image8.gif"/><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10" Type="http://schemas.openxmlformats.org/officeDocument/2006/relationships/image" Target="../media/image14.tmp"/><Relationship Id="rId4" Type="http://schemas.openxmlformats.org/officeDocument/2006/relationships/diagramLayout" Target="../diagrams/layout7.xml"/><Relationship Id="rId9" Type="http://schemas.openxmlformats.org/officeDocument/2006/relationships/image" Target="../media/image13.tmp"/></Relationships>
</file>

<file path=ppt/slides/_rels/slide1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tmp"/><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8.gif"/><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22.xml.rels><?xml version="1.0" encoding="UTF-8" standalone="yes"?>
<Relationships xmlns="http://schemas.openxmlformats.org/package/2006/relationships"><Relationship Id="rId8" Type="http://schemas.microsoft.com/office/2007/relationships/diagramDrawing" Target="../diagrams/drawing9.xml"/><Relationship Id="rId3" Type="http://schemas.openxmlformats.org/officeDocument/2006/relationships/image" Target="../media/image8.gif"/><Relationship Id="rId7" Type="http://schemas.openxmlformats.org/officeDocument/2006/relationships/diagramColors" Target="../diagrams/colors9.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QuickStyle" Target="../diagrams/quickStyle9.xml"/><Relationship Id="rId5" Type="http://schemas.openxmlformats.org/officeDocument/2006/relationships/diagramLayout" Target="../diagrams/layout9.xml"/><Relationship Id="rId4" Type="http://schemas.openxmlformats.org/officeDocument/2006/relationships/diagramData" Target="../diagrams/data9.xml"/></Relationships>
</file>

<file path=ppt/slides/_rels/slide23.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3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tmp"/><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27.tmp"/><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png"/><Relationship Id="rId7" Type="http://schemas.openxmlformats.org/officeDocument/2006/relationships/diagramColors" Target="../diagrams/colors1.xml"/><Relationship Id="rId2" Type="http://schemas.openxmlformats.org/officeDocument/2006/relationships/image" Target="../media/image4.jpeg"/><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4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28.tmp"/><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29.emf"/></Relationships>
</file>

<file path=ppt/slides/_rels/slide4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30.tmp"/><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31.tmp"/><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32.tmp"/><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33.tmp"/><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60.png"/><Relationship Id="rId2" Type="http://schemas.openxmlformats.org/officeDocument/2006/relationships/image" Target="../media/image16.jpe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4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35.tmp"/><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7.tmp"/><Relationship Id="rId2" Type="http://schemas.openxmlformats.org/officeDocument/2006/relationships/image" Target="../media/image36.tmp"/><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16.jpeg"/><Relationship Id="rId4" Type="http://schemas.openxmlformats.org/officeDocument/2006/relationships/image" Target="../media/image390.png"/></Relationships>
</file>

<file path=ppt/slides/_rels/slide49.xml.rels><?xml version="1.0" encoding="UTF-8" standalone="yes"?>
<Relationships xmlns="http://schemas.openxmlformats.org/package/2006/relationships"><Relationship Id="rId3" Type="http://schemas.openxmlformats.org/officeDocument/2006/relationships/image" Target="../media/image39.tmp"/><Relationship Id="rId2" Type="http://schemas.openxmlformats.org/officeDocument/2006/relationships/image" Target="../media/image16.jpe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5.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1.png"/><Relationship Id="rId7" Type="http://schemas.openxmlformats.org/officeDocument/2006/relationships/diagramColors" Target="../diagrams/colors2.xml"/><Relationship Id="rId2" Type="http://schemas.openxmlformats.org/officeDocument/2006/relationships/image" Target="../media/image5.jpeg"/><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5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53.xml.rels><?xml version="1.0" encoding="UTF-8" standalone="yes"?>
<Relationships xmlns="http://schemas.openxmlformats.org/package/2006/relationships"><Relationship Id="rId3" Type="http://schemas.openxmlformats.org/officeDocument/2006/relationships/image" Target="../media/image43.tmp"/><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6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32.tmp"/><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31.tmp"/><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72.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7.png"/><Relationship Id="rId7" Type="http://schemas.openxmlformats.org/officeDocument/2006/relationships/image" Target="../media/image51.png"/><Relationship Id="rId12" Type="http://schemas.openxmlformats.org/officeDocument/2006/relationships/image" Target="../media/image56.emf"/><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0.png"/><Relationship Id="rId11" Type="http://schemas.openxmlformats.org/officeDocument/2006/relationships/image" Target="../media/image55.png"/><Relationship Id="rId5" Type="http://schemas.openxmlformats.org/officeDocument/2006/relationships/image" Target="../media/image49.png"/><Relationship Id="rId10" Type="http://schemas.openxmlformats.org/officeDocument/2006/relationships/image" Target="../media/image54.png"/><Relationship Id="rId4" Type="http://schemas.openxmlformats.org/officeDocument/2006/relationships/image" Target="../media/image48.png"/><Relationship Id="rId9" Type="http://schemas.openxmlformats.org/officeDocument/2006/relationships/image" Target="../media/image53.emf"/></Relationships>
</file>

<file path=ppt/slides/_rels/slide7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hyperlink" Target="https://www.freepik.com/home" TargetMode="External"/><Relationship Id="rId2" Type="http://schemas.openxmlformats.org/officeDocument/2006/relationships/image" Target="../media/image59.png"/><Relationship Id="rId1" Type="http://schemas.openxmlformats.org/officeDocument/2006/relationships/slideLayout" Target="../slideLayouts/slideLayout2.xml"/><Relationship Id="rId5" Type="http://schemas.openxmlformats.org/officeDocument/2006/relationships/hyperlink" Target="https://www.pexels.com/" TargetMode="External"/><Relationship Id="rId4" Type="http://schemas.openxmlformats.org/officeDocument/2006/relationships/hyperlink" Target="http://www.flaticon.com/" TargetMode="Externa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0" name="Rectangle 9"/>
          <p:cNvSpPr/>
          <p:nvPr/>
        </p:nvSpPr>
        <p:spPr>
          <a:xfrm>
            <a:off x="0" y="6689558"/>
            <a:ext cx="12192000" cy="168442"/>
          </a:xfrm>
          <a:prstGeom prst="rect">
            <a:avLst/>
          </a:prstGeom>
          <a:ln>
            <a:noFill/>
          </a:ln>
          <a:effectLst>
            <a:outerShdw blurRad="76200" dir="13500000" sy="23000" kx="1200000" algn="br" rotWithShape="0">
              <a:prstClr val="black">
                <a:alpha val="20000"/>
              </a:prstClr>
            </a:outerShdw>
          </a:effectLst>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8" name="TextBox 1"/>
          <p:cNvSpPr txBox="1">
            <a:spLocks noChangeArrowheads="1"/>
          </p:cNvSpPr>
          <p:nvPr/>
        </p:nvSpPr>
        <p:spPr bwMode="auto">
          <a:xfrm>
            <a:off x="136479" y="921787"/>
            <a:ext cx="5449288" cy="2078593"/>
          </a:xfrm>
          <a:prstGeom prst="round2DiagRect">
            <a:avLst>
              <a:gd name="adj1" fmla="val 10544"/>
              <a:gd name="adj2" fmla="val 25057"/>
            </a:avLst>
          </a:prstGeom>
          <a:solidFill>
            <a:srgbClr val="FF0000">
              <a:alpha val="69804"/>
            </a:srgbClr>
          </a:solidFill>
          <a:ln>
            <a:noFill/>
          </a:ln>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r" eaLnBrk="1" hangingPunct="1"/>
            <a:endParaRPr lang="id-ID" sz="1400" b="1" dirty="0">
              <a:solidFill>
                <a:srgbClr val="FFFFFF"/>
              </a:solidFill>
            </a:endParaRPr>
          </a:p>
          <a:p>
            <a:pPr eaLnBrk="1" hangingPunct="1"/>
            <a:r>
              <a:rPr lang="en-US" sz="2000" b="1" dirty="0">
                <a:solidFill>
                  <a:srgbClr val="FFFFFF"/>
                </a:solidFill>
                <a:effectLst>
                  <a:outerShdw blurRad="38100" dist="38100" dir="2700000" algn="tl">
                    <a:srgbClr val="000000">
                      <a:alpha val="43137"/>
                    </a:srgbClr>
                  </a:outerShdw>
                </a:effectLst>
              </a:rPr>
              <a:t>Project Schedule Management</a:t>
            </a:r>
          </a:p>
          <a:p>
            <a:pPr marL="342900" indent="-342900" eaLnBrk="1" hangingPunct="1">
              <a:buFont typeface="Wingdings" panose="05000000000000000000" pitchFamily="2" charset="2"/>
              <a:buChar char="v"/>
            </a:pPr>
            <a:r>
              <a:rPr lang="en-US" sz="2000" b="1" dirty="0">
                <a:solidFill>
                  <a:schemeClr val="bg1"/>
                </a:solidFill>
              </a:rPr>
              <a:t>Estimate Activity Duration, </a:t>
            </a:r>
          </a:p>
          <a:p>
            <a:pPr marL="342900" indent="-342900" eaLnBrk="1" hangingPunct="1">
              <a:buFont typeface="Wingdings" panose="05000000000000000000" pitchFamily="2" charset="2"/>
              <a:buChar char="v"/>
            </a:pPr>
            <a:r>
              <a:rPr lang="en-US" sz="2000" b="1" dirty="0">
                <a:solidFill>
                  <a:schemeClr val="bg1"/>
                </a:solidFill>
              </a:rPr>
              <a:t>Develop Scheduling </a:t>
            </a:r>
            <a:endParaRPr lang="en-US" sz="2000" b="1" dirty="0">
              <a:solidFill>
                <a:schemeClr val="bg1"/>
              </a:solidFill>
              <a:effectLst>
                <a:outerShdw blurRad="38100" dist="38100" dir="2700000" algn="tl">
                  <a:srgbClr val="000000">
                    <a:alpha val="43137"/>
                  </a:srgbClr>
                </a:outerShdw>
              </a:effectLst>
            </a:endParaRPr>
          </a:p>
          <a:p>
            <a:pPr eaLnBrk="1" hangingPunct="1"/>
            <a:endParaRPr lang="id-ID" sz="2000" b="1" dirty="0">
              <a:solidFill>
                <a:srgbClr val="FFFFFF"/>
              </a:solidFill>
              <a:effectLst>
                <a:outerShdw blurRad="38100" dist="38100" dir="2700000" algn="tl">
                  <a:srgbClr val="000000">
                    <a:alpha val="43137"/>
                  </a:srgbClr>
                </a:outerShdw>
              </a:effectLst>
            </a:endParaRPr>
          </a:p>
          <a:p>
            <a:pPr eaLnBrk="1" hangingPunct="1"/>
            <a:r>
              <a:rPr lang="en-US" sz="1600" b="1" dirty="0">
                <a:solidFill>
                  <a:srgbClr val="FFFFFF"/>
                </a:solidFill>
                <a:effectLst>
                  <a:outerShdw blurRad="38100" dist="38100" dir="2700000" algn="tl">
                    <a:srgbClr val="000000">
                      <a:alpha val="43137"/>
                    </a:srgbClr>
                  </a:outerShdw>
                </a:effectLst>
              </a:rPr>
              <a:t>FEH3C3</a:t>
            </a:r>
            <a:endParaRPr lang="id-ID" sz="1400" dirty="0">
              <a:solidFill>
                <a:srgbClr val="FFFFFF"/>
              </a:solidFill>
            </a:endParaRPr>
          </a:p>
        </p:txBody>
      </p:sp>
      <p:sp>
        <p:nvSpPr>
          <p:cNvPr id="9" name="Round Diagonal Corner Rectangle 8"/>
          <p:cNvSpPr/>
          <p:nvPr/>
        </p:nvSpPr>
        <p:spPr bwMode="auto">
          <a:xfrm>
            <a:off x="136478" y="245660"/>
            <a:ext cx="2866029" cy="776913"/>
          </a:xfrm>
          <a:prstGeom prst="round2DiagRect">
            <a:avLst>
              <a:gd name="adj1" fmla="val 26047"/>
              <a:gd name="adj2" fmla="val 26350"/>
            </a:avLst>
          </a:prstGeom>
          <a:solidFill>
            <a:srgbClr val="000000">
              <a:alpha val="50196"/>
            </a:srgbClr>
          </a:solidFill>
        </p:spPr>
        <p:txBody>
          <a:bodyPr wrap="square">
            <a:spAutoFit/>
          </a:bodyPr>
          <a:lstStyle/>
          <a:p>
            <a:pPr algn="r">
              <a:defRPr/>
            </a:pPr>
            <a:r>
              <a:rPr lang="en-US" sz="1200" b="1" i="1" dirty="0">
                <a:solidFill>
                  <a:srgbClr val="FFFFFF"/>
                </a:solidFill>
              </a:rPr>
              <a:t>Telkom University</a:t>
            </a:r>
            <a:r>
              <a:rPr lang="id-ID" sz="1200" b="1" i="1" dirty="0">
                <a:solidFill>
                  <a:srgbClr val="FFFFFF"/>
                </a:solidFill>
              </a:rPr>
              <a:t> </a:t>
            </a:r>
          </a:p>
          <a:p>
            <a:pPr algn="r">
              <a:defRPr/>
            </a:pPr>
            <a:r>
              <a:rPr lang="id-ID" sz="1100" b="1" dirty="0">
                <a:solidFill>
                  <a:srgbClr val="FFFFFF"/>
                </a:solidFill>
              </a:rPr>
              <a:t>West Java</a:t>
            </a:r>
          </a:p>
          <a:p>
            <a:pPr>
              <a:defRPr/>
            </a:pPr>
            <a:r>
              <a:rPr lang="id-ID" sz="1400" b="1" dirty="0">
                <a:solidFill>
                  <a:srgbClr val="FFFFFF"/>
                </a:solidFill>
              </a:rPr>
              <a:t>        </a:t>
            </a:r>
            <a:endParaRPr lang="id-ID" b="1" dirty="0">
              <a:solidFill>
                <a:srgbClr val="FFFFFF"/>
              </a:solidFill>
            </a:endParaRPr>
          </a:p>
        </p:txBody>
      </p:sp>
    </p:spTree>
    <p:extLst>
      <p:ext uri="{BB962C8B-B14F-4D97-AF65-F5344CB8AC3E}">
        <p14:creationId xmlns:p14="http://schemas.microsoft.com/office/powerpoint/2010/main" val="41629187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bwMode="auto">
          <a:xfrm>
            <a:off x="50639" y="75561"/>
            <a:ext cx="10542334" cy="639228"/>
          </a:xfrm>
          <a:prstGeom prst="rect">
            <a:avLst/>
          </a:prstGeom>
          <a:solidFill>
            <a:srgbClr val="FFC000"/>
          </a:solidFill>
          <a:ln>
            <a:solidFill>
              <a:schemeClr val="accent2">
                <a:lumMod val="75000"/>
              </a:schemeClr>
            </a:solidFill>
          </a:ln>
          <a:extLst>
            <a:ext uri="{909E8E84-426E-40dd-AFC4-6F175D3DCCD1}">
              <a14:hiddenFill xmlns:a14="http://schemas.microsoft.com/office/drawing/2010/main" xmlns="">
                <a:solidFill>
                  <a:srgbClr val="FFFFFF"/>
                </a:solidFill>
              </a14:hiddenFill>
            </a:ext>
          </a:extLst>
        </p:spPr>
        <p:txBody>
          <a:bodyPr vert="horz" wrap="square" lIns="84406" tIns="42203" rIns="84406" bIns="42203" numCol="1" anchor="t" anchorCtr="0" compatLnSpc="1">
            <a:prstTxWarp prst="textNoShape">
              <a:avLst/>
            </a:prstTxWarp>
            <a:spAutoFit/>
          </a:bodyPr>
          <a:lstStyle>
            <a:lvl1pPr algn="ctr" rtl="0" eaLnBrk="0" fontAlgn="base" hangingPunct="0">
              <a:spcBef>
                <a:spcPct val="0"/>
              </a:spcBef>
              <a:spcAft>
                <a:spcPct val="0"/>
              </a:spcAft>
              <a:defRPr sz="4400" kern="1200">
                <a:solidFill>
                  <a:schemeClr val="tx1"/>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2pPr>
            <a:lvl3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3pPr>
            <a:lvl4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4pPr>
            <a:lvl5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algn="l" eaLnBrk="1" hangingPunct="1"/>
            <a:r>
              <a:rPr lang="en-US" sz="1662" b="1" dirty="0">
                <a:solidFill>
                  <a:prstClr val="white"/>
                </a:solidFill>
                <a:cs typeface="Century Gothic" charset="0"/>
              </a:rPr>
              <a:t> </a:t>
            </a:r>
            <a:r>
              <a:rPr lang="en-US" sz="3600" b="1" dirty="0">
                <a:effectLst>
                  <a:outerShdw blurRad="38100" dist="38100" dir="2700000" algn="tl">
                    <a:srgbClr val="000000">
                      <a:alpha val="43137"/>
                    </a:srgbClr>
                  </a:outerShdw>
                </a:effectLst>
              </a:rPr>
              <a:t>Estimate Activity Durations </a:t>
            </a:r>
            <a:r>
              <a:rPr lang="en-US" sz="3600" b="1" dirty="0">
                <a:latin typeface="+mn-lt"/>
              </a:rPr>
              <a:t>: </a:t>
            </a:r>
            <a:r>
              <a:rPr lang="en-US" sz="3600" b="1" dirty="0">
                <a:solidFill>
                  <a:srgbClr val="FF0000"/>
                </a:solidFill>
                <a:latin typeface="+mn-lt"/>
              </a:rPr>
              <a:t>INPUT</a:t>
            </a:r>
            <a:endParaRPr lang="id-ID" sz="3600" b="1" dirty="0">
              <a:solidFill>
                <a:srgbClr val="FF0000"/>
              </a:solidFill>
              <a:latin typeface="+mn-lt"/>
              <a:cs typeface="Century Gothic" charset="0"/>
            </a:endParaRPr>
          </a:p>
        </p:txBody>
      </p:sp>
      <p:pic>
        <p:nvPicPr>
          <p:cNvPr id="13" name="Picture 12"/>
          <p:cNvPicPr/>
          <p:nvPr/>
        </p:nvPicPr>
        <p:blipFill>
          <a:blip r:embed="rId2" cstate="print"/>
          <a:srcRect/>
          <a:stretch>
            <a:fillRect/>
          </a:stretch>
        </p:blipFill>
        <p:spPr bwMode="auto">
          <a:xfrm>
            <a:off x="11095630" y="75561"/>
            <a:ext cx="955343" cy="639228"/>
          </a:xfrm>
          <a:prstGeom prst="rect">
            <a:avLst/>
          </a:prstGeom>
          <a:noFill/>
          <a:ln w="9525">
            <a:noFill/>
            <a:miter lim="800000"/>
            <a:headEnd/>
            <a:tailEnd/>
          </a:ln>
        </p:spPr>
      </p:pic>
      <p:sp>
        <p:nvSpPr>
          <p:cNvPr id="23" name="Rectangle 22"/>
          <p:cNvSpPr/>
          <p:nvPr/>
        </p:nvSpPr>
        <p:spPr>
          <a:xfrm>
            <a:off x="313899" y="846628"/>
            <a:ext cx="11573301" cy="5804153"/>
          </a:xfrm>
          <a:prstGeom prst="rect">
            <a:avLst/>
          </a:prstGeom>
          <a:solidFill>
            <a:schemeClr val="tx2">
              <a:lumMod val="40000"/>
              <a:lumOff val="60000"/>
            </a:schemeClr>
          </a:solidFill>
        </p:spPr>
        <p:txBody>
          <a:bodyPr wrap="square">
            <a:spAutoFit/>
          </a:bodyPr>
          <a:lstStyle/>
          <a:p>
            <a:pPr marL="9525" algn="just">
              <a:defRPr/>
            </a:pPr>
            <a:r>
              <a:rPr lang="en-US" b="1" spc="-4" dirty="0">
                <a:cs typeface="Comic Sans MS"/>
              </a:rPr>
              <a:t>1. Project </a:t>
            </a:r>
            <a:r>
              <a:rPr lang="en-US" b="1" dirty="0">
                <a:cs typeface="Comic Sans MS"/>
              </a:rPr>
              <a:t>Management</a:t>
            </a:r>
            <a:r>
              <a:rPr lang="en-US" b="1" spc="-83" dirty="0">
                <a:cs typeface="Comic Sans MS"/>
              </a:rPr>
              <a:t> </a:t>
            </a:r>
            <a:r>
              <a:rPr lang="en-US" b="1" dirty="0">
                <a:cs typeface="Comic Sans MS"/>
              </a:rPr>
              <a:t>Plan</a:t>
            </a:r>
            <a:endParaRPr lang="en-US" b="1" spc="-4" dirty="0">
              <a:latin typeface="Calibri"/>
              <a:cs typeface="Comic Sans MS"/>
            </a:endParaRPr>
          </a:p>
          <a:p>
            <a:pPr marL="466725" lvl="1" algn="just">
              <a:defRPr/>
            </a:pPr>
            <a:r>
              <a:rPr kumimoji="0" lang="en-US" b="1" i="0" u="none" strike="noStrike" kern="1200" cap="none" spc="-4" normalizeH="0" baseline="0" noProof="0" dirty="0">
                <a:ln>
                  <a:noFill/>
                </a:ln>
                <a:effectLst/>
                <a:uLnTx/>
                <a:uFillTx/>
                <a:latin typeface="Calibri"/>
                <a:cs typeface="Comic Sans MS"/>
              </a:rPr>
              <a:t>Schedule </a:t>
            </a:r>
            <a:r>
              <a:rPr kumimoji="0" lang="en-US" b="1" i="0" u="none" strike="noStrike" kern="1200" cap="none" spc="0" normalizeH="0" baseline="0" noProof="0" dirty="0">
                <a:ln>
                  <a:noFill/>
                </a:ln>
                <a:effectLst/>
                <a:uLnTx/>
                <a:uFillTx/>
                <a:latin typeface="Calibri"/>
                <a:cs typeface="Comic Sans MS"/>
              </a:rPr>
              <a:t>Management</a:t>
            </a:r>
            <a:r>
              <a:rPr kumimoji="0" lang="en-US" b="1" i="0" u="none" strike="noStrike" kern="1200" cap="none" spc="-83" normalizeH="0" baseline="0" noProof="0" dirty="0">
                <a:ln>
                  <a:noFill/>
                </a:ln>
                <a:effectLst/>
                <a:uLnTx/>
                <a:uFillTx/>
                <a:latin typeface="Calibri"/>
                <a:cs typeface="Comic Sans MS"/>
              </a:rPr>
              <a:t> </a:t>
            </a:r>
            <a:r>
              <a:rPr kumimoji="0" lang="en-US" b="1" i="0" u="none" strike="noStrike" kern="1200" cap="none" spc="0" normalizeH="0" baseline="0" noProof="0" dirty="0">
                <a:ln>
                  <a:noFill/>
                </a:ln>
                <a:effectLst/>
                <a:uLnTx/>
                <a:uFillTx/>
                <a:latin typeface="Calibri"/>
                <a:cs typeface="Comic Sans MS"/>
              </a:rPr>
              <a:t>Plan</a:t>
            </a:r>
            <a:endParaRPr kumimoji="0" lang="en-US" b="0" i="0" u="none" strike="noStrike" kern="1200" cap="none" spc="0" normalizeH="0" baseline="0" noProof="0" dirty="0">
              <a:ln>
                <a:noFill/>
              </a:ln>
              <a:effectLst/>
              <a:uLnTx/>
              <a:uFillTx/>
              <a:latin typeface="Calibri"/>
              <a:cs typeface="Comic Sans MS"/>
            </a:endParaRPr>
          </a:p>
          <a:p>
            <a:pPr marR="3810" lvl="1" algn="just">
              <a:defRPr/>
            </a:pPr>
            <a:r>
              <a:rPr kumimoji="0" lang="en-US" b="0" i="0" u="none" strike="noStrike" kern="1200" cap="none" spc="-4" normalizeH="0" baseline="0" noProof="0" dirty="0" err="1">
                <a:ln>
                  <a:noFill/>
                </a:ln>
                <a:effectLst/>
                <a:uLnTx/>
                <a:uFillTx/>
                <a:latin typeface="Calibri"/>
                <a:cs typeface="Comic Sans MS"/>
              </a:rPr>
              <a:t>Sebuah</a:t>
            </a:r>
            <a:r>
              <a:rPr kumimoji="0" lang="en-US" b="0" i="0" u="none" strike="noStrike" kern="1200" cap="none" spc="-4" normalizeH="0" baseline="0" noProof="0" dirty="0">
                <a:ln>
                  <a:noFill/>
                </a:ln>
                <a:effectLst/>
                <a:uLnTx/>
                <a:uFillTx/>
                <a:latin typeface="Calibri"/>
                <a:cs typeface="Comic Sans MS"/>
              </a:rPr>
              <a:t> </a:t>
            </a:r>
            <a:r>
              <a:rPr kumimoji="0" lang="en-US" b="0" i="0" u="none" strike="noStrike" kern="1200" cap="none" spc="0" normalizeH="0" baseline="0" noProof="0" dirty="0" err="1">
                <a:ln>
                  <a:noFill/>
                </a:ln>
                <a:effectLst/>
                <a:uLnTx/>
                <a:uFillTx/>
                <a:latin typeface="Calibri"/>
                <a:cs typeface="Comic Sans MS"/>
              </a:rPr>
              <a:t>komponen</a:t>
            </a:r>
            <a:r>
              <a:rPr kumimoji="0" lang="en-US" b="0" i="0" u="none" strike="noStrike" kern="1200" cap="none" spc="0" normalizeH="0" baseline="0" noProof="0" dirty="0">
                <a:ln>
                  <a:noFill/>
                </a:ln>
                <a:effectLst/>
                <a:uLnTx/>
                <a:uFillTx/>
                <a:latin typeface="Calibri"/>
                <a:cs typeface="Comic Sans MS"/>
              </a:rPr>
              <a:t> </a:t>
            </a:r>
            <a:r>
              <a:rPr kumimoji="0" lang="en-US" b="0" i="0" u="none" strike="noStrike" kern="1200" cap="none" spc="-4" normalizeH="0" baseline="0" noProof="0" dirty="0" err="1">
                <a:ln>
                  <a:noFill/>
                </a:ln>
                <a:effectLst/>
                <a:uLnTx/>
                <a:uFillTx/>
                <a:latin typeface="Calibri"/>
                <a:cs typeface="Comic Sans MS"/>
              </a:rPr>
              <a:t>dari</a:t>
            </a:r>
            <a:r>
              <a:rPr kumimoji="0" lang="en-US" b="0" i="0" u="none" strike="noStrike" kern="1200" cap="none" spc="-4" normalizeH="0" baseline="0" noProof="0" dirty="0">
                <a:ln>
                  <a:noFill/>
                </a:ln>
                <a:effectLst/>
                <a:uLnTx/>
                <a:uFillTx/>
                <a:latin typeface="Calibri"/>
                <a:cs typeface="Comic Sans MS"/>
              </a:rPr>
              <a:t> </a:t>
            </a:r>
            <a:r>
              <a:rPr kumimoji="0" lang="en-US" b="0" i="0" u="none" strike="noStrike" kern="1200" cap="none" spc="-4" normalizeH="0" baseline="0" noProof="0" dirty="0" err="1">
                <a:ln>
                  <a:noFill/>
                </a:ln>
                <a:effectLst/>
                <a:uLnTx/>
                <a:uFillTx/>
                <a:latin typeface="Calibri"/>
                <a:cs typeface="Comic Sans MS"/>
              </a:rPr>
              <a:t>rencana</a:t>
            </a:r>
            <a:r>
              <a:rPr kumimoji="0" lang="en-US" b="0" i="0" u="none" strike="noStrike" kern="1200" cap="none" spc="-8" normalizeH="0" baseline="0" noProof="0" dirty="0">
                <a:ln>
                  <a:noFill/>
                </a:ln>
                <a:effectLst/>
                <a:uLnTx/>
                <a:uFillTx/>
                <a:latin typeface="Calibri"/>
                <a:cs typeface="Comic Sans MS"/>
              </a:rPr>
              <a:t> </a:t>
            </a:r>
            <a:r>
              <a:rPr kumimoji="0" lang="en-US" b="0" i="0" u="none" strike="noStrike" kern="1200" cap="none" spc="-4" normalizeH="0" baseline="0" noProof="0" dirty="0" err="1">
                <a:ln>
                  <a:noFill/>
                </a:ln>
                <a:effectLst/>
                <a:uLnTx/>
                <a:uFillTx/>
                <a:latin typeface="Calibri"/>
                <a:cs typeface="Comic Sans MS"/>
              </a:rPr>
              <a:t>manajemen</a:t>
            </a:r>
            <a:r>
              <a:rPr kumimoji="0" lang="en-US" b="0" i="0" u="none" strike="noStrike" kern="1200" cap="none" spc="-11" normalizeH="0" baseline="0" noProof="0" dirty="0">
                <a:ln>
                  <a:noFill/>
                </a:ln>
                <a:effectLst/>
                <a:uLnTx/>
                <a:uFillTx/>
                <a:latin typeface="Calibri"/>
                <a:cs typeface="Comic Sans MS"/>
              </a:rPr>
              <a:t> </a:t>
            </a:r>
            <a:r>
              <a:rPr kumimoji="0" lang="en-US" b="0" i="0" u="none" strike="noStrike" kern="1200" cap="none" spc="-4" normalizeH="0" baseline="0" noProof="0" dirty="0" err="1">
                <a:ln>
                  <a:noFill/>
                </a:ln>
                <a:effectLst/>
                <a:uLnTx/>
                <a:uFillTx/>
                <a:latin typeface="Calibri"/>
                <a:cs typeface="Comic Sans MS"/>
              </a:rPr>
              <a:t>proyek</a:t>
            </a:r>
            <a:r>
              <a:rPr kumimoji="0" lang="en-US" b="0" i="0" u="none" strike="noStrike" kern="1200" cap="none" spc="-4" normalizeH="0" baseline="0" noProof="0" dirty="0">
                <a:ln>
                  <a:noFill/>
                </a:ln>
                <a:effectLst/>
                <a:uLnTx/>
                <a:uFillTx/>
                <a:latin typeface="Calibri"/>
                <a:cs typeface="Comic Sans MS"/>
              </a:rPr>
              <a:t> </a:t>
            </a:r>
            <a:r>
              <a:rPr kumimoji="0" lang="en-US" b="0" i="0" u="none" strike="noStrike" kern="1200" cap="none" spc="0" normalizeH="0" baseline="0" noProof="0" dirty="0">
                <a:ln>
                  <a:noFill/>
                </a:ln>
                <a:effectLst/>
                <a:uLnTx/>
                <a:uFillTx/>
                <a:latin typeface="Calibri"/>
                <a:cs typeface="Comic Sans MS"/>
              </a:rPr>
              <a:t> yang </a:t>
            </a:r>
            <a:r>
              <a:rPr kumimoji="0" lang="en-US" b="0" i="0" u="none" strike="noStrike" kern="1200" cap="none" spc="0" normalizeH="0" baseline="0" noProof="0" dirty="0" err="1">
                <a:ln>
                  <a:noFill/>
                </a:ln>
                <a:effectLst/>
                <a:uLnTx/>
                <a:uFillTx/>
                <a:latin typeface="Calibri"/>
                <a:cs typeface="Comic Sans MS"/>
              </a:rPr>
              <a:t>menetapkan</a:t>
            </a:r>
            <a:r>
              <a:rPr kumimoji="0" lang="en-US" b="0" i="0" u="none" strike="noStrike" kern="1200" cap="none" spc="0" normalizeH="0" baseline="0" noProof="0" dirty="0">
                <a:ln>
                  <a:noFill/>
                </a:ln>
                <a:effectLst/>
                <a:uLnTx/>
                <a:uFillTx/>
                <a:latin typeface="Calibri"/>
                <a:cs typeface="Comic Sans MS"/>
              </a:rPr>
              <a:t> </a:t>
            </a:r>
            <a:r>
              <a:rPr kumimoji="0" lang="en-US" b="0" i="0" u="none" strike="noStrike" kern="1200" cap="none" spc="-4" normalizeH="0" baseline="0" noProof="0" dirty="0" err="1">
                <a:ln>
                  <a:noFill/>
                </a:ln>
                <a:effectLst/>
                <a:uLnTx/>
                <a:uFillTx/>
                <a:latin typeface="Calibri"/>
                <a:cs typeface="Comic Sans MS"/>
              </a:rPr>
              <a:t>kriteria</a:t>
            </a:r>
            <a:r>
              <a:rPr kumimoji="0" lang="en-US" b="0" i="0" u="none" strike="noStrike" kern="1200" cap="none" spc="-4" normalizeH="0" baseline="0" noProof="0" dirty="0">
                <a:ln>
                  <a:noFill/>
                </a:ln>
                <a:effectLst/>
                <a:uLnTx/>
                <a:uFillTx/>
                <a:latin typeface="Calibri"/>
                <a:cs typeface="Comic Sans MS"/>
              </a:rPr>
              <a:t> </a:t>
            </a:r>
            <a:r>
              <a:rPr kumimoji="0" lang="en-US" b="0" i="0" u="none" strike="noStrike" kern="1200" cap="none" spc="-4" normalizeH="0" baseline="0" noProof="0" dirty="0" err="1">
                <a:ln>
                  <a:noFill/>
                </a:ln>
                <a:effectLst/>
                <a:uLnTx/>
                <a:uFillTx/>
                <a:latin typeface="Calibri"/>
                <a:cs typeface="Comic Sans MS"/>
              </a:rPr>
              <a:t>dan</a:t>
            </a:r>
            <a:r>
              <a:rPr kumimoji="0" lang="en-US" b="0" i="0" u="none" strike="noStrike" kern="1200" cap="none" spc="-4" normalizeH="0" baseline="0" noProof="0" dirty="0">
                <a:ln>
                  <a:noFill/>
                </a:ln>
                <a:effectLst/>
                <a:uLnTx/>
                <a:uFillTx/>
                <a:latin typeface="Calibri"/>
                <a:cs typeface="Comic Sans MS"/>
              </a:rPr>
              <a:t> </a:t>
            </a:r>
            <a:r>
              <a:rPr kumimoji="0" lang="en-US" b="0" i="0" u="none" strike="noStrike" kern="1200" cap="none" spc="0" normalizeH="0" baseline="0" noProof="0" dirty="0" err="1">
                <a:ln>
                  <a:noFill/>
                </a:ln>
                <a:effectLst/>
                <a:uLnTx/>
                <a:uFillTx/>
                <a:latin typeface="Calibri"/>
                <a:cs typeface="Comic Sans MS"/>
              </a:rPr>
              <a:t>kegiatan</a:t>
            </a:r>
            <a:r>
              <a:rPr kumimoji="0" lang="en-US" b="0" i="0" u="none" strike="noStrike" kern="1200" cap="none" spc="0" normalizeH="0" baseline="0" noProof="0" dirty="0">
                <a:ln>
                  <a:noFill/>
                </a:ln>
                <a:effectLst/>
                <a:uLnTx/>
                <a:uFillTx/>
                <a:latin typeface="Calibri"/>
                <a:cs typeface="Comic Sans MS"/>
              </a:rPr>
              <a:t> </a:t>
            </a:r>
            <a:r>
              <a:rPr kumimoji="0" lang="en-US" b="0" i="0" u="none" strike="noStrike" kern="1200" cap="none" spc="0" normalizeH="0" baseline="0" noProof="0" dirty="0" err="1">
                <a:ln>
                  <a:noFill/>
                </a:ln>
                <a:effectLst/>
                <a:uLnTx/>
                <a:uFillTx/>
                <a:latin typeface="Calibri"/>
                <a:cs typeface="Comic Sans MS"/>
              </a:rPr>
              <a:t>untuk</a:t>
            </a:r>
            <a:r>
              <a:rPr kumimoji="0" lang="en-US" b="0" i="0" u="none" strike="noStrike" kern="1200" cap="none" spc="0" normalizeH="0" baseline="0" noProof="0" dirty="0">
                <a:ln>
                  <a:noFill/>
                </a:ln>
                <a:effectLst/>
                <a:uLnTx/>
                <a:uFillTx/>
                <a:latin typeface="Calibri"/>
                <a:cs typeface="Comic Sans MS"/>
              </a:rPr>
              <a:t>  </a:t>
            </a:r>
            <a:r>
              <a:rPr kumimoji="0" lang="en-US" b="0" i="0" u="none" strike="noStrike" kern="1200" cap="none" spc="-4" normalizeH="0" baseline="0" noProof="0" dirty="0" err="1">
                <a:ln>
                  <a:noFill/>
                </a:ln>
                <a:effectLst/>
                <a:uLnTx/>
                <a:uFillTx/>
                <a:latin typeface="Calibri"/>
                <a:cs typeface="Comic Sans MS"/>
              </a:rPr>
              <a:t>mengembangkan</a:t>
            </a:r>
            <a:r>
              <a:rPr kumimoji="0" lang="en-US" b="0" i="0" u="none" strike="noStrike" kern="1200" cap="none" spc="-4" normalizeH="0" baseline="0" noProof="0" dirty="0">
                <a:ln>
                  <a:noFill/>
                </a:ln>
                <a:effectLst/>
                <a:uLnTx/>
                <a:uFillTx/>
                <a:latin typeface="Calibri"/>
                <a:cs typeface="Comic Sans MS"/>
              </a:rPr>
              <a:t> </a:t>
            </a:r>
            <a:r>
              <a:rPr kumimoji="0" lang="en-US" b="0" i="0" u="none" strike="noStrike" kern="1200" cap="none" spc="0" normalizeH="0" baseline="0" noProof="0" dirty="0">
                <a:ln>
                  <a:noFill/>
                </a:ln>
                <a:effectLst/>
                <a:uLnTx/>
                <a:uFillTx/>
                <a:latin typeface="Calibri"/>
                <a:cs typeface="Comic Sans MS"/>
              </a:rPr>
              <a:t>,</a:t>
            </a:r>
            <a:r>
              <a:rPr kumimoji="0" lang="en-US" b="0" i="0" u="none" strike="noStrike" kern="1200" cap="none" spc="0" normalizeH="0" baseline="0" noProof="0" dirty="0" err="1">
                <a:ln>
                  <a:noFill/>
                </a:ln>
                <a:effectLst/>
                <a:uLnTx/>
                <a:uFillTx/>
                <a:latin typeface="Calibri"/>
                <a:cs typeface="Comic Sans MS"/>
              </a:rPr>
              <a:t>memantau</a:t>
            </a:r>
            <a:r>
              <a:rPr kumimoji="0" lang="en-US" b="0" i="0" u="none" strike="noStrike" kern="1200" cap="none" spc="0" normalizeH="0" baseline="0" noProof="0" dirty="0">
                <a:ln>
                  <a:noFill/>
                </a:ln>
                <a:effectLst/>
                <a:uLnTx/>
                <a:uFillTx/>
                <a:latin typeface="Calibri"/>
                <a:cs typeface="Comic Sans MS"/>
              </a:rPr>
              <a:t>, </a:t>
            </a:r>
            <a:r>
              <a:rPr kumimoji="0" lang="en-US" b="0" i="0" u="none" strike="noStrike" kern="1200" cap="none" spc="-4" normalizeH="0" baseline="0" noProof="0" dirty="0" err="1">
                <a:ln>
                  <a:noFill/>
                </a:ln>
                <a:effectLst/>
                <a:uLnTx/>
                <a:uFillTx/>
                <a:latin typeface="Calibri"/>
                <a:cs typeface="Comic Sans MS"/>
              </a:rPr>
              <a:t>dan</a:t>
            </a:r>
            <a:r>
              <a:rPr kumimoji="0" lang="en-US" b="0" i="0" u="none" strike="noStrike" kern="1200" cap="none" spc="-4" normalizeH="0" baseline="0" noProof="0" dirty="0">
                <a:ln>
                  <a:noFill/>
                </a:ln>
                <a:effectLst/>
                <a:uLnTx/>
                <a:uFillTx/>
                <a:latin typeface="Calibri"/>
                <a:cs typeface="Comic Sans MS"/>
              </a:rPr>
              <a:t> </a:t>
            </a:r>
            <a:r>
              <a:rPr kumimoji="0" lang="en-US" b="0" i="0" u="none" strike="noStrike" kern="1200" cap="none" spc="-4" normalizeH="0" baseline="0" noProof="0" dirty="0" err="1">
                <a:ln>
                  <a:noFill/>
                </a:ln>
                <a:effectLst/>
                <a:uLnTx/>
                <a:uFillTx/>
                <a:latin typeface="Calibri"/>
                <a:cs typeface="Comic Sans MS"/>
              </a:rPr>
              <a:t>m</a:t>
            </a:r>
            <a:r>
              <a:rPr kumimoji="0" lang="en-US" b="0" i="0" u="none" strike="noStrike" kern="1200" cap="none" spc="0" normalizeH="0" baseline="0" noProof="0" dirty="0" err="1">
                <a:ln>
                  <a:noFill/>
                </a:ln>
                <a:effectLst/>
                <a:uLnTx/>
                <a:uFillTx/>
                <a:latin typeface="Calibri"/>
                <a:cs typeface="Comic Sans MS"/>
              </a:rPr>
              <a:t>engendalikan</a:t>
            </a:r>
            <a:r>
              <a:rPr kumimoji="0" lang="en-US" b="0" i="0" u="none" strike="noStrike" kern="1200" cap="none" spc="0" normalizeH="0" baseline="0" noProof="0" dirty="0">
                <a:ln>
                  <a:noFill/>
                </a:ln>
                <a:effectLst/>
                <a:uLnTx/>
                <a:uFillTx/>
                <a:latin typeface="Calibri"/>
                <a:cs typeface="Comic Sans MS"/>
              </a:rPr>
              <a:t>  </a:t>
            </a:r>
            <a:r>
              <a:rPr kumimoji="0" lang="en-US" b="0" i="0" u="none" strike="noStrike" kern="1200" cap="none" spc="-4" normalizeH="0" baseline="0" noProof="0" dirty="0" err="1">
                <a:ln>
                  <a:noFill/>
                </a:ln>
                <a:effectLst/>
                <a:uLnTx/>
                <a:uFillTx/>
                <a:latin typeface="Calibri"/>
                <a:cs typeface="Comic Sans MS"/>
              </a:rPr>
              <a:t>jadwal</a:t>
            </a:r>
            <a:r>
              <a:rPr kumimoji="0" lang="en-US" b="0" i="0" u="none" strike="noStrike" kern="1200" cap="none" spc="-4" normalizeH="0" baseline="0" noProof="0" dirty="0">
                <a:ln>
                  <a:noFill/>
                </a:ln>
                <a:effectLst/>
                <a:uLnTx/>
                <a:uFillTx/>
                <a:latin typeface="Calibri"/>
                <a:cs typeface="Comic Sans MS"/>
              </a:rPr>
              <a:t>. </a:t>
            </a:r>
            <a:r>
              <a:rPr kumimoji="0" lang="en-US" b="0" i="0" u="none" strike="noStrike" kern="1200" cap="none" spc="-4" normalizeH="0" baseline="0" noProof="0" dirty="0" err="1">
                <a:ln>
                  <a:noFill/>
                </a:ln>
                <a:effectLst/>
                <a:uLnTx/>
                <a:uFillTx/>
                <a:latin typeface="Calibri"/>
                <a:cs typeface="Comic Sans MS"/>
              </a:rPr>
              <a:t>Rencana</a:t>
            </a:r>
            <a:r>
              <a:rPr kumimoji="0" lang="en-US" b="0" i="0" u="none" strike="noStrike" kern="1200" cap="none" spc="-4" normalizeH="0" baseline="0" noProof="0" dirty="0">
                <a:ln>
                  <a:noFill/>
                </a:ln>
                <a:effectLst/>
                <a:uLnTx/>
                <a:uFillTx/>
                <a:latin typeface="Calibri"/>
                <a:cs typeface="Comic Sans MS"/>
              </a:rPr>
              <a:t> </a:t>
            </a:r>
            <a:r>
              <a:rPr kumimoji="0" lang="en-US" b="0" i="0" u="none" strike="noStrike" kern="1200" cap="none" spc="0" normalizeH="0" baseline="0" noProof="0" dirty="0" err="1">
                <a:ln>
                  <a:noFill/>
                </a:ln>
                <a:effectLst/>
                <a:uLnTx/>
                <a:uFillTx/>
                <a:latin typeface="Calibri"/>
                <a:cs typeface="Comic Sans MS"/>
              </a:rPr>
              <a:t>pengelolaan</a:t>
            </a:r>
            <a:r>
              <a:rPr kumimoji="0" lang="en-US" b="0" i="0" u="none" strike="noStrike" kern="1200" cap="none" spc="0" normalizeH="0" baseline="0" noProof="0" dirty="0">
                <a:ln>
                  <a:noFill/>
                </a:ln>
                <a:effectLst/>
                <a:uLnTx/>
                <a:uFillTx/>
                <a:latin typeface="Calibri"/>
                <a:cs typeface="Comic Sans MS"/>
              </a:rPr>
              <a:t> </a:t>
            </a:r>
            <a:r>
              <a:rPr kumimoji="0" lang="en-US" b="0" i="0" u="none" strike="noStrike" kern="1200" cap="none" spc="-4" normalizeH="0" baseline="0" noProof="0" dirty="0" err="1">
                <a:ln>
                  <a:noFill/>
                </a:ln>
                <a:effectLst/>
                <a:uLnTx/>
                <a:uFillTx/>
                <a:latin typeface="Calibri"/>
                <a:cs typeface="Comic Sans MS"/>
              </a:rPr>
              <a:t>jadwal</a:t>
            </a:r>
            <a:r>
              <a:rPr kumimoji="0" lang="en-US" b="0" i="0" u="none" strike="noStrike" kern="1200" cap="none" spc="-4" normalizeH="0" baseline="0" noProof="0" dirty="0">
                <a:ln>
                  <a:noFill/>
                </a:ln>
                <a:effectLst/>
                <a:uLnTx/>
                <a:uFillTx/>
                <a:latin typeface="Calibri"/>
                <a:cs typeface="Comic Sans MS"/>
              </a:rPr>
              <a:t> </a:t>
            </a:r>
            <a:r>
              <a:rPr kumimoji="0" lang="en-US" b="0" i="0" u="none" strike="noStrike" kern="1200" cap="none" spc="0" normalizeH="0" baseline="0" noProof="0" dirty="0" err="1">
                <a:ln>
                  <a:noFill/>
                </a:ln>
                <a:effectLst/>
                <a:uLnTx/>
                <a:uFillTx/>
                <a:latin typeface="Calibri"/>
                <a:cs typeface="Comic Sans MS"/>
              </a:rPr>
              <a:t>mungkin</a:t>
            </a:r>
            <a:r>
              <a:rPr kumimoji="0" lang="en-US" b="0" i="0" u="none" strike="noStrike" kern="1200" cap="none" spc="0" normalizeH="0" baseline="0" noProof="0" dirty="0">
                <a:ln>
                  <a:noFill/>
                </a:ln>
                <a:effectLst/>
                <a:uLnTx/>
                <a:uFillTx/>
                <a:latin typeface="Calibri"/>
                <a:cs typeface="Comic Sans MS"/>
              </a:rPr>
              <a:t> </a:t>
            </a:r>
            <a:r>
              <a:rPr kumimoji="0" lang="en-US" b="0" i="0" u="none" strike="noStrike" kern="1200" cap="none" spc="-4" normalizeH="0" baseline="0" noProof="0" dirty="0">
                <a:ln>
                  <a:noFill/>
                </a:ln>
                <a:effectLst/>
                <a:uLnTx/>
                <a:uFillTx/>
                <a:latin typeface="Calibri"/>
                <a:cs typeface="Comic Sans MS"/>
              </a:rPr>
              <a:t>formal  </a:t>
            </a:r>
            <a:r>
              <a:rPr kumimoji="0" lang="en-US" b="0" i="0" u="none" strike="noStrike" kern="1200" cap="none" spc="0" normalizeH="0" baseline="0" noProof="0" dirty="0" err="1">
                <a:ln>
                  <a:noFill/>
                </a:ln>
                <a:effectLst/>
                <a:uLnTx/>
                <a:uFillTx/>
                <a:latin typeface="Calibri"/>
                <a:cs typeface="Comic Sans MS"/>
              </a:rPr>
              <a:t>atau</a:t>
            </a:r>
            <a:r>
              <a:rPr kumimoji="0" lang="en-US" b="0" i="0" u="none" strike="noStrike" kern="1200" cap="none" spc="0" normalizeH="0" baseline="0" noProof="0" dirty="0">
                <a:ln>
                  <a:noFill/>
                </a:ln>
                <a:effectLst/>
                <a:uLnTx/>
                <a:uFillTx/>
                <a:latin typeface="Calibri"/>
                <a:cs typeface="Comic Sans MS"/>
              </a:rPr>
              <a:t> </a:t>
            </a:r>
            <a:r>
              <a:rPr kumimoji="0" lang="en-US" b="0" i="0" u="none" strike="noStrike" kern="1200" cap="none" spc="-4" normalizeH="0" baseline="0" noProof="0" dirty="0">
                <a:ln>
                  <a:noFill/>
                </a:ln>
                <a:effectLst/>
                <a:uLnTx/>
                <a:uFillTx/>
                <a:latin typeface="Calibri"/>
                <a:cs typeface="Comic Sans MS"/>
              </a:rPr>
              <a:t>informal, </a:t>
            </a:r>
            <a:r>
              <a:rPr kumimoji="0" lang="en-US" b="0" i="0" u="none" strike="noStrike" kern="1200" cap="none" spc="0" normalizeH="0" baseline="0" noProof="0" dirty="0" err="1">
                <a:ln>
                  <a:noFill/>
                </a:ln>
                <a:effectLst/>
                <a:uLnTx/>
                <a:uFillTx/>
                <a:latin typeface="Calibri"/>
                <a:cs typeface="Comic Sans MS"/>
              </a:rPr>
              <a:t>sangat</a:t>
            </a:r>
            <a:r>
              <a:rPr kumimoji="0" lang="en-US" b="0" i="0" u="none" strike="noStrike" kern="1200" cap="none" spc="0" normalizeH="0" baseline="0" noProof="0" dirty="0">
                <a:ln>
                  <a:noFill/>
                </a:ln>
                <a:effectLst/>
                <a:uLnTx/>
                <a:uFillTx/>
                <a:latin typeface="Calibri"/>
                <a:cs typeface="Comic Sans MS"/>
              </a:rPr>
              <a:t> </a:t>
            </a:r>
            <a:r>
              <a:rPr kumimoji="0" lang="en-US" b="0" i="0" u="none" strike="noStrike" kern="1200" cap="none" spc="-4" normalizeH="0" baseline="0" noProof="0" dirty="0" err="1">
                <a:ln>
                  <a:noFill/>
                </a:ln>
                <a:effectLst/>
                <a:uLnTx/>
                <a:uFillTx/>
                <a:latin typeface="Calibri"/>
                <a:cs typeface="Comic Sans MS"/>
              </a:rPr>
              <a:t>rinci</a:t>
            </a:r>
            <a:r>
              <a:rPr kumimoji="0" lang="en-US" b="0" i="0" u="none" strike="noStrike" kern="1200" cap="none" spc="-4" normalizeH="0" baseline="0" noProof="0" dirty="0">
                <a:ln>
                  <a:noFill/>
                </a:ln>
                <a:effectLst/>
                <a:uLnTx/>
                <a:uFillTx/>
                <a:latin typeface="Calibri"/>
                <a:cs typeface="Comic Sans MS"/>
              </a:rPr>
              <a:t> </a:t>
            </a:r>
            <a:r>
              <a:rPr kumimoji="0" lang="en-US" b="0" i="0" u="none" strike="noStrike" kern="1200" cap="none" spc="-4" normalizeH="0" baseline="0" noProof="0" dirty="0" err="1">
                <a:ln>
                  <a:noFill/>
                </a:ln>
                <a:effectLst/>
                <a:uLnTx/>
                <a:uFillTx/>
                <a:latin typeface="Calibri"/>
                <a:cs typeface="Comic Sans MS"/>
              </a:rPr>
              <a:t>atau</a:t>
            </a:r>
            <a:r>
              <a:rPr kumimoji="0" lang="en-US" b="0" i="0" u="none" strike="noStrike" kern="1200" cap="none" spc="-4" normalizeH="0" baseline="0" noProof="0" dirty="0">
                <a:ln>
                  <a:noFill/>
                </a:ln>
                <a:effectLst/>
                <a:uLnTx/>
                <a:uFillTx/>
                <a:latin typeface="Calibri"/>
                <a:cs typeface="Comic Sans MS"/>
              </a:rPr>
              <a:t> global,  </a:t>
            </a:r>
            <a:r>
              <a:rPr kumimoji="0" lang="en-US" b="0" i="0" u="none" strike="noStrike" kern="1200" cap="none" spc="-4" normalizeH="0" baseline="0" noProof="0" dirty="0" err="1">
                <a:ln>
                  <a:noFill/>
                </a:ln>
                <a:effectLst/>
                <a:uLnTx/>
                <a:uFillTx/>
                <a:latin typeface="Calibri"/>
                <a:cs typeface="Comic Sans MS"/>
              </a:rPr>
              <a:t>dirumuskan</a:t>
            </a:r>
            <a:r>
              <a:rPr kumimoji="0" lang="en-US" b="0" i="0" u="none" strike="noStrike" kern="1200" cap="none" spc="-4" normalizeH="0" baseline="0" noProof="0" dirty="0">
                <a:ln>
                  <a:noFill/>
                </a:ln>
                <a:effectLst/>
                <a:uLnTx/>
                <a:uFillTx/>
                <a:latin typeface="Calibri"/>
                <a:cs typeface="Comic Sans MS"/>
              </a:rPr>
              <a:t> </a:t>
            </a:r>
            <a:r>
              <a:rPr kumimoji="0" lang="en-US" b="0" i="0" u="none" strike="noStrike" kern="1200" cap="none" spc="-4" normalizeH="0" baseline="0" noProof="0" dirty="0" err="1">
                <a:ln>
                  <a:noFill/>
                </a:ln>
                <a:effectLst/>
                <a:uLnTx/>
                <a:uFillTx/>
                <a:latin typeface="Calibri"/>
                <a:cs typeface="Comic Sans MS"/>
              </a:rPr>
              <a:t>berdasarkan</a:t>
            </a:r>
            <a:r>
              <a:rPr kumimoji="0" lang="en-US" b="0" i="0" u="none" strike="noStrike" kern="1200" cap="none" spc="-4" normalizeH="0" baseline="0" noProof="0" dirty="0">
                <a:ln>
                  <a:noFill/>
                </a:ln>
                <a:effectLst/>
                <a:uLnTx/>
                <a:uFillTx/>
                <a:latin typeface="Calibri"/>
                <a:cs typeface="Comic Sans MS"/>
              </a:rPr>
              <a:t> </a:t>
            </a:r>
            <a:r>
              <a:rPr kumimoji="0" lang="en-US" b="0" i="0" u="none" strike="noStrike" kern="1200" cap="none" spc="0" normalizeH="0" baseline="0" noProof="0" dirty="0" err="1">
                <a:ln>
                  <a:noFill/>
                </a:ln>
                <a:effectLst/>
                <a:uLnTx/>
                <a:uFillTx/>
                <a:latin typeface="Calibri"/>
                <a:cs typeface="Comic Sans MS"/>
              </a:rPr>
              <a:t>kebutuhan</a:t>
            </a:r>
            <a:r>
              <a:rPr kumimoji="0" lang="en-US" b="0" i="0" u="none" strike="noStrike" kern="1200" cap="none" spc="0" normalizeH="0" baseline="0" noProof="0" dirty="0">
                <a:ln>
                  <a:noFill/>
                </a:ln>
                <a:effectLst/>
                <a:uLnTx/>
                <a:uFillTx/>
                <a:latin typeface="Calibri"/>
                <a:cs typeface="Comic Sans MS"/>
              </a:rPr>
              <a:t> </a:t>
            </a:r>
            <a:r>
              <a:rPr kumimoji="0" lang="en-US" b="0" i="0" u="none" strike="noStrike" kern="1200" cap="none" spc="-4" normalizeH="0" baseline="0" noProof="0" dirty="0" err="1">
                <a:ln>
                  <a:noFill/>
                </a:ln>
                <a:effectLst/>
                <a:uLnTx/>
                <a:uFillTx/>
                <a:latin typeface="Calibri"/>
                <a:cs typeface="Comic Sans MS"/>
              </a:rPr>
              <a:t>proyek</a:t>
            </a:r>
            <a:r>
              <a:rPr kumimoji="0" lang="en-US" b="0" i="0" u="none" strike="noStrike" kern="1200" cap="none" spc="-4" normalizeH="0" baseline="0" noProof="0" dirty="0">
                <a:ln>
                  <a:noFill/>
                </a:ln>
                <a:effectLst/>
                <a:uLnTx/>
                <a:uFillTx/>
                <a:latin typeface="Calibri"/>
                <a:cs typeface="Comic Sans MS"/>
              </a:rPr>
              <a:t>, </a:t>
            </a:r>
            <a:r>
              <a:rPr kumimoji="0" lang="en-US" b="0" i="0" u="none" strike="noStrike" kern="1200" cap="none" spc="-4" normalizeH="0" baseline="0" noProof="0" dirty="0" err="1">
                <a:ln>
                  <a:noFill/>
                </a:ln>
                <a:effectLst/>
                <a:uLnTx/>
                <a:uFillTx/>
                <a:latin typeface="Calibri"/>
                <a:cs typeface="Comic Sans MS"/>
              </a:rPr>
              <a:t>dan</a:t>
            </a:r>
            <a:r>
              <a:rPr kumimoji="0" lang="en-US" b="0" i="0" u="none" strike="noStrike" kern="1200" cap="none" spc="-4" normalizeH="0" baseline="0" noProof="0" dirty="0">
                <a:ln>
                  <a:noFill/>
                </a:ln>
                <a:effectLst/>
                <a:uLnTx/>
                <a:uFillTx/>
                <a:latin typeface="Calibri"/>
                <a:cs typeface="Comic Sans MS"/>
              </a:rPr>
              <a:t> </a:t>
            </a:r>
            <a:r>
              <a:rPr kumimoji="0" lang="en-US" b="0" i="0" u="none" strike="noStrike" kern="1200" cap="none" spc="0" normalizeH="0" baseline="0" noProof="0" dirty="0" err="1">
                <a:ln>
                  <a:noFill/>
                </a:ln>
                <a:effectLst/>
                <a:uLnTx/>
                <a:uFillTx/>
                <a:latin typeface="Calibri"/>
                <a:cs typeface="Comic Sans MS"/>
              </a:rPr>
              <a:t>termasuk</a:t>
            </a:r>
            <a:r>
              <a:rPr kumimoji="0" lang="en-US" b="0" i="0" u="none" strike="noStrike" kern="1200" cap="none" spc="0" normalizeH="0" baseline="0" noProof="0" dirty="0">
                <a:ln>
                  <a:noFill/>
                </a:ln>
                <a:effectLst/>
                <a:uLnTx/>
                <a:uFillTx/>
                <a:latin typeface="Calibri"/>
                <a:cs typeface="Comic Sans MS"/>
              </a:rPr>
              <a:t> </a:t>
            </a:r>
            <a:r>
              <a:rPr kumimoji="0" lang="en-US" b="0" i="0" u="none" strike="noStrike" kern="1200" cap="none" spc="0" normalizeH="0" baseline="0" noProof="0" dirty="0" err="1">
                <a:ln>
                  <a:noFill/>
                </a:ln>
                <a:effectLst/>
                <a:uLnTx/>
                <a:uFillTx/>
                <a:latin typeface="Calibri"/>
                <a:cs typeface="Comic Sans MS"/>
              </a:rPr>
              <a:t>ambang</a:t>
            </a:r>
            <a:r>
              <a:rPr kumimoji="0" lang="en-US" b="0" i="0" u="none" strike="noStrike" kern="1200" cap="none" spc="0" normalizeH="0" baseline="0" noProof="0" dirty="0">
                <a:ln>
                  <a:noFill/>
                </a:ln>
                <a:effectLst/>
                <a:uLnTx/>
                <a:uFillTx/>
                <a:latin typeface="Calibri"/>
                <a:cs typeface="Comic Sans MS"/>
              </a:rPr>
              <a:t>  </a:t>
            </a:r>
            <a:r>
              <a:rPr kumimoji="0" lang="en-US" b="0" i="0" u="none" strike="noStrike" kern="1200" cap="none" spc="0" normalizeH="0" baseline="0" noProof="0" dirty="0" err="1">
                <a:ln>
                  <a:noFill/>
                </a:ln>
                <a:effectLst/>
                <a:uLnTx/>
                <a:uFillTx/>
                <a:latin typeface="Calibri"/>
                <a:cs typeface="Comic Sans MS"/>
              </a:rPr>
              <a:t>pengendalian</a:t>
            </a:r>
            <a:r>
              <a:rPr kumimoji="0" lang="en-US" b="0" i="0" u="none" strike="noStrike" kern="1200" cap="none" spc="0" normalizeH="0" baseline="0" noProof="0" dirty="0">
                <a:ln>
                  <a:noFill/>
                </a:ln>
                <a:effectLst/>
                <a:uLnTx/>
                <a:uFillTx/>
                <a:latin typeface="Calibri"/>
                <a:cs typeface="Comic Sans MS"/>
              </a:rPr>
              <a:t> yang</a:t>
            </a:r>
            <a:r>
              <a:rPr kumimoji="0" lang="en-US" b="0" i="0" u="none" strike="noStrike" kern="1200" cap="none" spc="-94" normalizeH="0" baseline="0" noProof="0" dirty="0">
                <a:ln>
                  <a:noFill/>
                </a:ln>
                <a:effectLst/>
                <a:uLnTx/>
                <a:uFillTx/>
                <a:latin typeface="Calibri"/>
                <a:cs typeface="Comic Sans MS"/>
              </a:rPr>
              <a:t> </a:t>
            </a:r>
            <a:r>
              <a:rPr kumimoji="0" lang="en-US" b="0" i="0" u="none" strike="noStrike" kern="1200" cap="none" spc="-4" normalizeH="0" baseline="0" noProof="0" dirty="0" err="1">
                <a:ln>
                  <a:noFill/>
                </a:ln>
                <a:effectLst/>
                <a:uLnTx/>
                <a:uFillTx/>
                <a:latin typeface="Calibri"/>
                <a:cs typeface="Comic Sans MS"/>
              </a:rPr>
              <a:t>tepat</a:t>
            </a:r>
            <a:r>
              <a:rPr kumimoji="0" lang="en-US" b="0" i="0" u="none" strike="noStrike" kern="1200" cap="none" spc="-4" normalizeH="0" baseline="0" noProof="0" dirty="0">
                <a:ln>
                  <a:noFill/>
                </a:ln>
                <a:effectLst/>
                <a:uLnTx/>
                <a:uFillTx/>
                <a:latin typeface="Calibri"/>
                <a:cs typeface="Comic Sans MS"/>
              </a:rPr>
              <a:t>.</a:t>
            </a:r>
          </a:p>
          <a:p>
            <a:pPr marR="3810" lvl="1" algn="just">
              <a:defRPr/>
            </a:pPr>
            <a:endParaRPr lang="en-US" spc="-4" noProof="0" dirty="0">
              <a:latin typeface="Calibri"/>
              <a:cs typeface="Comic Sans MS"/>
            </a:endParaRPr>
          </a:p>
          <a:p>
            <a:pPr marR="3810" lvl="1" algn="just">
              <a:defRPr/>
            </a:pPr>
            <a:r>
              <a:rPr kumimoji="0" lang="en-US" b="1" i="0" u="none" strike="noStrike" kern="1200" cap="none" spc="-4" normalizeH="0" baseline="0" dirty="0">
                <a:ln>
                  <a:noFill/>
                </a:ln>
                <a:effectLst/>
                <a:uLnTx/>
                <a:uFillTx/>
                <a:latin typeface="Calibri"/>
                <a:cs typeface="Comic Sans MS"/>
              </a:rPr>
              <a:t>Scope</a:t>
            </a:r>
            <a:r>
              <a:rPr kumimoji="0" lang="en-US" b="1" i="0" u="none" strike="noStrike" kern="1200" cap="none" spc="-4" normalizeH="0" dirty="0">
                <a:ln>
                  <a:noFill/>
                </a:ln>
                <a:effectLst/>
                <a:uLnTx/>
                <a:uFillTx/>
                <a:latin typeface="Calibri"/>
                <a:cs typeface="Comic Sans MS"/>
              </a:rPr>
              <a:t> Baseline</a:t>
            </a:r>
          </a:p>
          <a:p>
            <a:pPr marR="3810" lvl="1" algn="just">
              <a:defRPr/>
            </a:pPr>
            <a:r>
              <a:rPr kumimoji="0" lang="en-US" i="0" u="none" strike="noStrike" kern="1200" cap="none" spc="-4" normalizeH="0" baseline="0" noProof="0" dirty="0" err="1">
                <a:ln>
                  <a:noFill/>
                </a:ln>
                <a:effectLst/>
                <a:uLnTx/>
                <a:uFillTx/>
                <a:latin typeface="Calibri"/>
                <a:cs typeface="Comic Sans MS"/>
              </a:rPr>
              <a:t>Termasuk</a:t>
            </a:r>
            <a:r>
              <a:rPr kumimoji="0" lang="en-US" i="0" u="none" strike="noStrike" kern="1200" cap="none" spc="-4" normalizeH="0" baseline="0" noProof="0" dirty="0">
                <a:ln>
                  <a:noFill/>
                </a:ln>
                <a:effectLst/>
                <a:uLnTx/>
                <a:uFillTx/>
                <a:latin typeface="Calibri"/>
                <a:cs typeface="Comic Sans MS"/>
              </a:rPr>
              <a:t> WBS Dictionary,</a:t>
            </a:r>
            <a:r>
              <a:rPr kumimoji="0" lang="en-US" i="0" u="none" strike="noStrike" kern="1200" cap="none" spc="-4" normalizeH="0" noProof="0" dirty="0">
                <a:ln>
                  <a:noFill/>
                </a:ln>
                <a:effectLst/>
                <a:uLnTx/>
                <a:uFillTx/>
                <a:latin typeface="Calibri"/>
                <a:cs typeface="Comic Sans MS"/>
              </a:rPr>
              <a:t> yang </a:t>
            </a:r>
            <a:r>
              <a:rPr kumimoji="0" lang="en-US" i="0" u="none" strike="noStrike" kern="1200" cap="none" spc="-4" normalizeH="0" noProof="0" dirty="0" err="1">
                <a:ln>
                  <a:noFill/>
                </a:ln>
                <a:effectLst/>
                <a:uLnTx/>
                <a:uFillTx/>
                <a:latin typeface="Calibri"/>
                <a:cs typeface="Comic Sans MS"/>
              </a:rPr>
              <a:t>berisi</a:t>
            </a:r>
            <a:r>
              <a:rPr kumimoji="0" lang="en-US" i="0" u="none" strike="noStrike" kern="1200" cap="none" spc="-4" normalizeH="0" noProof="0" dirty="0">
                <a:ln>
                  <a:noFill/>
                </a:ln>
                <a:effectLst/>
                <a:uLnTx/>
                <a:uFillTx/>
                <a:latin typeface="Calibri"/>
                <a:cs typeface="Comic Sans MS"/>
              </a:rPr>
              <a:t> detail </a:t>
            </a:r>
            <a:r>
              <a:rPr kumimoji="0" lang="en-US" i="0" u="none" strike="noStrike" kern="1200" cap="none" spc="-4" normalizeH="0" noProof="0" dirty="0" err="1">
                <a:ln>
                  <a:noFill/>
                </a:ln>
                <a:effectLst/>
                <a:uLnTx/>
                <a:uFillTx/>
                <a:latin typeface="Calibri"/>
                <a:cs typeface="Comic Sans MS"/>
              </a:rPr>
              <a:t>teknis</a:t>
            </a:r>
            <a:r>
              <a:rPr kumimoji="0" lang="en-US" i="0" u="none" strike="noStrike" kern="1200" cap="none" spc="-4" normalizeH="0" noProof="0" dirty="0">
                <a:ln>
                  <a:noFill/>
                </a:ln>
                <a:effectLst/>
                <a:uLnTx/>
                <a:uFillTx/>
                <a:latin typeface="Calibri"/>
                <a:cs typeface="Comic Sans MS"/>
              </a:rPr>
              <a:t> yang </a:t>
            </a:r>
            <a:r>
              <a:rPr kumimoji="0" lang="en-US" i="0" u="none" strike="noStrike" kern="1200" cap="none" spc="-4" normalizeH="0" noProof="0" dirty="0" err="1">
                <a:ln>
                  <a:noFill/>
                </a:ln>
                <a:effectLst/>
                <a:uLnTx/>
                <a:uFillTx/>
                <a:latin typeface="Calibri"/>
                <a:cs typeface="Comic Sans MS"/>
              </a:rPr>
              <a:t>dapat</a:t>
            </a:r>
            <a:r>
              <a:rPr kumimoji="0" lang="en-US" i="0" u="none" strike="noStrike" kern="1200" cap="none" spc="-4" normalizeH="0" noProof="0" dirty="0">
                <a:ln>
                  <a:noFill/>
                </a:ln>
                <a:effectLst/>
                <a:uLnTx/>
                <a:uFillTx/>
                <a:latin typeface="Calibri"/>
                <a:cs typeface="Comic Sans MS"/>
              </a:rPr>
              <a:t> </a:t>
            </a:r>
            <a:r>
              <a:rPr kumimoji="0" lang="en-US" i="0" u="none" strike="noStrike" kern="1200" cap="none" spc="-4" normalizeH="0" noProof="0" dirty="0" err="1">
                <a:ln>
                  <a:noFill/>
                </a:ln>
                <a:effectLst/>
                <a:uLnTx/>
                <a:uFillTx/>
                <a:latin typeface="Calibri"/>
                <a:cs typeface="Comic Sans MS"/>
              </a:rPr>
              <a:t>mempengaruhi</a:t>
            </a:r>
            <a:r>
              <a:rPr kumimoji="0" lang="en-US" i="0" u="none" strike="noStrike" kern="1200" cap="none" spc="-4" normalizeH="0" noProof="0" dirty="0">
                <a:ln>
                  <a:noFill/>
                </a:ln>
                <a:effectLst/>
                <a:uLnTx/>
                <a:uFillTx/>
                <a:latin typeface="Calibri"/>
                <a:cs typeface="Comic Sans MS"/>
              </a:rPr>
              <a:t> effort </a:t>
            </a:r>
            <a:r>
              <a:rPr kumimoji="0" lang="en-US" i="0" u="none" strike="noStrike" kern="1200" cap="none" spc="-4" normalizeH="0" noProof="0" dirty="0" err="1">
                <a:ln>
                  <a:noFill/>
                </a:ln>
                <a:effectLst/>
                <a:uLnTx/>
                <a:uFillTx/>
                <a:latin typeface="Calibri"/>
                <a:cs typeface="Comic Sans MS"/>
              </a:rPr>
              <a:t>dan</a:t>
            </a:r>
            <a:r>
              <a:rPr kumimoji="0" lang="en-US" i="0" u="none" strike="noStrike" kern="1200" cap="none" spc="-4" normalizeH="0" noProof="0" dirty="0">
                <a:ln>
                  <a:noFill/>
                </a:ln>
                <a:effectLst/>
                <a:uLnTx/>
                <a:uFillTx/>
                <a:latin typeface="Calibri"/>
                <a:cs typeface="Comic Sans MS"/>
              </a:rPr>
              <a:t> estimate duration</a:t>
            </a:r>
            <a:endParaRPr kumimoji="0" lang="en-US" i="0" u="none" strike="noStrike" kern="1200" cap="none" spc="-4" normalizeH="0" baseline="0" noProof="0" dirty="0">
              <a:ln>
                <a:noFill/>
              </a:ln>
              <a:effectLst/>
              <a:uLnTx/>
              <a:uFillTx/>
              <a:latin typeface="Calibri"/>
              <a:cs typeface="Comic Sans MS"/>
            </a:endParaRPr>
          </a:p>
          <a:p>
            <a:pPr marL="0" marR="3810" lvl="0" indent="0" algn="just" defTabSz="914400" rtl="0" eaLnBrk="1" fontAlgn="auto" latinLnBrk="0" hangingPunct="1">
              <a:spcBef>
                <a:spcPts val="0"/>
              </a:spcBef>
              <a:spcAft>
                <a:spcPts val="0"/>
              </a:spcAft>
              <a:buClrTx/>
              <a:buSzTx/>
              <a:buFontTx/>
              <a:buNone/>
              <a:tabLst/>
              <a:defRPr/>
            </a:pPr>
            <a:endParaRPr kumimoji="0" lang="en-US" b="0" i="0" u="none" strike="noStrike" kern="1200" cap="none" spc="-4" normalizeH="0" baseline="0" noProof="0" dirty="0">
              <a:ln>
                <a:noFill/>
              </a:ln>
              <a:effectLst/>
              <a:uLnTx/>
              <a:uFillTx/>
              <a:latin typeface="Calibri"/>
              <a:cs typeface="Comic Sans MS"/>
            </a:endParaRPr>
          </a:p>
          <a:p>
            <a:pPr marL="9049" marR="3810" algn="just">
              <a:spcBef>
                <a:spcPts val="743"/>
              </a:spcBef>
              <a:tabLst>
                <a:tab pos="266700" algn="l"/>
              </a:tabLst>
            </a:pPr>
            <a:r>
              <a:rPr lang="en-GB" b="1" spc="-4" dirty="0">
                <a:cs typeface="Comic Sans MS"/>
              </a:rPr>
              <a:t>2. Project Document</a:t>
            </a:r>
          </a:p>
          <a:p>
            <a:pPr marL="9048" marR="3810" algn="just">
              <a:spcBef>
                <a:spcPts val="743"/>
              </a:spcBef>
              <a:tabLst>
                <a:tab pos="266700" algn="l"/>
              </a:tabLst>
            </a:pPr>
            <a:r>
              <a:rPr lang="en-US" b="1" spc="-4" dirty="0">
                <a:cs typeface="Comic Sans MS"/>
              </a:rPr>
              <a:t>Activity</a:t>
            </a:r>
            <a:r>
              <a:rPr lang="en-US" b="1" spc="-71" dirty="0">
                <a:cs typeface="Comic Sans MS"/>
              </a:rPr>
              <a:t> </a:t>
            </a:r>
            <a:r>
              <a:rPr lang="en-US" b="1" spc="-4" dirty="0">
                <a:cs typeface="Comic Sans MS"/>
              </a:rPr>
              <a:t>Attributes</a:t>
            </a:r>
            <a:endParaRPr lang="en-US" b="1" dirty="0">
              <a:cs typeface="Comic Sans MS"/>
            </a:endParaRPr>
          </a:p>
          <a:p>
            <a:pPr marL="488156" marR="3810" indent="-214313" algn="just">
              <a:spcBef>
                <a:spcPts val="746"/>
              </a:spcBef>
              <a:buFont typeface="Wingdings" panose="05000000000000000000" pitchFamily="2" charset="2"/>
              <a:buChar char="§"/>
              <a:tabLst>
                <a:tab pos="266700" algn="l"/>
              </a:tabLst>
            </a:pPr>
            <a:r>
              <a:rPr lang="en-US" spc="-4" dirty="0">
                <a:cs typeface="Comic Sans MS"/>
              </a:rPr>
              <a:t>Activity Attribute </a:t>
            </a:r>
            <a:r>
              <a:rPr lang="en-US" dirty="0" err="1">
                <a:cs typeface="Comic Sans MS"/>
              </a:rPr>
              <a:t>menyediakan</a:t>
            </a:r>
            <a:r>
              <a:rPr lang="en-US" dirty="0">
                <a:cs typeface="Comic Sans MS"/>
              </a:rPr>
              <a:t> </a:t>
            </a:r>
            <a:r>
              <a:rPr lang="en-US" spc="-4" dirty="0" err="1">
                <a:cs typeface="Comic Sans MS"/>
              </a:rPr>
              <a:t>informasi</a:t>
            </a:r>
            <a:r>
              <a:rPr lang="en-US" spc="-19" dirty="0">
                <a:cs typeface="Comic Sans MS"/>
              </a:rPr>
              <a:t> </a:t>
            </a:r>
            <a:r>
              <a:rPr lang="en-US" dirty="0">
                <a:cs typeface="Comic Sans MS"/>
              </a:rPr>
              <a:t>yang</a:t>
            </a:r>
            <a:r>
              <a:rPr lang="en-US" spc="-4" dirty="0">
                <a:cs typeface="Comic Sans MS"/>
              </a:rPr>
              <a:t> </a:t>
            </a:r>
            <a:r>
              <a:rPr lang="en-US" dirty="0" err="1">
                <a:cs typeface="Comic Sans MS"/>
              </a:rPr>
              <a:t>lebih</a:t>
            </a:r>
            <a:r>
              <a:rPr lang="en-US" dirty="0">
                <a:cs typeface="Comic Sans MS"/>
              </a:rPr>
              <a:t>  </a:t>
            </a:r>
            <a:r>
              <a:rPr lang="en-US" spc="-4" dirty="0" err="1">
                <a:cs typeface="Comic Sans MS"/>
              </a:rPr>
              <a:t>banyak</a:t>
            </a:r>
            <a:r>
              <a:rPr lang="en-US" spc="-4" dirty="0">
                <a:cs typeface="Comic Sans MS"/>
              </a:rPr>
              <a:t> </a:t>
            </a:r>
            <a:r>
              <a:rPr lang="en-US" spc="-4" dirty="0" err="1">
                <a:cs typeface="Comic Sans MS"/>
              </a:rPr>
              <a:t>tentang</a:t>
            </a:r>
            <a:r>
              <a:rPr lang="en-US" spc="-4" dirty="0">
                <a:cs typeface="Comic Sans MS"/>
              </a:rPr>
              <a:t> </a:t>
            </a:r>
            <a:r>
              <a:rPr lang="en-US" dirty="0" err="1">
                <a:cs typeface="Comic Sans MS"/>
              </a:rPr>
              <a:t>setiap</a:t>
            </a:r>
            <a:r>
              <a:rPr lang="en-US" dirty="0">
                <a:cs typeface="Comic Sans MS"/>
              </a:rPr>
              <a:t> </a:t>
            </a:r>
            <a:r>
              <a:rPr lang="en-US" spc="-4" dirty="0" err="1">
                <a:cs typeface="Comic Sans MS"/>
              </a:rPr>
              <a:t>aktifitas</a:t>
            </a:r>
            <a:r>
              <a:rPr lang="en-US" spc="-4" dirty="0">
                <a:cs typeface="Comic Sans MS"/>
              </a:rPr>
              <a:t> </a:t>
            </a:r>
            <a:r>
              <a:rPr lang="en-US" dirty="0" err="1">
                <a:cs typeface="Comic Sans MS"/>
              </a:rPr>
              <a:t>proyek</a:t>
            </a:r>
            <a:r>
              <a:rPr lang="en-US" dirty="0">
                <a:cs typeface="Comic Sans MS"/>
              </a:rPr>
              <a:t>. </a:t>
            </a:r>
            <a:r>
              <a:rPr lang="en-US" dirty="0" err="1">
                <a:cs typeface="Comic Sans MS"/>
              </a:rPr>
              <a:t>Memperpanjang</a:t>
            </a:r>
            <a:r>
              <a:rPr lang="en-US" dirty="0">
                <a:cs typeface="Comic Sans MS"/>
              </a:rPr>
              <a:t>  </a:t>
            </a:r>
            <a:r>
              <a:rPr lang="en-US" spc="-4" dirty="0" err="1">
                <a:cs typeface="Comic Sans MS"/>
              </a:rPr>
              <a:t>deskripsi</a:t>
            </a:r>
            <a:r>
              <a:rPr lang="en-US" spc="-4" dirty="0">
                <a:cs typeface="Comic Sans MS"/>
              </a:rPr>
              <a:t> </a:t>
            </a:r>
            <a:r>
              <a:rPr lang="en-US" spc="-4" dirty="0" err="1">
                <a:cs typeface="Comic Sans MS"/>
              </a:rPr>
              <a:t>aktivitas</a:t>
            </a:r>
            <a:r>
              <a:rPr lang="en-US" spc="-4" dirty="0">
                <a:cs typeface="Comic Sans MS"/>
              </a:rPr>
              <a:t> </a:t>
            </a:r>
            <a:r>
              <a:rPr lang="en-US" spc="-4" dirty="0" err="1">
                <a:cs typeface="Comic Sans MS"/>
              </a:rPr>
              <a:t>dengan</a:t>
            </a:r>
            <a:r>
              <a:rPr lang="en-US" spc="-4" dirty="0">
                <a:cs typeface="Comic Sans MS"/>
              </a:rPr>
              <a:t> </a:t>
            </a:r>
            <a:r>
              <a:rPr lang="en-US" spc="-4" dirty="0" err="1">
                <a:cs typeface="Comic Sans MS"/>
              </a:rPr>
              <a:t>mengidentifikasi</a:t>
            </a:r>
            <a:r>
              <a:rPr lang="en-US" spc="-4" dirty="0">
                <a:cs typeface="Comic Sans MS"/>
              </a:rPr>
              <a:t> </a:t>
            </a:r>
            <a:r>
              <a:rPr lang="en-US" spc="-4" dirty="0" err="1">
                <a:cs typeface="Comic Sans MS"/>
              </a:rPr>
              <a:t>beberapa</a:t>
            </a:r>
            <a:r>
              <a:rPr lang="en-US" spc="-4" dirty="0">
                <a:cs typeface="Comic Sans MS"/>
              </a:rPr>
              <a:t>  </a:t>
            </a:r>
            <a:r>
              <a:rPr lang="en-US" dirty="0" err="1">
                <a:cs typeface="Comic Sans MS"/>
              </a:rPr>
              <a:t>komponen</a:t>
            </a:r>
            <a:r>
              <a:rPr lang="en-US" dirty="0">
                <a:cs typeface="Comic Sans MS"/>
              </a:rPr>
              <a:t> </a:t>
            </a:r>
            <a:r>
              <a:rPr lang="en-US" spc="-4" dirty="0" err="1">
                <a:cs typeface="Comic Sans MS"/>
              </a:rPr>
              <a:t>terkait</a:t>
            </a:r>
            <a:r>
              <a:rPr lang="en-US" spc="-4" dirty="0">
                <a:cs typeface="Comic Sans MS"/>
              </a:rPr>
              <a:t> </a:t>
            </a:r>
            <a:r>
              <a:rPr lang="en-US" spc="-4" dirty="0" err="1">
                <a:cs typeface="Comic Sans MS"/>
              </a:rPr>
              <a:t>dengan</a:t>
            </a:r>
            <a:r>
              <a:rPr lang="en-US" spc="-4" dirty="0">
                <a:cs typeface="Comic Sans MS"/>
              </a:rPr>
              <a:t> </a:t>
            </a:r>
            <a:r>
              <a:rPr lang="en-US" dirty="0" err="1">
                <a:cs typeface="Comic Sans MS"/>
              </a:rPr>
              <a:t>setiap</a:t>
            </a:r>
            <a:r>
              <a:rPr lang="en-US" dirty="0">
                <a:cs typeface="Comic Sans MS"/>
              </a:rPr>
              <a:t> </a:t>
            </a:r>
            <a:r>
              <a:rPr lang="en-US" dirty="0" err="1">
                <a:cs typeface="Comic Sans MS"/>
              </a:rPr>
              <a:t>kegitan</a:t>
            </a:r>
            <a:r>
              <a:rPr lang="en-US" dirty="0">
                <a:cs typeface="Comic Sans MS"/>
              </a:rPr>
              <a:t> </a:t>
            </a:r>
            <a:r>
              <a:rPr lang="en-US" spc="-4" dirty="0" err="1">
                <a:cs typeface="Comic Sans MS"/>
              </a:rPr>
              <a:t>dalam</a:t>
            </a:r>
            <a:r>
              <a:rPr lang="en-US" spc="8" dirty="0">
                <a:cs typeface="Comic Sans MS"/>
              </a:rPr>
              <a:t> </a:t>
            </a:r>
            <a:r>
              <a:rPr lang="en-US" dirty="0" err="1">
                <a:cs typeface="Comic Sans MS"/>
              </a:rPr>
              <a:t>proyek</a:t>
            </a:r>
            <a:endParaRPr lang="en-US" dirty="0">
              <a:cs typeface="Comic Sans MS"/>
            </a:endParaRPr>
          </a:p>
          <a:p>
            <a:pPr marL="214313" indent="-214313" algn="just">
              <a:spcBef>
                <a:spcPts val="42"/>
              </a:spcBef>
              <a:buFont typeface="Wingdings" panose="05000000000000000000" pitchFamily="2" charset="2"/>
              <a:buChar char="§"/>
            </a:pPr>
            <a:endParaRPr lang="en-US" dirty="0">
              <a:cs typeface="Times New Roman"/>
            </a:endParaRPr>
          </a:p>
          <a:p>
            <a:pPr marL="481013" marR="194786" indent="-214313" algn="just">
              <a:buFont typeface="Wingdings" panose="05000000000000000000" pitchFamily="2" charset="2"/>
              <a:buChar char="§"/>
              <a:tabLst>
                <a:tab pos="266700" algn="l"/>
              </a:tabLst>
            </a:pPr>
            <a:r>
              <a:rPr lang="en-US" spc="-4" dirty="0">
                <a:cs typeface="Comic Sans MS"/>
              </a:rPr>
              <a:t>Activity attributes </a:t>
            </a:r>
            <a:r>
              <a:rPr lang="en-US" spc="-4" dirty="0" err="1">
                <a:cs typeface="Comic Sans MS"/>
              </a:rPr>
              <a:t>digunakan</a:t>
            </a:r>
            <a:r>
              <a:rPr lang="en-US" spc="23" dirty="0">
                <a:cs typeface="Comic Sans MS"/>
              </a:rPr>
              <a:t> </a:t>
            </a:r>
            <a:r>
              <a:rPr lang="en-US" dirty="0" err="1">
                <a:cs typeface="Comic Sans MS"/>
              </a:rPr>
              <a:t>untuk</a:t>
            </a:r>
            <a:r>
              <a:rPr lang="en-US" spc="15" dirty="0">
                <a:cs typeface="Comic Sans MS"/>
              </a:rPr>
              <a:t> </a:t>
            </a:r>
            <a:r>
              <a:rPr lang="en-US" spc="-4" dirty="0" err="1">
                <a:cs typeface="Comic Sans MS"/>
              </a:rPr>
              <a:t>mengidentifikasi</a:t>
            </a:r>
            <a:r>
              <a:rPr lang="en-US" spc="-4" dirty="0">
                <a:cs typeface="Comic Sans MS"/>
              </a:rPr>
              <a:t> </a:t>
            </a:r>
            <a:r>
              <a:rPr lang="en-US" dirty="0">
                <a:cs typeface="Comic Sans MS"/>
              </a:rPr>
              <a:t> orang yang </a:t>
            </a:r>
            <a:r>
              <a:rPr lang="en-US" spc="-4" dirty="0" err="1">
                <a:cs typeface="Comic Sans MS"/>
              </a:rPr>
              <a:t>bertanggung</a:t>
            </a:r>
            <a:r>
              <a:rPr lang="en-US" spc="-4" dirty="0">
                <a:cs typeface="Comic Sans MS"/>
              </a:rPr>
              <a:t> </a:t>
            </a:r>
            <a:r>
              <a:rPr lang="en-US" spc="-4" dirty="0" err="1">
                <a:cs typeface="Comic Sans MS"/>
              </a:rPr>
              <a:t>jawab</a:t>
            </a:r>
            <a:r>
              <a:rPr lang="en-US" spc="-4" dirty="0">
                <a:cs typeface="Comic Sans MS"/>
              </a:rPr>
              <a:t> </a:t>
            </a:r>
            <a:r>
              <a:rPr lang="en-US" dirty="0" err="1">
                <a:cs typeface="Comic Sans MS"/>
              </a:rPr>
              <a:t>untuk</a:t>
            </a:r>
            <a:r>
              <a:rPr lang="en-US" dirty="0">
                <a:cs typeface="Comic Sans MS"/>
              </a:rPr>
              <a:t> </a:t>
            </a:r>
            <a:r>
              <a:rPr lang="en-US" dirty="0" err="1">
                <a:cs typeface="Comic Sans MS"/>
              </a:rPr>
              <a:t>melaksanakan</a:t>
            </a:r>
            <a:r>
              <a:rPr lang="en-US" dirty="0">
                <a:cs typeface="Comic Sans MS"/>
              </a:rPr>
              <a:t>  </a:t>
            </a:r>
            <a:r>
              <a:rPr lang="en-US" dirty="0" err="1">
                <a:cs typeface="Comic Sans MS"/>
              </a:rPr>
              <a:t>pekerjaan</a:t>
            </a:r>
            <a:r>
              <a:rPr lang="en-US" dirty="0">
                <a:cs typeface="Comic Sans MS"/>
              </a:rPr>
              <a:t>, </a:t>
            </a:r>
            <a:r>
              <a:rPr lang="en-US" spc="-4" dirty="0" err="1">
                <a:cs typeface="Comic Sans MS"/>
              </a:rPr>
              <a:t>tempat</a:t>
            </a:r>
            <a:r>
              <a:rPr lang="en-US" spc="-4" dirty="0">
                <a:cs typeface="Comic Sans MS"/>
              </a:rPr>
              <a:t> </a:t>
            </a:r>
            <a:r>
              <a:rPr lang="en-US" spc="-4" dirty="0" err="1">
                <a:cs typeface="Comic Sans MS"/>
              </a:rPr>
              <a:t>dimana</a:t>
            </a:r>
            <a:r>
              <a:rPr lang="en-US" spc="-4" dirty="0">
                <a:cs typeface="Comic Sans MS"/>
              </a:rPr>
              <a:t> </a:t>
            </a:r>
            <a:r>
              <a:rPr lang="en-US" dirty="0" err="1">
                <a:cs typeface="Comic Sans MS"/>
              </a:rPr>
              <a:t>pekerjaan</a:t>
            </a:r>
            <a:r>
              <a:rPr lang="en-US" dirty="0">
                <a:cs typeface="Comic Sans MS"/>
              </a:rPr>
              <a:t> </a:t>
            </a:r>
            <a:r>
              <a:rPr lang="en-US" dirty="0" err="1">
                <a:cs typeface="Comic Sans MS"/>
              </a:rPr>
              <a:t>harus</a:t>
            </a:r>
            <a:r>
              <a:rPr lang="en-US" dirty="0">
                <a:cs typeface="Comic Sans MS"/>
              </a:rPr>
              <a:t> </a:t>
            </a:r>
            <a:r>
              <a:rPr lang="en-US" dirty="0" err="1">
                <a:cs typeface="Comic Sans MS"/>
              </a:rPr>
              <a:t>dilakukan</a:t>
            </a:r>
            <a:r>
              <a:rPr lang="en-US" dirty="0">
                <a:cs typeface="Comic Sans MS"/>
              </a:rPr>
              <a:t>,  </a:t>
            </a:r>
            <a:r>
              <a:rPr lang="en-US" dirty="0" err="1">
                <a:cs typeface="Comic Sans MS"/>
              </a:rPr>
              <a:t>penjadwalan</a:t>
            </a:r>
            <a:r>
              <a:rPr lang="en-US" dirty="0">
                <a:cs typeface="Comic Sans MS"/>
              </a:rPr>
              <a:t> </a:t>
            </a:r>
            <a:r>
              <a:rPr lang="en-US" dirty="0" err="1">
                <a:cs typeface="Comic Sans MS"/>
              </a:rPr>
              <a:t>proyek</a:t>
            </a:r>
            <a:r>
              <a:rPr lang="en-US" dirty="0">
                <a:cs typeface="Comic Sans MS"/>
              </a:rPr>
              <a:t>, </a:t>
            </a:r>
            <a:r>
              <a:rPr lang="en-US" spc="-4" dirty="0" err="1">
                <a:cs typeface="Comic Sans MS"/>
              </a:rPr>
              <a:t>dan</a:t>
            </a:r>
            <a:r>
              <a:rPr lang="en-US" spc="-4" dirty="0">
                <a:cs typeface="Comic Sans MS"/>
              </a:rPr>
              <a:t> </a:t>
            </a:r>
            <a:r>
              <a:rPr lang="en-US" spc="-4" dirty="0" err="1">
                <a:cs typeface="Comic Sans MS"/>
              </a:rPr>
              <a:t>jenis</a:t>
            </a:r>
            <a:r>
              <a:rPr lang="en-US" spc="-4" dirty="0">
                <a:cs typeface="Comic Sans MS"/>
              </a:rPr>
              <a:t> </a:t>
            </a:r>
            <a:r>
              <a:rPr lang="en-US" dirty="0" err="1">
                <a:cs typeface="Comic Sans MS"/>
              </a:rPr>
              <a:t>kegiatan</a:t>
            </a:r>
            <a:r>
              <a:rPr lang="en-US" dirty="0">
                <a:cs typeface="Comic Sans MS"/>
              </a:rPr>
              <a:t> </a:t>
            </a:r>
            <a:r>
              <a:rPr lang="en-US" spc="-4" dirty="0" err="1">
                <a:cs typeface="Comic Sans MS"/>
              </a:rPr>
              <a:t>dalam</a:t>
            </a:r>
            <a:r>
              <a:rPr lang="en-US" spc="-4" dirty="0">
                <a:cs typeface="Comic Sans MS"/>
              </a:rPr>
              <a:t> </a:t>
            </a:r>
            <a:r>
              <a:rPr lang="en-US" dirty="0" err="1">
                <a:cs typeface="Comic Sans MS"/>
              </a:rPr>
              <a:t>proyek</a:t>
            </a:r>
            <a:r>
              <a:rPr lang="en-US" dirty="0">
                <a:cs typeface="Comic Sans MS"/>
              </a:rPr>
              <a:t>.</a:t>
            </a:r>
          </a:p>
          <a:p>
            <a:pPr marL="9049" marR="3810" algn="just">
              <a:spcBef>
                <a:spcPts val="743"/>
              </a:spcBef>
              <a:tabLst>
                <a:tab pos="266700" algn="l"/>
              </a:tabLst>
            </a:pPr>
            <a:r>
              <a:rPr lang="en-GB" b="1" spc="-4" dirty="0">
                <a:cs typeface="Comic Sans MS"/>
              </a:rPr>
              <a:t>Activity</a:t>
            </a:r>
            <a:r>
              <a:rPr lang="en-GB" b="1" spc="-64" dirty="0">
                <a:cs typeface="Comic Sans MS"/>
              </a:rPr>
              <a:t> </a:t>
            </a:r>
            <a:r>
              <a:rPr lang="en-GB" b="1" dirty="0">
                <a:cs typeface="Comic Sans MS"/>
              </a:rPr>
              <a:t>List</a:t>
            </a:r>
          </a:p>
          <a:p>
            <a:pPr marL="466248" marR="3810" lvl="1" algn="just">
              <a:spcBef>
                <a:spcPts val="743"/>
              </a:spcBef>
              <a:tabLst>
                <a:tab pos="266700" algn="l"/>
              </a:tabLst>
            </a:pPr>
            <a:r>
              <a:rPr lang="en-GB" spc="-4" dirty="0" err="1">
                <a:cs typeface="Comic Sans MS"/>
              </a:rPr>
              <a:t>Mengenai</a:t>
            </a:r>
            <a:r>
              <a:rPr lang="en-GB" spc="-4" dirty="0">
                <a:cs typeface="Comic Sans MS"/>
              </a:rPr>
              <a:t> </a:t>
            </a:r>
            <a:r>
              <a:rPr lang="en-GB" spc="-4" dirty="0" err="1">
                <a:cs typeface="Comic Sans MS"/>
              </a:rPr>
              <a:t>daftar</a:t>
            </a:r>
            <a:r>
              <a:rPr lang="en-GB" spc="-4" dirty="0">
                <a:cs typeface="Comic Sans MS"/>
              </a:rPr>
              <a:t> </a:t>
            </a:r>
            <a:r>
              <a:rPr lang="en-GB" dirty="0" err="1">
                <a:cs typeface="Comic Sans MS"/>
              </a:rPr>
              <a:t>lengkap</a:t>
            </a:r>
            <a:r>
              <a:rPr lang="en-GB" dirty="0">
                <a:cs typeface="Comic Sans MS"/>
              </a:rPr>
              <a:t> yang </a:t>
            </a:r>
            <a:r>
              <a:rPr lang="en-GB" dirty="0" err="1">
                <a:cs typeface="Comic Sans MS"/>
              </a:rPr>
              <a:t>mencakup</a:t>
            </a:r>
            <a:r>
              <a:rPr lang="en-GB" dirty="0">
                <a:cs typeface="Comic Sans MS"/>
              </a:rPr>
              <a:t> </a:t>
            </a:r>
            <a:r>
              <a:rPr lang="en-GB" dirty="0" err="1">
                <a:cs typeface="Comic Sans MS"/>
              </a:rPr>
              <a:t>semua</a:t>
            </a:r>
            <a:r>
              <a:rPr lang="en-GB" spc="4" dirty="0">
                <a:cs typeface="Comic Sans MS"/>
              </a:rPr>
              <a:t> </a:t>
            </a:r>
            <a:r>
              <a:rPr lang="en-GB" spc="-4" dirty="0" err="1">
                <a:cs typeface="Comic Sans MS"/>
              </a:rPr>
              <a:t>jadwal</a:t>
            </a:r>
            <a:r>
              <a:rPr lang="en-GB" dirty="0">
                <a:cs typeface="Comic Sans MS"/>
              </a:rPr>
              <a:t> </a:t>
            </a:r>
            <a:r>
              <a:rPr lang="en-GB" dirty="0" err="1">
                <a:cs typeface="Comic Sans MS"/>
              </a:rPr>
              <a:t>kegiatan</a:t>
            </a:r>
            <a:r>
              <a:rPr lang="en-GB" dirty="0">
                <a:cs typeface="Comic Sans MS"/>
              </a:rPr>
              <a:t> yang </a:t>
            </a:r>
            <a:r>
              <a:rPr lang="en-GB" spc="-4" dirty="0" err="1">
                <a:cs typeface="Comic Sans MS"/>
              </a:rPr>
              <a:t>diperlukan</a:t>
            </a:r>
            <a:r>
              <a:rPr lang="en-GB" spc="-4" dirty="0">
                <a:cs typeface="Comic Sans MS"/>
              </a:rPr>
              <a:t> </a:t>
            </a:r>
            <a:r>
              <a:rPr lang="en-GB" spc="-4" dirty="0" err="1">
                <a:cs typeface="Comic Sans MS"/>
              </a:rPr>
              <a:t>dalam</a:t>
            </a:r>
            <a:r>
              <a:rPr lang="en-GB" spc="-4" dirty="0">
                <a:cs typeface="Comic Sans MS"/>
              </a:rPr>
              <a:t> </a:t>
            </a:r>
            <a:r>
              <a:rPr lang="en-GB" dirty="0" err="1">
                <a:cs typeface="Comic Sans MS"/>
              </a:rPr>
              <a:t>proyek</a:t>
            </a:r>
            <a:r>
              <a:rPr lang="en-GB" dirty="0">
                <a:cs typeface="Comic Sans MS"/>
              </a:rPr>
              <a:t>. </a:t>
            </a:r>
            <a:r>
              <a:rPr lang="en-GB" dirty="0" err="1">
                <a:cs typeface="Comic Sans MS"/>
              </a:rPr>
              <a:t>Daftar</a:t>
            </a:r>
            <a:r>
              <a:rPr lang="en-GB" dirty="0">
                <a:cs typeface="Comic Sans MS"/>
              </a:rPr>
              <a:t> </a:t>
            </a:r>
            <a:r>
              <a:rPr lang="en-GB" spc="-4" dirty="0" err="1">
                <a:cs typeface="Comic Sans MS"/>
              </a:rPr>
              <a:t>aktivitas</a:t>
            </a:r>
            <a:r>
              <a:rPr lang="en-GB" spc="-4" dirty="0">
                <a:cs typeface="Comic Sans MS"/>
              </a:rPr>
              <a:t>  </a:t>
            </a:r>
            <a:r>
              <a:rPr lang="en-GB" dirty="0" err="1">
                <a:cs typeface="Comic Sans MS"/>
              </a:rPr>
              <a:t>proyek</a:t>
            </a:r>
            <a:r>
              <a:rPr lang="en-GB" dirty="0">
                <a:cs typeface="Comic Sans MS"/>
              </a:rPr>
              <a:t> </a:t>
            </a:r>
            <a:r>
              <a:rPr lang="en-GB" dirty="0" err="1">
                <a:cs typeface="Comic Sans MS"/>
              </a:rPr>
              <a:t>meliputi</a:t>
            </a:r>
            <a:r>
              <a:rPr lang="en-GB" dirty="0">
                <a:cs typeface="Comic Sans MS"/>
              </a:rPr>
              <a:t> </a:t>
            </a:r>
            <a:r>
              <a:rPr lang="en-GB" spc="-4" dirty="0" err="1">
                <a:cs typeface="Comic Sans MS"/>
              </a:rPr>
              <a:t>nama</a:t>
            </a:r>
            <a:r>
              <a:rPr lang="en-GB" spc="-4" dirty="0">
                <a:cs typeface="Comic Sans MS"/>
              </a:rPr>
              <a:t> </a:t>
            </a:r>
            <a:r>
              <a:rPr lang="en-GB" dirty="0" err="1">
                <a:cs typeface="Comic Sans MS"/>
              </a:rPr>
              <a:t>aktifitas</a:t>
            </a:r>
            <a:r>
              <a:rPr lang="en-GB" dirty="0">
                <a:cs typeface="Comic Sans MS"/>
              </a:rPr>
              <a:t>, </a:t>
            </a:r>
            <a:r>
              <a:rPr lang="en-GB" spc="-4" dirty="0" err="1">
                <a:cs typeface="Comic Sans MS"/>
              </a:rPr>
              <a:t>nomor</a:t>
            </a:r>
            <a:r>
              <a:rPr lang="en-GB" spc="-4" dirty="0">
                <a:cs typeface="Comic Sans MS"/>
              </a:rPr>
              <a:t> </a:t>
            </a:r>
            <a:r>
              <a:rPr lang="en-GB" spc="-4" dirty="0" err="1">
                <a:cs typeface="Comic Sans MS"/>
              </a:rPr>
              <a:t>dan</a:t>
            </a:r>
            <a:r>
              <a:rPr lang="en-GB" spc="-4" dirty="0">
                <a:cs typeface="Comic Sans MS"/>
              </a:rPr>
              <a:t> </a:t>
            </a:r>
            <a:r>
              <a:rPr lang="en-GB" spc="-4" dirty="0" err="1">
                <a:cs typeface="Comic Sans MS"/>
              </a:rPr>
              <a:t>identitas</a:t>
            </a:r>
            <a:r>
              <a:rPr lang="en-GB" spc="-4" dirty="0">
                <a:cs typeface="Comic Sans MS"/>
              </a:rPr>
              <a:t>  </a:t>
            </a:r>
            <a:r>
              <a:rPr lang="en-GB" dirty="0" err="1">
                <a:cs typeface="Comic Sans MS"/>
              </a:rPr>
              <a:t>aktifitas</a:t>
            </a:r>
            <a:r>
              <a:rPr lang="en-GB" dirty="0">
                <a:cs typeface="Comic Sans MS"/>
              </a:rPr>
              <a:t>, </a:t>
            </a:r>
            <a:r>
              <a:rPr lang="en-GB" spc="-4" dirty="0" err="1">
                <a:cs typeface="Comic Sans MS"/>
              </a:rPr>
              <a:t>dan</a:t>
            </a:r>
            <a:r>
              <a:rPr lang="en-GB" spc="-4" dirty="0">
                <a:cs typeface="Comic Sans MS"/>
              </a:rPr>
              <a:t> </a:t>
            </a:r>
            <a:r>
              <a:rPr lang="en-GB" spc="-4" dirty="0" err="1">
                <a:cs typeface="Comic Sans MS"/>
              </a:rPr>
              <a:t>deskripsi</a:t>
            </a:r>
            <a:r>
              <a:rPr lang="en-GB" spc="-4" dirty="0">
                <a:cs typeface="Comic Sans MS"/>
              </a:rPr>
              <a:t> </a:t>
            </a:r>
            <a:r>
              <a:rPr lang="en-GB" dirty="0" err="1">
                <a:cs typeface="Comic Sans MS"/>
              </a:rPr>
              <a:t>singkat</a:t>
            </a:r>
            <a:r>
              <a:rPr lang="en-GB" dirty="0">
                <a:cs typeface="Comic Sans MS"/>
              </a:rPr>
              <a:t> </a:t>
            </a:r>
            <a:r>
              <a:rPr lang="en-GB" spc="-4" dirty="0" err="1">
                <a:cs typeface="Comic Sans MS"/>
              </a:rPr>
              <a:t>tentang</a:t>
            </a:r>
            <a:r>
              <a:rPr lang="en-GB" spc="-75" dirty="0">
                <a:cs typeface="Comic Sans MS"/>
              </a:rPr>
              <a:t> </a:t>
            </a:r>
            <a:r>
              <a:rPr lang="en-GB" dirty="0" err="1">
                <a:cs typeface="Comic Sans MS"/>
              </a:rPr>
              <a:t>aktifitas</a:t>
            </a:r>
            <a:r>
              <a:rPr lang="en-GB" dirty="0">
                <a:cs typeface="Comic Sans MS"/>
              </a:rPr>
              <a:t>.</a:t>
            </a:r>
            <a:endParaRPr kumimoji="0" lang="en-US" b="0" i="0" u="none" strike="noStrike" kern="1200" cap="none" spc="0" normalizeH="0" baseline="0" noProof="0" dirty="0">
              <a:ln>
                <a:noFill/>
              </a:ln>
              <a:effectLst/>
              <a:uLnTx/>
              <a:uFillTx/>
              <a:latin typeface="Calibri"/>
              <a:cs typeface="Comic Sans MS"/>
            </a:endParaRPr>
          </a:p>
        </p:txBody>
      </p:sp>
    </p:spTree>
    <p:extLst>
      <p:ext uri="{BB962C8B-B14F-4D97-AF65-F5344CB8AC3E}">
        <p14:creationId xmlns:p14="http://schemas.microsoft.com/office/powerpoint/2010/main" val="18943296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bwMode="auto">
          <a:xfrm>
            <a:off x="50639" y="75561"/>
            <a:ext cx="10542334" cy="639228"/>
          </a:xfrm>
          <a:prstGeom prst="rect">
            <a:avLst/>
          </a:prstGeom>
          <a:solidFill>
            <a:srgbClr val="FFC000"/>
          </a:solidFill>
          <a:ln>
            <a:solidFill>
              <a:schemeClr val="accent2">
                <a:lumMod val="75000"/>
              </a:schemeClr>
            </a:solidFill>
          </a:ln>
          <a:extLst>
            <a:ext uri="{909E8E84-426E-40dd-AFC4-6F175D3DCCD1}">
              <a14:hiddenFill xmlns:a14="http://schemas.microsoft.com/office/drawing/2010/main" xmlns="">
                <a:solidFill>
                  <a:srgbClr val="FFFFFF"/>
                </a:solidFill>
              </a14:hiddenFill>
            </a:ext>
          </a:extLst>
        </p:spPr>
        <p:txBody>
          <a:bodyPr vert="horz" wrap="square" lIns="84406" tIns="42203" rIns="84406" bIns="42203" numCol="1" anchor="t" anchorCtr="0" compatLnSpc="1">
            <a:prstTxWarp prst="textNoShape">
              <a:avLst/>
            </a:prstTxWarp>
            <a:spAutoFit/>
          </a:bodyPr>
          <a:lstStyle>
            <a:lvl1pPr algn="ctr" rtl="0" eaLnBrk="0" fontAlgn="base" hangingPunct="0">
              <a:spcBef>
                <a:spcPct val="0"/>
              </a:spcBef>
              <a:spcAft>
                <a:spcPct val="0"/>
              </a:spcAft>
              <a:defRPr sz="4400" kern="1200">
                <a:solidFill>
                  <a:schemeClr val="tx1"/>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2pPr>
            <a:lvl3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3pPr>
            <a:lvl4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4pPr>
            <a:lvl5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algn="l" eaLnBrk="1" hangingPunct="1"/>
            <a:r>
              <a:rPr lang="en-US" sz="1662" b="1" dirty="0">
                <a:solidFill>
                  <a:prstClr val="white"/>
                </a:solidFill>
                <a:cs typeface="Century Gothic" charset="0"/>
              </a:rPr>
              <a:t> </a:t>
            </a:r>
            <a:r>
              <a:rPr lang="en-US" sz="3600" b="1" dirty="0">
                <a:effectLst>
                  <a:outerShdw blurRad="38100" dist="38100" dir="2700000" algn="tl">
                    <a:srgbClr val="000000">
                      <a:alpha val="43137"/>
                    </a:srgbClr>
                  </a:outerShdw>
                </a:effectLst>
              </a:rPr>
              <a:t>Estimate Activity Durations </a:t>
            </a:r>
            <a:r>
              <a:rPr lang="en-US" sz="3600" b="1" dirty="0">
                <a:latin typeface="+mn-lt"/>
              </a:rPr>
              <a:t>: </a:t>
            </a:r>
            <a:r>
              <a:rPr lang="en-US" sz="3600" b="1" dirty="0">
                <a:solidFill>
                  <a:srgbClr val="FF0000"/>
                </a:solidFill>
                <a:latin typeface="+mn-lt"/>
              </a:rPr>
              <a:t>INPUT</a:t>
            </a:r>
            <a:endParaRPr lang="id-ID" sz="3600" b="1" dirty="0">
              <a:solidFill>
                <a:srgbClr val="FF0000"/>
              </a:solidFill>
              <a:latin typeface="+mn-lt"/>
              <a:cs typeface="Century Gothic" charset="0"/>
            </a:endParaRPr>
          </a:p>
        </p:txBody>
      </p:sp>
      <p:pic>
        <p:nvPicPr>
          <p:cNvPr id="13" name="Picture 12"/>
          <p:cNvPicPr/>
          <p:nvPr/>
        </p:nvPicPr>
        <p:blipFill>
          <a:blip r:embed="rId2" cstate="print"/>
          <a:srcRect/>
          <a:stretch>
            <a:fillRect/>
          </a:stretch>
        </p:blipFill>
        <p:spPr bwMode="auto">
          <a:xfrm>
            <a:off x="11095630" y="75561"/>
            <a:ext cx="955343" cy="639228"/>
          </a:xfrm>
          <a:prstGeom prst="rect">
            <a:avLst/>
          </a:prstGeom>
          <a:noFill/>
          <a:ln w="9525">
            <a:noFill/>
            <a:miter lim="800000"/>
            <a:headEnd/>
            <a:tailEnd/>
          </a:ln>
        </p:spPr>
      </p:pic>
      <p:sp>
        <p:nvSpPr>
          <p:cNvPr id="15" name="object 2"/>
          <p:cNvSpPr txBox="1">
            <a:spLocks noGrp="1"/>
          </p:cNvSpPr>
          <p:nvPr>
            <p:ph type="title"/>
          </p:nvPr>
        </p:nvSpPr>
        <p:spPr>
          <a:xfrm>
            <a:off x="354841" y="1213392"/>
            <a:ext cx="11573302" cy="5235279"/>
          </a:xfrm>
          <a:prstGeom prst="rect">
            <a:avLst/>
          </a:prstGeom>
          <a:solidFill>
            <a:schemeClr val="tx2">
              <a:lumMod val="40000"/>
              <a:lumOff val="60000"/>
            </a:schemeClr>
          </a:solidFill>
        </p:spPr>
        <p:txBody>
          <a:bodyPr vert="horz" wrap="square" lIns="0" tIns="0" rIns="0" bIns="0" rtlCol="0" anchor="ctr">
            <a:spAutoFit/>
          </a:bodyPr>
          <a:lstStyle/>
          <a:p>
            <a:pPr marL="9525"/>
            <a:r>
              <a:rPr lang="en-GB" sz="1800" b="1" spc="-4" dirty="0">
                <a:cs typeface="Comic Sans MS"/>
              </a:rPr>
              <a:t>2. Project Document</a:t>
            </a:r>
            <a:br>
              <a:rPr lang="en-GB" sz="1800" b="1" spc="-4" dirty="0">
                <a:cs typeface="Comic Sans MS"/>
              </a:rPr>
            </a:br>
            <a:r>
              <a:rPr lang="en-GB" sz="1800" b="1" spc="-4" dirty="0">
                <a:cs typeface="Comic Sans MS"/>
              </a:rPr>
              <a:t>Assumption Log</a:t>
            </a:r>
            <a:br>
              <a:rPr lang="en-GB" sz="1800" b="1" spc="-4" dirty="0">
                <a:cs typeface="Comic Sans MS"/>
              </a:rPr>
            </a:br>
            <a:r>
              <a:rPr lang="en-GB" sz="1800" spc="-4" dirty="0" err="1">
                <a:cs typeface="Comic Sans MS"/>
              </a:rPr>
              <a:t>Berisi</a:t>
            </a:r>
            <a:r>
              <a:rPr lang="en-GB" sz="1800" spc="-4" dirty="0">
                <a:cs typeface="Comic Sans MS"/>
              </a:rPr>
              <a:t> Individual project Risk yang </a:t>
            </a:r>
            <a:r>
              <a:rPr lang="en-GB" sz="1800" spc="-4" dirty="0" err="1">
                <a:cs typeface="Comic Sans MS"/>
              </a:rPr>
              <a:t>akan</a:t>
            </a:r>
            <a:r>
              <a:rPr lang="en-GB" sz="1800" spc="-4" dirty="0">
                <a:cs typeface="Comic Sans MS"/>
              </a:rPr>
              <a:t> </a:t>
            </a:r>
            <a:r>
              <a:rPr lang="en-GB" sz="1800" spc="-4" dirty="0" err="1">
                <a:cs typeface="Comic Sans MS"/>
              </a:rPr>
              <a:t>berimpact</a:t>
            </a:r>
            <a:r>
              <a:rPr lang="en-GB" sz="1800" spc="-4" dirty="0">
                <a:cs typeface="Comic Sans MS"/>
              </a:rPr>
              <a:t> </a:t>
            </a:r>
            <a:r>
              <a:rPr lang="en-GB" sz="1800" spc="-4" dirty="0" err="1">
                <a:cs typeface="Comic Sans MS"/>
              </a:rPr>
              <a:t>kepada</a:t>
            </a:r>
            <a:r>
              <a:rPr lang="en-GB" sz="1800" spc="-4" dirty="0">
                <a:cs typeface="Comic Sans MS"/>
              </a:rPr>
              <a:t> </a:t>
            </a:r>
            <a:r>
              <a:rPr lang="en-GB" sz="1800" spc="-4" dirty="0" err="1">
                <a:cs typeface="Comic Sans MS"/>
              </a:rPr>
              <a:t>jadwal</a:t>
            </a:r>
            <a:r>
              <a:rPr lang="en-GB" sz="1800" spc="-4" dirty="0">
                <a:cs typeface="Comic Sans MS"/>
              </a:rPr>
              <a:t> project</a:t>
            </a:r>
            <a:br>
              <a:rPr lang="en-GB" sz="1800" spc="-4" dirty="0">
                <a:cs typeface="Comic Sans MS"/>
              </a:rPr>
            </a:br>
            <a:br>
              <a:rPr lang="en-GB" sz="1800" spc="-4" dirty="0">
                <a:cs typeface="Comic Sans MS"/>
              </a:rPr>
            </a:br>
            <a:r>
              <a:rPr lang="en-US" sz="1800" b="1" dirty="0"/>
              <a:t>Lessons learned register.</a:t>
            </a:r>
            <a:br>
              <a:rPr lang="en-GB" sz="1800" b="1" spc="-4" dirty="0">
                <a:cs typeface="Comic Sans MS"/>
              </a:rPr>
            </a:br>
            <a:r>
              <a:rPr lang="en-GB" sz="1800" spc="-4" dirty="0">
                <a:cs typeface="Comic Sans MS"/>
              </a:rPr>
              <a:t>Lesson Learned </a:t>
            </a:r>
            <a:r>
              <a:rPr lang="en-GB" sz="1800" spc="-4" dirty="0" err="1">
                <a:cs typeface="Comic Sans MS"/>
              </a:rPr>
              <a:t>sebelumnya</a:t>
            </a:r>
            <a:r>
              <a:rPr lang="en-GB" sz="1800" spc="-4" dirty="0">
                <a:cs typeface="Comic Sans MS"/>
              </a:rPr>
              <a:t> </a:t>
            </a:r>
            <a:r>
              <a:rPr lang="en-GB" sz="1800" spc="-4" dirty="0" err="1">
                <a:cs typeface="Comic Sans MS"/>
              </a:rPr>
              <a:t>dalam</a:t>
            </a:r>
            <a:r>
              <a:rPr lang="en-GB" sz="1800" spc="-4" dirty="0">
                <a:cs typeface="Comic Sans MS"/>
              </a:rPr>
              <a:t> </a:t>
            </a:r>
            <a:r>
              <a:rPr lang="en-GB" sz="1800" spc="-4" dirty="0" err="1">
                <a:cs typeface="Comic Sans MS"/>
              </a:rPr>
              <a:t>proyek</a:t>
            </a:r>
            <a:r>
              <a:rPr lang="en-GB" sz="1800" spc="-4" dirty="0">
                <a:cs typeface="Comic Sans MS"/>
              </a:rPr>
              <a:t> </a:t>
            </a:r>
            <a:r>
              <a:rPr lang="en-GB" sz="1800" spc="-4" dirty="0" err="1">
                <a:cs typeface="Comic Sans MS"/>
              </a:rPr>
              <a:t>berkenaan</a:t>
            </a:r>
            <a:r>
              <a:rPr lang="en-GB" sz="1800" spc="-4" dirty="0">
                <a:cs typeface="Comic Sans MS"/>
              </a:rPr>
              <a:t> </a:t>
            </a:r>
            <a:r>
              <a:rPr lang="en-GB" sz="1800" spc="-4" dirty="0" err="1">
                <a:cs typeface="Comic Sans MS"/>
              </a:rPr>
              <a:t>dengan</a:t>
            </a:r>
            <a:r>
              <a:rPr lang="en-GB" sz="1800" spc="-4" dirty="0">
                <a:cs typeface="Comic Sans MS"/>
              </a:rPr>
              <a:t> </a:t>
            </a:r>
            <a:r>
              <a:rPr lang="en-GB" sz="1800" spc="-4" dirty="0" err="1">
                <a:cs typeface="Comic Sans MS"/>
              </a:rPr>
              <a:t>upaya</a:t>
            </a:r>
            <a:r>
              <a:rPr lang="en-GB" sz="1800" spc="-4" dirty="0">
                <a:cs typeface="Comic Sans MS"/>
              </a:rPr>
              <a:t> </a:t>
            </a:r>
            <a:r>
              <a:rPr lang="en-GB" sz="1800" spc="-4" dirty="0" err="1">
                <a:cs typeface="Comic Sans MS"/>
              </a:rPr>
              <a:t>dan</a:t>
            </a:r>
            <a:r>
              <a:rPr lang="en-GB" sz="1800" spc="-4" dirty="0">
                <a:cs typeface="Comic Sans MS"/>
              </a:rPr>
              <a:t> </a:t>
            </a:r>
            <a:r>
              <a:rPr lang="en-GB" sz="1800" spc="-4" dirty="0" err="1">
                <a:cs typeface="Comic Sans MS"/>
              </a:rPr>
              <a:t>estimasi</a:t>
            </a:r>
            <a:r>
              <a:rPr lang="en-GB" sz="1800" spc="-4" dirty="0">
                <a:cs typeface="Comic Sans MS"/>
              </a:rPr>
              <a:t> </a:t>
            </a:r>
            <a:r>
              <a:rPr lang="en-GB" sz="1800" spc="-4" dirty="0" err="1">
                <a:cs typeface="Comic Sans MS"/>
              </a:rPr>
              <a:t>durasi</a:t>
            </a:r>
            <a:r>
              <a:rPr lang="en-GB" sz="1800" spc="-4" dirty="0">
                <a:cs typeface="Comic Sans MS"/>
              </a:rPr>
              <a:t>,  </a:t>
            </a:r>
            <a:r>
              <a:rPr lang="en-GB" sz="1800" spc="-4" dirty="0" err="1">
                <a:cs typeface="Comic Sans MS"/>
              </a:rPr>
              <a:t>dapat</a:t>
            </a:r>
            <a:r>
              <a:rPr lang="en-GB" sz="1800" spc="-4" dirty="0">
                <a:cs typeface="Comic Sans MS"/>
              </a:rPr>
              <a:t> </a:t>
            </a:r>
            <a:r>
              <a:rPr lang="en-GB" sz="1800" spc="-4" dirty="0" err="1">
                <a:cs typeface="Comic Sans MS"/>
              </a:rPr>
              <a:t>diterapkan</a:t>
            </a:r>
            <a:r>
              <a:rPr lang="en-GB" sz="1800" spc="-4" dirty="0">
                <a:cs typeface="Comic Sans MS"/>
              </a:rPr>
              <a:t> </a:t>
            </a:r>
            <a:r>
              <a:rPr lang="en-GB" sz="1800" spc="-4" dirty="0" err="1">
                <a:cs typeface="Comic Sans MS"/>
              </a:rPr>
              <a:t>pada</a:t>
            </a:r>
            <a:r>
              <a:rPr lang="en-GB" sz="1800" spc="-4" dirty="0">
                <a:cs typeface="Comic Sans MS"/>
              </a:rPr>
              <a:t> </a:t>
            </a:r>
            <a:r>
              <a:rPr lang="en-GB" sz="1800" spc="-4" dirty="0" err="1">
                <a:cs typeface="Comic Sans MS"/>
              </a:rPr>
              <a:t>fase</a:t>
            </a:r>
            <a:r>
              <a:rPr lang="en-GB" sz="1800" spc="-4" dirty="0">
                <a:cs typeface="Comic Sans MS"/>
              </a:rPr>
              <a:t> </a:t>
            </a:r>
            <a:r>
              <a:rPr lang="en-GB" sz="1800" spc="-4" dirty="0" err="1">
                <a:cs typeface="Comic Sans MS"/>
              </a:rPr>
              <a:t>selanjutnya</a:t>
            </a:r>
            <a:r>
              <a:rPr lang="en-GB" sz="1800" spc="-4" dirty="0">
                <a:cs typeface="Comic Sans MS"/>
              </a:rPr>
              <a:t> </a:t>
            </a:r>
            <a:r>
              <a:rPr lang="en-GB" sz="1800" spc="-4" dirty="0" err="1">
                <a:cs typeface="Comic Sans MS"/>
              </a:rPr>
              <a:t>dalam</a:t>
            </a:r>
            <a:r>
              <a:rPr lang="en-GB" sz="1800" spc="-4" dirty="0">
                <a:cs typeface="Comic Sans MS"/>
              </a:rPr>
              <a:t> </a:t>
            </a:r>
            <a:r>
              <a:rPr lang="en-GB" sz="1800" spc="-4" dirty="0" err="1">
                <a:cs typeface="Comic Sans MS"/>
              </a:rPr>
              <a:t>proyek</a:t>
            </a:r>
            <a:r>
              <a:rPr lang="en-GB" sz="1800" spc="-4" dirty="0">
                <a:cs typeface="Comic Sans MS"/>
              </a:rPr>
              <a:t> </a:t>
            </a:r>
            <a:r>
              <a:rPr lang="en-GB" sz="1800" spc="-4" dirty="0" err="1">
                <a:cs typeface="Comic Sans MS"/>
              </a:rPr>
              <a:t>untuk</a:t>
            </a:r>
            <a:r>
              <a:rPr lang="en-GB" sz="1800" spc="-4" dirty="0">
                <a:cs typeface="Comic Sans MS"/>
              </a:rPr>
              <a:t> </a:t>
            </a:r>
            <a:r>
              <a:rPr lang="en-GB" sz="1800" spc="-4" dirty="0" err="1">
                <a:cs typeface="Comic Sans MS"/>
              </a:rPr>
              <a:t>meningkatkan</a:t>
            </a:r>
            <a:r>
              <a:rPr lang="en-GB" sz="1800" spc="-4" dirty="0">
                <a:cs typeface="Comic Sans MS"/>
              </a:rPr>
              <a:t> </a:t>
            </a:r>
            <a:r>
              <a:rPr lang="en-GB" sz="1800" spc="-4" dirty="0" err="1">
                <a:cs typeface="Comic Sans MS"/>
              </a:rPr>
              <a:t>akurasi</a:t>
            </a:r>
            <a:r>
              <a:rPr lang="en-GB" sz="1800" spc="-4" dirty="0">
                <a:cs typeface="Comic Sans MS"/>
              </a:rPr>
              <a:t> </a:t>
            </a:r>
            <a:r>
              <a:rPr lang="en-GB" sz="1800" spc="-4" dirty="0" err="1">
                <a:cs typeface="Comic Sans MS"/>
              </a:rPr>
              <a:t>dan</a:t>
            </a:r>
            <a:r>
              <a:rPr lang="en-GB" sz="1800" spc="-4" dirty="0">
                <a:cs typeface="Comic Sans MS"/>
              </a:rPr>
              <a:t> </a:t>
            </a:r>
            <a:r>
              <a:rPr lang="en-GB" sz="1800" spc="-4" dirty="0" err="1">
                <a:cs typeface="Comic Sans MS"/>
              </a:rPr>
              <a:t>ketepatan</a:t>
            </a:r>
            <a:r>
              <a:rPr lang="en-GB" sz="1800" spc="-4" dirty="0">
                <a:cs typeface="Comic Sans MS"/>
              </a:rPr>
              <a:t> </a:t>
            </a:r>
            <a:r>
              <a:rPr lang="en-GB" sz="1800" spc="-4" dirty="0" err="1">
                <a:cs typeface="Comic Sans MS"/>
              </a:rPr>
              <a:t>estimasi</a:t>
            </a:r>
            <a:r>
              <a:rPr lang="en-GB" sz="1800" spc="-4" dirty="0">
                <a:cs typeface="Comic Sans MS"/>
              </a:rPr>
              <a:t> effort </a:t>
            </a:r>
            <a:r>
              <a:rPr lang="en-GB" sz="1800" spc="-4" dirty="0" err="1">
                <a:cs typeface="Comic Sans MS"/>
              </a:rPr>
              <a:t>dan</a:t>
            </a:r>
            <a:r>
              <a:rPr lang="en-GB" sz="1800" spc="-4" dirty="0">
                <a:cs typeface="Comic Sans MS"/>
              </a:rPr>
              <a:t> duration.</a:t>
            </a:r>
            <a:br>
              <a:rPr lang="en-GB" sz="1800" spc="-4" dirty="0">
                <a:cs typeface="Comic Sans MS"/>
              </a:rPr>
            </a:br>
            <a:br>
              <a:rPr lang="en-GB" sz="1800" spc="-4" dirty="0">
                <a:cs typeface="Comic Sans MS"/>
              </a:rPr>
            </a:br>
            <a:r>
              <a:rPr lang="en-GB" sz="1800" b="1" spc="-4" dirty="0">
                <a:cs typeface="Comic Sans MS"/>
              </a:rPr>
              <a:t>Milestone list</a:t>
            </a:r>
            <a:br>
              <a:rPr lang="en-GB" sz="1800" spc="-4" dirty="0">
                <a:cs typeface="Comic Sans MS"/>
              </a:rPr>
            </a:br>
            <a:r>
              <a:rPr lang="en-GB" sz="1800" spc="-4" dirty="0">
                <a:cs typeface="Comic Sans MS"/>
              </a:rPr>
              <a:t>Milestone list </a:t>
            </a:r>
            <a:r>
              <a:rPr lang="en-GB" sz="1800" spc="-4" dirty="0" err="1">
                <a:cs typeface="Comic Sans MS"/>
              </a:rPr>
              <a:t>mungkin</a:t>
            </a:r>
            <a:r>
              <a:rPr lang="en-GB" sz="1800" spc="-4" dirty="0">
                <a:cs typeface="Comic Sans MS"/>
              </a:rPr>
              <a:t> </a:t>
            </a:r>
            <a:r>
              <a:rPr lang="en-GB" sz="1800" spc="-4" dirty="0" err="1">
                <a:cs typeface="Comic Sans MS"/>
              </a:rPr>
              <a:t>memiliki</a:t>
            </a:r>
            <a:r>
              <a:rPr lang="en-GB" sz="1800" spc="-4" dirty="0">
                <a:cs typeface="Comic Sans MS"/>
              </a:rPr>
              <a:t> </a:t>
            </a:r>
            <a:r>
              <a:rPr lang="en-GB" sz="1800" spc="-4" dirty="0" err="1">
                <a:cs typeface="Comic Sans MS"/>
              </a:rPr>
              <a:t>tanggal</a:t>
            </a:r>
            <a:r>
              <a:rPr lang="en-GB" sz="1800" spc="-4" dirty="0">
                <a:cs typeface="Comic Sans MS"/>
              </a:rPr>
              <a:t> yang </a:t>
            </a:r>
            <a:r>
              <a:rPr lang="en-GB" sz="1800" spc="-4" dirty="0" err="1">
                <a:cs typeface="Comic Sans MS"/>
              </a:rPr>
              <a:t>dijadwalkan</a:t>
            </a:r>
            <a:r>
              <a:rPr lang="en-GB" sz="1800" spc="-4" dirty="0">
                <a:cs typeface="Comic Sans MS"/>
              </a:rPr>
              <a:t> </a:t>
            </a:r>
            <a:r>
              <a:rPr lang="en-GB" sz="1800" spc="-4" dirty="0" err="1">
                <a:cs typeface="Comic Sans MS"/>
              </a:rPr>
              <a:t>untuk</a:t>
            </a:r>
            <a:r>
              <a:rPr lang="en-GB" sz="1800" spc="-4" dirty="0">
                <a:cs typeface="Comic Sans MS"/>
              </a:rPr>
              <a:t> milestone </a:t>
            </a:r>
            <a:r>
              <a:rPr lang="en-GB" sz="1800" spc="-4" dirty="0" err="1">
                <a:cs typeface="Comic Sans MS"/>
              </a:rPr>
              <a:t>tertentu</a:t>
            </a:r>
            <a:r>
              <a:rPr lang="en-GB" sz="1800" spc="-4" dirty="0">
                <a:cs typeface="Comic Sans MS"/>
              </a:rPr>
              <a:t> yang </a:t>
            </a:r>
            <a:r>
              <a:rPr lang="en-GB" sz="1800" spc="-4" dirty="0" err="1">
                <a:cs typeface="Comic Sans MS"/>
              </a:rPr>
              <a:t>dapat</a:t>
            </a:r>
            <a:r>
              <a:rPr lang="en-GB" sz="1800" spc="-4" dirty="0">
                <a:cs typeface="Comic Sans MS"/>
              </a:rPr>
              <a:t> </a:t>
            </a:r>
            <a:r>
              <a:rPr lang="en-GB" sz="1800" spc="-4" dirty="0" err="1">
                <a:cs typeface="Comic Sans MS"/>
              </a:rPr>
              <a:t>memengaruhi</a:t>
            </a:r>
            <a:r>
              <a:rPr lang="en-GB" sz="1800" spc="-4" dirty="0">
                <a:cs typeface="Comic Sans MS"/>
              </a:rPr>
              <a:t> </a:t>
            </a:r>
            <a:r>
              <a:rPr lang="en-GB" sz="1800" spc="-4" dirty="0" err="1">
                <a:cs typeface="Comic Sans MS"/>
              </a:rPr>
              <a:t>estimasi</a:t>
            </a:r>
            <a:r>
              <a:rPr lang="en-GB" sz="1800" spc="-4" dirty="0">
                <a:cs typeface="Comic Sans MS"/>
              </a:rPr>
              <a:t> </a:t>
            </a:r>
            <a:r>
              <a:rPr lang="en-GB" sz="1800" spc="-4" dirty="0" err="1">
                <a:cs typeface="Comic Sans MS"/>
              </a:rPr>
              <a:t>durasi</a:t>
            </a:r>
            <a:r>
              <a:rPr lang="en-GB" sz="1800" spc="-4" dirty="0">
                <a:cs typeface="Comic Sans MS"/>
              </a:rPr>
              <a:t>.</a:t>
            </a:r>
            <a:br>
              <a:rPr lang="en-GB" sz="1800" spc="-4" dirty="0">
                <a:cs typeface="Comic Sans MS"/>
              </a:rPr>
            </a:br>
            <a:br>
              <a:rPr lang="en-GB" sz="1800" b="1" spc="-4" dirty="0">
                <a:cs typeface="Comic Sans MS"/>
              </a:rPr>
            </a:br>
            <a:r>
              <a:rPr lang="en-GB" sz="1800" b="1" spc="-4" dirty="0">
                <a:cs typeface="Comic Sans MS"/>
              </a:rPr>
              <a:t>Project team assignments</a:t>
            </a:r>
            <a:br>
              <a:rPr lang="en-GB" sz="1800" b="1" spc="-4" dirty="0">
                <a:cs typeface="Comic Sans MS"/>
              </a:rPr>
            </a:br>
            <a:r>
              <a:rPr lang="en-GB" sz="1800" spc="-4" dirty="0" err="1">
                <a:cs typeface="Comic Sans MS"/>
              </a:rPr>
              <a:t>Proyek</a:t>
            </a:r>
            <a:r>
              <a:rPr lang="en-GB" sz="1800" spc="-4" dirty="0">
                <a:cs typeface="Comic Sans MS"/>
              </a:rPr>
              <a:t> </a:t>
            </a:r>
            <a:r>
              <a:rPr lang="en-GB" sz="1800" spc="-4" dirty="0" err="1">
                <a:cs typeface="Comic Sans MS"/>
              </a:rPr>
              <a:t>ini</a:t>
            </a:r>
            <a:r>
              <a:rPr lang="en-GB" sz="1800" spc="-4" dirty="0">
                <a:cs typeface="Comic Sans MS"/>
              </a:rPr>
              <a:t> </a:t>
            </a:r>
            <a:r>
              <a:rPr lang="en-GB" sz="1800" spc="-4" dirty="0" err="1">
                <a:cs typeface="Comic Sans MS"/>
              </a:rPr>
              <a:t>dikelola</a:t>
            </a:r>
            <a:r>
              <a:rPr lang="en-GB" sz="1800" spc="-4" dirty="0">
                <a:cs typeface="Comic Sans MS"/>
              </a:rPr>
              <a:t> </a:t>
            </a:r>
            <a:r>
              <a:rPr lang="en-GB" sz="1800" spc="-4" dirty="0" err="1">
                <a:cs typeface="Comic Sans MS"/>
              </a:rPr>
              <a:t>oleh</a:t>
            </a:r>
            <a:r>
              <a:rPr lang="en-GB" sz="1800" spc="-4" dirty="0">
                <a:cs typeface="Comic Sans MS"/>
              </a:rPr>
              <a:t> orang-orang yang </a:t>
            </a:r>
            <a:r>
              <a:rPr lang="en-GB" sz="1800" spc="-4" dirty="0" err="1">
                <a:cs typeface="Comic Sans MS"/>
              </a:rPr>
              <a:t>tepat</a:t>
            </a:r>
            <a:r>
              <a:rPr lang="en-GB" sz="1800" spc="-4" dirty="0">
                <a:cs typeface="Comic Sans MS"/>
              </a:rPr>
              <a:t> </a:t>
            </a:r>
            <a:r>
              <a:rPr lang="en-GB" sz="1800" spc="-4" dirty="0" err="1">
                <a:cs typeface="Comic Sans MS"/>
              </a:rPr>
              <a:t>telah</a:t>
            </a:r>
            <a:r>
              <a:rPr lang="en-GB" sz="1800" spc="-4" dirty="0">
                <a:cs typeface="Comic Sans MS"/>
              </a:rPr>
              <a:t> </a:t>
            </a:r>
            <a:r>
              <a:rPr lang="en-GB" sz="1800" spc="-4" dirty="0" err="1">
                <a:cs typeface="Comic Sans MS"/>
              </a:rPr>
              <a:t>saat</a:t>
            </a:r>
            <a:r>
              <a:rPr lang="en-GB" sz="1800" spc="-4" dirty="0">
                <a:cs typeface="Comic Sans MS"/>
              </a:rPr>
              <a:t> </a:t>
            </a:r>
            <a:r>
              <a:rPr lang="en-GB" sz="1800" spc="-4" dirty="0" err="1">
                <a:cs typeface="Comic Sans MS"/>
              </a:rPr>
              <a:t>mereka</a:t>
            </a:r>
            <a:r>
              <a:rPr lang="en-GB" sz="1800" spc="-4" dirty="0">
                <a:cs typeface="Comic Sans MS"/>
              </a:rPr>
              <a:t> </a:t>
            </a:r>
            <a:r>
              <a:rPr lang="en-GB" sz="1800" spc="-4" dirty="0" err="1">
                <a:cs typeface="Comic Sans MS"/>
              </a:rPr>
              <a:t>sudah</a:t>
            </a:r>
            <a:r>
              <a:rPr lang="en-GB" sz="1800" spc="-4" dirty="0">
                <a:cs typeface="Comic Sans MS"/>
              </a:rPr>
              <a:t> </a:t>
            </a:r>
            <a:r>
              <a:rPr lang="en-GB" sz="1800" spc="-4" dirty="0" err="1">
                <a:cs typeface="Comic Sans MS"/>
              </a:rPr>
              <a:t>ditugaskan</a:t>
            </a:r>
            <a:r>
              <a:rPr lang="en-GB" sz="1800" spc="-4" dirty="0">
                <a:cs typeface="Comic Sans MS"/>
              </a:rPr>
              <a:t> </a:t>
            </a:r>
            <a:r>
              <a:rPr lang="en-GB" sz="1800" spc="-4" dirty="0" err="1">
                <a:cs typeface="Comic Sans MS"/>
              </a:rPr>
              <a:t>ke</a:t>
            </a:r>
            <a:r>
              <a:rPr lang="en-GB" sz="1800" spc="-4" dirty="0">
                <a:cs typeface="Comic Sans MS"/>
              </a:rPr>
              <a:t> </a:t>
            </a:r>
            <a:r>
              <a:rPr lang="en-GB" sz="1800" spc="-4" dirty="0" err="1">
                <a:cs typeface="Comic Sans MS"/>
              </a:rPr>
              <a:t>tim.</a:t>
            </a:r>
            <a:br>
              <a:rPr lang="en-GB" sz="1800" spc="-4" dirty="0">
                <a:cs typeface="Comic Sans MS"/>
              </a:rPr>
            </a:br>
            <a:br>
              <a:rPr lang="en-GB" sz="1800" spc="-4" dirty="0">
                <a:cs typeface="Comic Sans MS"/>
              </a:rPr>
            </a:br>
            <a:r>
              <a:rPr lang="en-US" sz="1800" b="1" spc="-4" dirty="0">
                <a:cs typeface="Comic Sans MS"/>
              </a:rPr>
              <a:t>Resource Breakdown</a:t>
            </a:r>
            <a:r>
              <a:rPr lang="en-US" sz="1800" b="1" spc="-30" dirty="0">
                <a:cs typeface="Comic Sans MS"/>
              </a:rPr>
              <a:t> </a:t>
            </a:r>
            <a:r>
              <a:rPr lang="en-US" sz="1800" b="1" spc="-4" dirty="0">
                <a:cs typeface="Comic Sans MS"/>
              </a:rPr>
              <a:t>Structure</a:t>
            </a:r>
            <a:br>
              <a:rPr lang="en-US" sz="1800" b="1" spc="-4" dirty="0">
                <a:cs typeface="Comic Sans MS"/>
              </a:rPr>
            </a:br>
            <a:br>
              <a:rPr lang="en-US" sz="1800" dirty="0">
                <a:cs typeface="Comic Sans MS"/>
              </a:rPr>
            </a:br>
            <a:r>
              <a:rPr lang="en-US" sz="1800" dirty="0" err="1">
                <a:cs typeface="Comic Sans MS"/>
              </a:rPr>
              <a:t>Merupakan</a:t>
            </a:r>
            <a:r>
              <a:rPr lang="en-US" sz="1800" dirty="0">
                <a:cs typeface="Comic Sans MS"/>
              </a:rPr>
              <a:t> </a:t>
            </a:r>
            <a:r>
              <a:rPr lang="en-US" sz="1800" dirty="0" err="1">
                <a:cs typeface="Comic Sans MS"/>
              </a:rPr>
              <a:t>hirarki</a:t>
            </a:r>
            <a:r>
              <a:rPr lang="en-US" sz="1800" dirty="0">
                <a:cs typeface="Comic Sans MS"/>
              </a:rPr>
              <a:t> </a:t>
            </a:r>
            <a:r>
              <a:rPr lang="en-US" sz="1800" dirty="0" err="1">
                <a:cs typeface="Comic Sans MS"/>
              </a:rPr>
              <a:t>gambaran</a:t>
            </a:r>
            <a:r>
              <a:rPr lang="en-US" sz="1800" dirty="0">
                <a:cs typeface="Comic Sans MS"/>
              </a:rPr>
              <a:t> </a:t>
            </a:r>
            <a:r>
              <a:rPr lang="en-US" sz="1800" dirty="0" err="1">
                <a:cs typeface="Comic Sans MS"/>
              </a:rPr>
              <a:t>dari</a:t>
            </a:r>
            <a:r>
              <a:rPr lang="en-US" sz="1800" dirty="0">
                <a:cs typeface="Comic Sans MS"/>
              </a:rPr>
              <a:t> </a:t>
            </a:r>
            <a:r>
              <a:rPr lang="en-US" sz="1800" dirty="0" err="1">
                <a:cs typeface="Comic Sans MS"/>
              </a:rPr>
              <a:t>sumber</a:t>
            </a:r>
            <a:r>
              <a:rPr lang="en-US" sz="1800" dirty="0">
                <a:cs typeface="Comic Sans MS"/>
              </a:rPr>
              <a:t> </a:t>
            </a:r>
            <a:r>
              <a:rPr lang="en-US" sz="1800" dirty="0" err="1">
                <a:cs typeface="Comic Sans MS"/>
              </a:rPr>
              <a:t>daya</a:t>
            </a:r>
            <a:r>
              <a:rPr lang="en-US" sz="1800" dirty="0">
                <a:cs typeface="Comic Sans MS"/>
              </a:rPr>
              <a:t> </a:t>
            </a:r>
            <a:r>
              <a:rPr lang="en-US" sz="1800" dirty="0" err="1">
                <a:cs typeface="Comic Sans MS"/>
              </a:rPr>
              <a:t>berdasarkan</a:t>
            </a:r>
            <a:r>
              <a:rPr lang="en-US" sz="1800" dirty="0">
                <a:cs typeface="Comic Sans MS"/>
              </a:rPr>
              <a:t>  </a:t>
            </a:r>
            <a:r>
              <a:rPr lang="en-US" sz="1800" dirty="0" err="1">
                <a:cs typeface="Comic Sans MS"/>
              </a:rPr>
              <a:t>kategori</a:t>
            </a:r>
            <a:r>
              <a:rPr lang="en-US" sz="1800" dirty="0">
                <a:cs typeface="Comic Sans MS"/>
              </a:rPr>
              <a:t> </a:t>
            </a:r>
            <a:r>
              <a:rPr lang="en-US" sz="1800" dirty="0" err="1">
                <a:cs typeface="Comic Sans MS"/>
              </a:rPr>
              <a:t>dan</a:t>
            </a:r>
            <a:r>
              <a:rPr lang="en-US" sz="1800" dirty="0">
                <a:cs typeface="Comic Sans MS"/>
              </a:rPr>
              <a:t> </a:t>
            </a:r>
            <a:r>
              <a:rPr lang="en-US" sz="1800" dirty="0" err="1">
                <a:cs typeface="Comic Sans MS"/>
              </a:rPr>
              <a:t>jenis</a:t>
            </a:r>
            <a:r>
              <a:rPr lang="en-US" sz="1800" dirty="0">
                <a:cs typeface="Comic Sans MS"/>
              </a:rPr>
              <a:t>. </a:t>
            </a:r>
            <a:r>
              <a:rPr lang="en-US" sz="1800" dirty="0" err="1">
                <a:cs typeface="Comic Sans MS"/>
              </a:rPr>
              <a:t>Contoh</a:t>
            </a:r>
            <a:r>
              <a:rPr lang="en-US" sz="1800" dirty="0">
                <a:cs typeface="Comic Sans MS"/>
              </a:rPr>
              <a:t> </a:t>
            </a:r>
            <a:r>
              <a:rPr lang="en-US" sz="1800" dirty="0" err="1">
                <a:cs typeface="Comic Sans MS"/>
              </a:rPr>
              <a:t>kategori</a:t>
            </a:r>
            <a:r>
              <a:rPr lang="en-US" sz="1800" dirty="0">
                <a:cs typeface="Comic Sans MS"/>
              </a:rPr>
              <a:t> </a:t>
            </a:r>
            <a:r>
              <a:rPr lang="en-US" sz="1800" dirty="0" err="1">
                <a:cs typeface="Comic Sans MS"/>
              </a:rPr>
              <a:t>sumberdaya</a:t>
            </a:r>
            <a:r>
              <a:rPr lang="en-US" sz="1800" dirty="0">
                <a:cs typeface="Comic Sans MS"/>
              </a:rPr>
              <a:t> </a:t>
            </a:r>
            <a:r>
              <a:rPr lang="en-US" sz="1800" dirty="0" err="1">
                <a:cs typeface="Comic Sans MS"/>
              </a:rPr>
              <a:t>adalah</a:t>
            </a:r>
            <a:r>
              <a:rPr lang="en-US" sz="1800" dirty="0">
                <a:cs typeface="Comic Sans MS"/>
              </a:rPr>
              <a:t> </a:t>
            </a:r>
            <a:r>
              <a:rPr lang="en-US" sz="1800" dirty="0" err="1">
                <a:cs typeface="Comic Sans MS"/>
              </a:rPr>
              <a:t>tenaga</a:t>
            </a:r>
            <a:r>
              <a:rPr lang="en-US" sz="1800" dirty="0">
                <a:cs typeface="Comic Sans MS"/>
              </a:rPr>
              <a:t>  </a:t>
            </a:r>
            <a:r>
              <a:rPr lang="en-US" sz="1800" dirty="0" err="1">
                <a:cs typeface="Comic Sans MS"/>
              </a:rPr>
              <a:t>kerja</a:t>
            </a:r>
            <a:r>
              <a:rPr lang="en-US" sz="1800" dirty="0">
                <a:cs typeface="Comic Sans MS"/>
              </a:rPr>
              <a:t>, </a:t>
            </a:r>
            <a:r>
              <a:rPr lang="en-US" sz="1800" dirty="0" err="1">
                <a:cs typeface="Comic Sans MS"/>
              </a:rPr>
              <a:t>bahan</a:t>
            </a:r>
            <a:r>
              <a:rPr lang="en-US" sz="1800" dirty="0">
                <a:cs typeface="Comic Sans MS"/>
              </a:rPr>
              <a:t>, </a:t>
            </a:r>
            <a:r>
              <a:rPr lang="en-US" sz="1800" dirty="0" err="1">
                <a:cs typeface="Comic Sans MS"/>
              </a:rPr>
              <a:t>peralatan</a:t>
            </a:r>
            <a:r>
              <a:rPr lang="en-US" sz="1800" dirty="0">
                <a:cs typeface="Comic Sans MS"/>
              </a:rPr>
              <a:t> </a:t>
            </a:r>
            <a:r>
              <a:rPr lang="en-US" sz="1800" dirty="0" err="1">
                <a:cs typeface="Comic Sans MS"/>
              </a:rPr>
              <a:t>dan</a:t>
            </a:r>
            <a:r>
              <a:rPr lang="en-US" sz="1800" dirty="0">
                <a:cs typeface="Comic Sans MS"/>
              </a:rPr>
              <a:t> </a:t>
            </a:r>
            <a:r>
              <a:rPr lang="en-US" sz="1800" dirty="0" err="1">
                <a:cs typeface="Comic Sans MS"/>
              </a:rPr>
              <a:t>persediaan</a:t>
            </a:r>
            <a:r>
              <a:rPr lang="en-US" sz="1800" dirty="0">
                <a:cs typeface="Comic Sans MS"/>
              </a:rPr>
              <a:t>. </a:t>
            </a:r>
            <a:r>
              <a:rPr lang="en-US" sz="1800" dirty="0" err="1">
                <a:cs typeface="Comic Sans MS"/>
              </a:rPr>
              <a:t>Jenis</a:t>
            </a:r>
            <a:r>
              <a:rPr lang="en-US" sz="1800" dirty="0">
                <a:cs typeface="Comic Sans MS"/>
              </a:rPr>
              <a:t> </a:t>
            </a:r>
            <a:r>
              <a:rPr lang="en-US" sz="1800" dirty="0" err="1">
                <a:cs typeface="Comic Sans MS"/>
              </a:rPr>
              <a:t>sumberdaya</a:t>
            </a:r>
            <a:r>
              <a:rPr lang="en-US" sz="1800" dirty="0">
                <a:cs typeface="Comic Sans MS"/>
              </a:rPr>
              <a:t>  </a:t>
            </a:r>
            <a:r>
              <a:rPr lang="en-US" sz="1800" dirty="0" err="1">
                <a:cs typeface="Comic Sans MS"/>
              </a:rPr>
              <a:t>dintaranya</a:t>
            </a:r>
            <a:r>
              <a:rPr lang="en-US" sz="1800" dirty="0">
                <a:cs typeface="Comic Sans MS"/>
              </a:rPr>
              <a:t> </a:t>
            </a:r>
            <a:r>
              <a:rPr lang="en-US" sz="1800" dirty="0" err="1">
                <a:cs typeface="Comic Sans MS"/>
              </a:rPr>
              <a:t>tingkat</a:t>
            </a:r>
            <a:r>
              <a:rPr lang="en-US" sz="1800" dirty="0">
                <a:cs typeface="Comic Sans MS"/>
              </a:rPr>
              <a:t> </a:t>
            </a:r>
            <a:r>
              <a:rPr lang="en-US" sz="1800" dirty="0" err="1">
                <a:cs typeface="Comic Sans MS"/>
              </a:rPr>
              <a:t>keahlian</a:t>
            </a:r>
            <a:r>
              <a:rPr lang="en-US" sz="1800" dirty="0">
                <a:cs typeface="Comic Sans MS"/>
              </a:rPr>
              <a:t>, </a:t>
            </a:r>
            <a:r>
              <a:rPr lang="en-US" sz="1800" dirty="0" err="1">
                <a:cs typeface="Comic Sans MS"/>
              </a:rPr>
              <a:t>tingkat</a:t>
            </a:r>
            <a:r>
              <a:rPr lang="en-US" sz="1800" dirty="0">
                <a:cs typeface="Comic Sans MS"/>
              </a:rPr>
              <a:t> </a:t>
            </a:r>
            <a:r>
              <a:rPr lang="en-US" sz="1800" dirty="0" err="1">
                <a:cs typeface="Comic Sans MS"/>
              </a:rPr>
              <a:t>kualitas</a:t>
            </a:r>
            <a:r>
              <a:rPr lang="en-US" sz="1800" dirty="0">
                <a:cs typeface="Comic Sans MS"/>
              </a:rPr>
              <a:t> </a:t>
            </a:r>
            <a:r>
              <a:rPr lang="en-US" sz="1800" dirty="0" err="1">
                <a:cs typeface="Comic Sans MS"/>
              </a:rPr>
              <a:t>atau</a:t>
            </a:r>
            <a:r>
              <a:rPr lang="en-US" sz="1800" dirty="0">
                <a:cs typeface="Comic Sans MS"/>
              </a:rPr>
              <a:t> </a:t>
            </a:r>
            <a:r>
              <a:rPr lang="en-US" sz="1800" dirty="0" err="1">
                <a:cs typeface="Comic Sans MS"/>
              </a:rPr>
              <a:t>informasi</a:t>
            </a:r>
            <a:r>
              <a:rPr lang="en-US" sz="1800" dirty="0">
                <a:cs typeface="Comic Sans MS"/>
              </a:rPr>
              <a:t> lain  yang </a:t>
            </a:r>
            <a:r>
              <a:rPr lang="en-US" sz="1800" dirty="0" err="1">
                <a:cs typeface="Comic Sans MS"/>
              </a:rPr>
              <a:t>berkaitan</a:t>
            </a:r>
            <a:r>
              <a:rPr lang="en-US" sz="1800" dirty="0">
                <a:cs typeface="Comic Sans MS"/>
              </a:rPr>
              <a:t> </a:t>
            </a:r>
            <a:r>
              <a:rPr lang="en-US" sz="1800" dirty="0" err="1">
                <a:cs typeface="Comic Sans MS"/>
              </a:rPr>
              <a:t>dengan</a:t>
            </a:r>
            <a:r>
              <a:rPr lang="en-US" sz="1800" dirty="0">
                <a:cs typeface="Comic Sans MS"/>
              </a:rPr>
              <a:t> </a:t>
            </a:r>
            <a:r>
              <a:rPr lang="en-US" sz="1800" dirty="0" err="1">
                <a:cs typeface="Comic Sans MS"/>
              </a:rPr>
              <a:t>ketepatan</a:t>
            </a:r>
            <a:r>
              <a:rPr lang="en-US" sz="1800" dirty="0">
                <a:cs typeface="Comic Sans MS"/>
              </a:rPr>
              <a:t> </a:t>
            </a:r>
            <a:r>
              <a:rPr lang="en-US" sz="1800" dirty="0" err="1">
                <a:cs typeface="Comic Sans MS"/>
              </a:rPr>
              <a:t>proyek</a:t>
            </a:r>
            <a:r>
              <a:rPr lang="en-US" sz="1800" dirty="0">
                <a:cs typeface="Comic Sans MS"/>
              </a:rPr>
              <a:t>.</a:t>
            </a:r>
            <a:br>
              <a:rPr lang="en-US" sz="1800" dirty="0">
                <a:cs typeface="Comic Sans MS"/>
              </a:rPr>
            </a:br>
            <a:r>
              <a:rPr lang="en-US" sz="1800" dirty="0">
                <a:cs typeface="Comic Sans MS"/>
              </a:rPr>
              <a:t>Resource breakdown structure </a:t>
            </a:r>
            <a:r>
              <a:rPr lang="en-US" sz="1800" dirty="0" err="1">
                <a:cs typeface="Comic Sans MS"/>
              </a:rPr>
              <a:t>digunakan</a:t>
            </a:r>
            <a:r>
              <a:rPr lang="en-US" sz="1800" dirty="0">
                <a:cs typeface="Comic Sans MS"/>
              </a:rPr>
              <a:t> </a:t>
            </a:r>
            <a:r>
              <a:rPr lang="en-US" sz="1800" dirty="0" err="1">
                <a:cs typeface="Comic Sans MS"/>
              </a:rPr>
              <a:t>untuk</a:t>
            </a:r>
            <a:r>
              <a:rPr lang="en-US" sz="1800" dirty="0">
                <a:cs typeface="Comic Sans MS"/>
              </a:rPr>
              <a:t> </a:t>
            </a:r>
            <a:r>
              <a:rPr lang="en-US" sz="1800" dirty="0" err="1">
                <a:cs typeface="Comic Sans MS"/>
              </a:rPr>
              <a:t>mengorganisir</a:t>
            </a:r>
            <a:r>
              <a:rPr lang="en-US" sz="1800" dirty="0">
                <a:cs typeface="Comic Sans MS"/>
              </a:rPr>
              <a:t>  </a:t>
            </a:r>
            <a:r>
              <a:rPr lang="en-US" sz="1800" dirty="0" err="1">
                <a:cs typeface="Comic Sans MS"/>
              </a:rPr>
              <a:t>dan</a:t>
            </a:r>
            <a:r>
              <a:rPr lang="en-US" sz="1800" dirty="0">
                <a:cs typeface="Comic Sans MS"/>
              </a:rPr>
              <a:t> </a:t>
            </a:r>
            <a:r>
              <a:rPr lang="en-US" sz="1800" dirty="0" err="1">
                <a:cs typeface="Comic Sans MS"/>
              </a:rPr>
              <a:t>melaporkan</a:t>
            </a:r>
            <a:r>
              <a:rPr lang="en-US" sz="1800" dirty="0">
                <a:cs typeface="Comic Sans MS"/>
              </a:rPr>
              <a:t> data </a:t>
            </a:r>
            <a:r>
              <a:rPr lang="en-US" sz="1800" dirty="0" err="1">
                <a:cs typeface="Comic Sans MS"/>
              </a:rPr>
              <a:t>rencana</a:t>
            </a:r>
            <a:r>
              <a:rPr lang="en-US" sz="1800" dirty="0">
                <a:cs typeface="Comic Sans MS"/>
              </a:rPr>
              <a:t> </a:t>
            </a:r>
            <a:r>
              <a:rPr lang="en-US" sz="1800" dirty="0" err="1">
                <a:cs typeface="Comic Sans MS"/>
              </a:rPr>
              <a:t>proyek</a:t>
            </a:r>
            <a:r>
              <a:rPr lang="en-US" sz="1800" dirty="0">
                <a:cs typeface="Comic Sans MS"/>
              </a:rPr>
              <a:t> </a:t>
            </a:r>
            <a:r>
              <a:rPr lang="en-US" sz="1800" dirty="0" err="1">
                <a:cs typeface="Comic Sans MS"/>
              </a:rPr>
              <a:t>dengan</a:t>
            </a:r>
            <a:r>
              <a:rPr lang="en-US" sz="1800" dirty="0">
                <a:cs typeface="Comic Sans MS"/>
              </a:rPr>
              <a:t> </a:t>
            </a:r>
            <a:r>
              <a:rPr lang="en-US" sz="1800" dirty="0" err="1">
                <a:cs typeface="Comic Sans MS"/>
              </a:rPr>
              <a:t>informasi</a:t>
            </a:r>
            <a:r>
              <a:rPr lang="en-US" sz="1800" dirty="0">
                <a:cs typeface="Comic Sans MS"/>
              </a:rPr>
              <a:t> </a:t>
            </a:r>
            <a:r>
              <a:rPr lang="en-US" sz="1800" dirty="0" err="1">
                <a:cs typeface="Comic Sans MS"/>
              </a:rPr>
              <a:t>penggunaan</a:t>
            </a:r>
            <a:r>
              <a:rPr lang="en-US" sz="1800" dirty="0">
                <a:cs typeface="Comic Sans MS"/>
              </a:rPr>
              <a:t> </a:t>
            </a:r>
            <a:r>
              <a:rPr lang="en-US" sz="1800" dirty="0" err="1">
                <a:cs typeface="Comic Sans MS"/>
              </a:rPr>
              <a:t>sumber</a:t>
            </a:r>
            <a:r>
              <a:rPr lang="en-US" sz="1800" dirty="0">
                <a:cs typeface="Comic Sans MS"/>
              </a:rPr>
              <a:t> </a:t>
            </a:r>
            <a:r>
              <a:rPr lang="en-US" sz="1800" dirty="0" err="1">
                <a:cs typeface="Comic Sans MS"/>
              </a:rPr>
              <a:t>daya</a:t>
            </a:r>
            <a:r>
              <a:rPr lang="en-US" sz="1800" dirty="0">
                <a:cs typeface="Comic Sans MS"/>
              </a:rPr>
              <a:t>.</a:t>
            </a:r>
            <a:endParaRPr sz="1800" b="1" dirty="0">
              <a:cs typeface="Comic Sans MS"/>
            </a:endParaRPr>
          </a:p>
        </p:txBody>
      </p:sp>
      <p:sp>
        <p:nvSpPr>
          <p:cNvPr id="16" name="object 3"/>
          <p:cNvSpPr txBox="1"/>
          <p:nvPr/>
        </p:nvSpPr>
        <p:spPr>
          <a:xfrm>
            <a:off x="3318861" y="2182819"/>
            <a:ext cx="6574248" cy="313547"/>
          </a:xfrm>
          <a:prstGeom prst="rect">
            <a:avLst/>
          </a:prstGeom>
        </p:spPr>
        <p:txBody>
          <a:bodyPr vert="horz" wrap="square" lIns="0" tIns="81915" rIns="0" bIns="0" rtlCol="0">
            <a:spAutoFit/>
          </a:bodyPr>
          <a:lstStyle/>
          <a:p>
            <a:pPr marL="9525" marR="0" lvl="0" indent="0" algn="just" defTabSz="914400" rtl="0" eaLnBrk="1" fontAlgn="auto" latinLnBrk="0" hangingPunct="1">
              <a:lnSpc>
                <a:spcPct val="100000"/>
              </a:lnSpc>
              <a:spcBef>
                <a:spcPts val="645"/>
              </a:spcBef>
              <a:spcAft>
                <a:spcPts val="0"/>
              </a:spcAft>
              <a:buClrTx/>
              <a:buSzTx/>
              <a:buFontTx/>
              <a:buNone/>
              <a:tabLst>
                <a:tab pos="266700" algn="l"/>
              </a:tabLst>
              <a:defRPr/>
            </a:pPr>
            <a:r>
              <a:rPr kumimoji="0" lang="en-US" sz="1500" b="0" i="0" u="none" strike="noStrike" kern="1200" cap="none" spc="0" normalizeH="0" baseline="0" noProof="0" dirty="0">
                <a:ln>
                  <a:noFill/>
                </a:ln>
                <a:solidFill>
                  <a:srgbClr val="675E47"/>
                </a:solidFill>
                <a:effectLst/>
                <a:uLnTx/>
                <a:uFillTx/>
                <a:latin typeface="Calibri"/>
                <a:ea typeface="+mn-ea"/>
                <a:cs typeface="Comic Sans MS"/>
              </a:rPr>
              <a:t>.</a:t>
            </a:r>
            <a:endParaRPr kumimoji="0" sz="1500" b="0" i="0" u="none" strike="noStrike" kern="1200" cap="none" spc="0" normalizeH="0" baseline="0" noProof="0" dirty="0">
              <a:ln>
                <a:noFill/>
              </a:ln>
              <a:solidFill>
                <a:srgbClr val="675E47"/>
              </a:solidFill>
              <a:effectLst/>
              <a:uLnTx/>
              <a:uFillTx/>
              <a:latin typeface="Calibri"/>
              <a:ea typeface="+mn-ea"/>
              <a:cs typeface="Comic Sans MS"/>
            </a:endParaRPr>
          </a:p>
        </p:txBody>
      </p:sp>
    </p:spTree>
    <p:extLst>
      <p:ext uri="{BB962C8B-B14F-4D97-AF65-F5344CB8AC3E}">
        <p14:creationId xmlns:p14="http://schemas.microsoft.com/office/powerpoint/2010/main" val="16674625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bwMode="auto">
          <a:xfrm>
            <a:off x="50639" y="75561"/>
            <a:ext cx="10542334" cy="639228"/>
          </a:xfrm>
          <a:prstGeom prst="rect">
            <a:avLst/>
          </a:prstGeom>
          <a:solidFill>
            <a:srgbClr val="FFC000"/>
          </a:solidFill>
          <a:ln>
            <a:solidFill>
              <a:schemeClr val="accent2">
                <a:lumMod val="75000"/>
              </a:schemeClr>
            </a:solidFill>
          </a:ln>
          <a:extLst>
            <a:ext uri="{909E8E84-426E-40dd-AFC4-6F175D3DCCD1}">
              <a14:hiddenFill xmlns:a14="http://schemas.microsoft.com/office/drawing/2010/main" xmlns="">
                <a:solidFill>
                  <a:srgbClr val="FFFFFF"/>
                </a:solidFill>
              </a14:hiddenFill>
            </a:ext>
          </a:extLst>
        </p:spPr>
        <p:txBody>
          <a:bodyPr vert="horz" wrap="square" lIns="84406" tIns="42203" rIns="84406" bIns="42203" numCol="1" anchor="t" anchorCtr="0" compatLnSpc="1">
            <a:prstTxWarp prst="textNoShape">
              <a:avLst/>
            </a:prstTxWarp>
            <a:spAutoFit/>
          </a:bodyPr>
          <a:lstStyle>
            <a:lvl1pPr algn="ctr" rtl="0" eaLnBrk="0" fontAlgn="base" hangingPunct="0">
              <a:spcBef>
                <a:spcPct val="0"/>
              </a:spcBef>
              <a:spcAft>
                <a:spcPct val="0"/>
              </a:spcAft>
              <a:defRPr sz="4400" kern="1200">
                <a:solidFill>
                  <a:schemeClr val="tx1"/>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2pPr>
            <a:lvl3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3pPr>
            <a:lvl4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4pPr>
            <a:lvl5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algn="l" eaLnBrk="1" hangingPunct="1"/>
            <a:r>
              <a:rPr lang="en-US" sz="1662" b="1" dirty="0">
                <a:solidFill>
                  <a:prstClr val="white"/>
                </a:solidFill>
                <a:cs typeface="Century Gothic" charset="0"/>
              </a:rPr>
              <a:t> </a:t>
            </a:r>
            <a:r>
              <a:rPr lang="en-US" sz="3600" b="1" dirty="0">
                <a:effectLst>
                  <a:outerShdw blurRad="38100" dist="38100" dir="2700000" algn="tl">
                    <a:srgbClr val="000000">
                      <a:alpha val="43137"/>
                    </a:srgbClr>
                  </a:outerShdw>
                </a:effectLst>
              </a:rPr>
              <a:t>Estimate Activity Durations </a:t>
            </a:r>
            <a:r>
              <a:rPr lang="en-US" sz="3600" b="1" dirty="0">
                <a:latin typeface="+mn-lt"/>
              </a:rPr>
              <a:t>: </a:t>
            </a:r>
            <a:r>
              <a:rPr lang="en-US" sz="3600" b="1" dirty="0">
                <a:solidFill>
                  <a:srgbClr val="FF0000"/>
                </a:solidFill>
                <a:latin typeface="+mn-lt"/>
              </a:rPr>
              <a:t>INPUT</a:t>
            </a:r>
            <a:endParaRPr lang="id-ID" sz="3600" b="1" dirty="0">
              <a:solidFill>
                <a:srgbClr val="FF0000"/>
              </a:solidFill>
              <a:latin typeface="+mn-lt"/>
              <a:cs typeface="Century Gothic" charset="0"/>
            </a:endParaRPr>
          </a:p>
        </p:txBody>
      </p:sp>
      <p:pic>
        <p:nvPicPr>
          <p:cNvPr id="13" name="Picture 12"/>
          <p:cNvPicPr/>
          <p:nvPr/>
        </p:nvPicPr>
        <p:blipFill>
          <a:blip r:embed="rId2" cstate="print"/>
          <a:srcRect/>
          <a:stretch>
            <a:fillRect/>
          </a:stretch>
        </p:blipFill>
        <p:spPr bwMode="auto">
          <a:xfrm>
            <a:off x="11095630" y="75561"/>
            <a:ext cx="955343" cy="639228"/>
          </a:xfrm>
          <a:prstGeom prst="rect">
            <a:avLst/>
          </a:prstGeom>
          <a:noFill/>
          <a:ln w="9525">
            <a:noFill/>
            <a:miter lim="800000"/>
            <a:headEnd/>
            <a:tailEnd/>
          </a:ln>
        </p:spPr>
      </p:pic>
      <p:sp>
        <p:nvSpPr>
          <p:cNvPr id="15" name="object 2"/>
          <p:cNvSpPr txBox="1">
            <a:spLocks noGrp="1"/>
          </p:cNvSpPr>
          <p:nvPr>
            <p:ph type="title"/>
          </p:nvPr>
        </p:nvSpPr>
        <p:spPr>
          <a:xfrm>
            <a:off x="354841" y="1199538"/>
            <a:ext cx="11341290" cy="5262979"/>
          </a:xfrm>
          <a:prstGeom prst="rect">
            <a:avLst/>
          </a:prstGeom>
          <a:solidFill>
            <a:schemeClr val="tx2">
              <a:lumMod val="40000"/>
              <a:lumOff val="60000"/>
            </a:schemeClr>
          </a:solidFill>
        </p:spPr>
        <p:txBody>
          <a:bodyPr vert="horz" wrap="square" lIns="0" tIns="0" rIns="0" bIns="0" rtlCol="0" anchor="ctr">
            <a:spAutoFit/>
          </a:bodyPr>
          <a:lstStyle/>
          <a:p>
            <a:pPr marL="9525"/>
            <a:r>
              <a:rPr lang="en-US" sz="2000" b="1" spc="-4" dirty="0">
                <a:cs typeface="Comic Sans MS"/>
              </a:rPr>
              <a:t>Resource</a:t>
            </a:r>
            <a:r>
              <a:rPr lang="en-US" sz="2000" b="1" spc="-23" dirty="0">
                <a:cs typeface="Comic Sans MS"/>
              </a:rPr>
              <a:t> </a:t>
            </a:r>
            <a:r>
              <a:rPr lang="en-US" sz="2000" b="1" spc="-8" dirty="0">
                <a:cs typeface="Comic Sans MS"/>
              </a:rPr>
              <a:t>Calendars</a:t>
            </a:r>
            <a:br>
              <a:rPr lang="en-US" sz="2000" b="1" spc="-8" dirty="0">
                <a:cs typeface="Comic Sans MS"/>
              </a:rPr>
            </a:br>
            <a:br>
              <a:rPr lang="en-US" sz="2000" dirty="0">
                <a:cs typeface="Comic Sans MS"/>
              </a:rPr>
            </a:br>
            <a:r>
              <a:rPr lang="en-US" sz="2000" spc="-4" dirty="0" err="1">
                <a:cs typeface="Comic Sans MS"/>
              </a:rPr>
              <a:t>Merupakan</a:t>
            </a:r>
            <a:r>
              <a:rPr lang="en-US" sz="2000" spc="-4" dirty="0">
                <a:cs typeface="Comic Sans MS"/>
              </a:rPr>
              <a:t> </a:t>
            </a:r>
            <a:r>
              <a:rPr lang="en-US" sz="2000" spc="-4" dirty="0" err="1">
                <a:cs typeface="Comic Sans MS"/>
              </a:rPr>
              <a:t>sebuah</a:t>
            </a:r>
            <a:r>
              <a:rPr lang="en-US" sz="2000" spc="-4" dirty="0">
                <a:cs typeface="Comic Sans MS"/>
              </a:rPr>
              <a:t> </a:t>
            </a:r>
            <a:r>
              <a:rPr lang="en-US" sz="2000" spc="-4" dirty="0" err="1">
                <a:cs typeface="Comic Sans MS"/>
              </a:rPr>
              <a:t>kalender</a:t>
            </a:r>
            <a:r>
              <a:rPr lang="en-US" sz="2000" spc="-4" dirty="0">
                <a:cs typeface="Comic Sans MS"/>
              </a:rPr>
              <a:t> yang </a:t>
            </a:r>
            <a:r>
              <a:rPr lang="en-US" sz="2000" spc="-4" dirty="0" err="1">
                <a:cs typeface="Comic Sans MS"/>
              </a:rPr>
              <a:t>mengidentifikasi</a:t>
            </a:r>
            <a:r>
              <a:rPr lang="en-US" sz="2000" spc="-4" dirty="0">
                <a:cs typeface="Comic Sans MS"/>
              </a:rPr>
              <a:t> </a:t>
            </a:r>
            <a:r>
              <a:rPr lang="en-US" sz="2000" dirty="0" err="1">
                <a:cs typeface="Comic Sans MS"/>
              </a:rPr>
              <a:t>hari</a:t>
            </a:r>
            <a:r>
              <a:rPr lang="en-US" sz="2000" spc="34" dirty="0">
                <a:cs typeface="Comic Sans MS"/>
              </a:rPr>
              <a:t> </a:t>
            </a:r>
            <a:r>
              <a:rPr lang="en-US" sz="2000" spc="-4" dirty="0" err="1">
                <a:cs typeface="Comic Sans MS"/>
              </a:rPr>
              <a:t>kerja</a:t>
            </a:r>
            <a:r>
              <a:rPr lang="en-US" sz="2000" dirty="0">
                <a:cs typeface="Comic Sans MS"/>
              </a:rPr>
              <a:t> </a:t>
            </a:r>
            <a:r>
              <a:rPr lang="en-US" sz="2000" spc="-4" dirty="0" err="1">
                <a:cs typeface="Comic Sans MS"/>
              </a:rPr>
              <a:t>dan</a:t>
            </a:r>
            <a:r>
              <a:rPr lang="en-US" sz="2000" spc="-4" dirty="0">
                <a:cs typeface="Comic Sans MS"/>
              </a:rPr>
              <a:t> </a:t>
            </a:r>
            <a:r>
              <a:rPr lang="en-US" sz="2000" dirty="0">
                <a:cs typeface="Comic Sans MS"/>
              </a:rPr>
              <a:t> </a:t>
            </a:r>
            <a:r>
              <a:rPr lang="en-US" sz="2000" spc="-4" dirty="0" err="1">
                <a:cs typeface="Comic Sans MS"/>
              </a:rPr>
              <a:t>pergantian</a:t>
            </a:r>
            <a:r>
              <a:rPr lang="en-US" sz="2000" spc="-4" dirty="0">
                <a:cs typeface="Comic Sans MS"/>
              </a:rPr>
              <a:t> </a:t>
            </a:r>
            <a:r>
              <a:rPr lang="en-US" sz="2000" spc="-4" dirty="0" err="1">
                <a:cs typeface="Comic Sans MS"/>
              </a:rPr>
              <a:t>kerja</a:t>
            </a:r>
            <a:r>
              <a:rPr lang="en-US" sz="2000" spc="-4" dirty="0">
                <a:cs typeface="Comic Sans MS"/>
              </a:rPr>
              <a:t> </a:t>
            </a:r>
            <a:r>
              <a:rPr lang="en-US" sz="2000" spc="-8" dirty="0" err="1">
                <a:cs typeface="Comic Sans MS"/>
              </a:rPr>
              <a:t>mengenai</a:t>
            </a:r>
            <a:r>
              <a:rPr lang="en-US" sz="2000" spc="-8" dirty="0">
                <a:cs typeface="Comic Sans MS"/>
              </a:rPr>
              <a:t> </a:t>
            </a:r>
            <a:r>
              <a:rPr lang="en-US" sz="2000" spc="-8" dirty="0" err="1">
                <a:cs typeface="Comic Sans MS"/>
              </a:rPr>
              <a:t>ketersediaan</a:t>
            </a:r>
            <a:r>
              <a:rPr lang="en-US" sz="2000" spc="-8" dirty="0">
                <a:cs typeface="Comic Sans MS"/>
              </a:rPr>
              <a:t> </a:t>
            </a:r>
            <a:r>
              <a:rPr lang="en-US" sz="2000" spc="-4" dirty="0" err="1">
                <a:cs typeface="Comic Sans MS"/>
              </a:rPr>
              <a:t>setiap</a:t>
            </a:r>
            <a:r>
              <a:rPr lang="en-US" sz="2000" spc="131" dirty="0">
                <a:cs typeface="Comic Sans MS"/>
              </a:rPr>
              <a:t> </a:t>
            </a:r>
            <a:r>
              <a:rPr lang="en-US" sz="2000" spc="-4" dirty="0" err="1">
                <a:cs typeface="Comic Sans MS"/>
              </a:rPr>
              <a:t>sumberdaya</a:t>
            </a:r>
            <a:r>
              <a:rPr lang="en-US" sz="2000" spc="-4" dirty="0">
                <a:cs typeface="Comic Sans MS"/>
              </a:rPr>
              <a:t>. </a:t>
            </a:r>
            <a:r>
              <a:rPr lang="en-US" sz="2000" spc="-4" dirty="0" err="1">
                <a:cs typeface="Comic Sans MS"/>
              </a:rPr>
              <a:t>Informasi</a:t>
            </a:r>
            <a:r>
              <a:rPr lang="en-US" sz="2000" spc="-4" dirty="0">
                <a:cs typeface="Comic Sans MS"/>
              </a:rPr>
              <a:t> </a:t>
            </a:r>
            <a:r>
              <a:rPr lang="en-US" sz="2000" spc="-8" dirty="0" err="1">
                <a:cs typeface="Comic Sans MS"/>
              </a:rPr>
              <a:t>mengenai</a:t>
            </a:r>
            <a:r>
              <a:rPr lang="en-US" sz="2000" spc="-8" dirty="0">
                <a:cs typeface="Comic Sans MS"/>
              </a:rPr>
              <a:t> </a:t>
            </a:r>
            <a:r>
              <a:rPr lang="en-US" sz="2000" spc="-4" dirty="0" err="1">
                <a:cs typeface="Comic Sans MS"/>
              </a:rPr>
              <a:t>sumberdaya</a:t>
            </a:r>
            <a:r>
              <a:rPr lang="en-US" sz="2000" spc="-4" dirty="0">
                <a:cs typeface="Comic Sans MS"/>
              </a:rPr>
              <a:t> (</a:t>
            </a:r>
            <a:r>
              <a:rPr lang="en-US" sz="2000" spc="-4" dirty="0" err="1">
                <a:cs typeface="Comic Sans MS"/>
              </a:rPr>
              <a:t>seperti</a:t>
            </a:r>
            <a:r>
              <a:rPr lang="en-US" sz="2000" spc="-4" dirty="0">
                <a:cs typeface="Comic Sans MS"/>
              </a:rPr>
              <a:t> </a:t>
            </a:r>
            <a:r>
              <a:rPr lang="en-US" sz="2000" spc="-4" dirty="0" err="1">
                <a:cs typeface="Comic Sans MS"/>
              </a:rPr>
              <a:t>sumberdaya</a:t>
            </a:r>
            <a:r>
              <a:rPr lang="en-US" sz="2000" spc="101" dirty="0">
                <a:cs typeface="Comic Sans MS"/>
              </a:rPr>
              <a:t> </a:t>
            </a:r>
            <a:r>
              <a:rPr lang="en-US" sz="2000" spc="-4" dirty="0" err="1">
                <a:cs typeface="Comic Sans MS"/>
              </a:rPr>
              <a:t>manusia</a:t>
            </a:r>
            <a:r>
              <a:rPr lang="en-US" sz="2000" spc="-4" dirty="0">
                <a:cs typeface="Comic Sans MS"/>
              </a:rPr>
              <a:t>,</a:t>
            </a:r>
            <a:r>
              <a:rPr lang="en-US" sz="2000" dirty="0">
                <a:cs typeface="Comic Sans MS"/>
              </a:rPr>
              <a:t> </a:t>
            </a:r>
            <a:r>
              <a:rPr lang="en-US" sz="2000" spc="-4" dirty="0" err="1">
                <a:cs typeface="Comic Sans MS"/>
              </a:rPr>
              <a:t>peralatan</a:t>
            </a:r>
            <a:r>
              <a:rPr lang="en-US" sz="2000" spc="-4" dirty="0">
                <a:cs typeface="Comic Sans MS"/>
              </a:rPr>
              <a:t> </a:t>
            </a:r>
            <a:r>
              <a:rPr lang="en-US" sz="2000" spc="-4" dirty="0" err="1">
                <a:cs typeface="Comic Sans MS"/>
              </a:rPr>
              <a:t>dan</a:t>
            </a:r>
            <a:r>
              <a:rPr lang="en-US" sz="2000" spc="-4" dirty="0">
                <a:cs typeface="Comic Sans MS"/>
              </a:rPr>
              <a:t> </a:t>
            </a:r>
            <a:r>
              <a:rPr lang="en-US" sz="2000" spc="-4" dirty="0" err="1">
                <a:cs typeface="Comic Sans MS"/>
              </a:rPr>
              <a:t>bahan</a:t>
            </a:r>
            <a:r>
              <a:rPr lang="en-US" sz="2000" spc="-4" dirty="0">
                <a:cs typeface="Comic Sans MS"/>
              </a:rPr>
              <a:t>) </a:t>
            </a:r>
            <a:r>
              <a:rPr lang="en-US" sz="2000" spc="-4" dirty="0" err="1">
                <a:cs typeface="Comic Sans MS"/>
              </a:rPr>
              <a:t>tersedia</a:t>
            </a:r>
            <a:r>
              <a:rPr lang="en-US" sz="2000" spc="-4" dirty="0">
                <a:cs typeface="Comic Sans MS"/>
              </a:rPr>
              <a:t> </a:t>
            </a:r>
            <a:r>
              <a:rPr lang="en-US" sz="2000" spc="-4" dirty="0" err="1">
                <a:cs typeface="Comic Sans MS"/>
              </a:rPr>
              <a:t>selama</a:t>
            </a:r>
            <a:r>
              <a:rPr lang="en-US" sz="2000" spc="-4" dirty="0">
                <a:cs typeface="Comic Sans MS"/>
              </a:rPr>
              <a:t> </a:t>
            </a:r>
            <a:r>
              <a:rPr lang="en-US" sz="2000" spc="-4" dirty="0" err="1">
                <a:cs typeface="Comic Sans MS"/>
              </a:rPr>
              <a:t>perancanaan</a:t>
            </a:r>
            <a:r>
              <a:rPr lang="en-US" sz="2000" spc="15" dirty="0">
                <a:cs typeface="Comic Sans MS"/>
              </a:rPr>
              <a:t> </a:t>
            </a:r>
            <a:r>
              <a:rPr lang="en-US" sz="2000" dirty="0" err="1">
                <a:cs typeface="Comic Sans MS"/>
              </a:rPr>
              <a:t>aktivitas</a:t>
            </a:r>
            <a:r>
              <a:rPr lang="en-US" sz="2000" dirty="0">
                <a:cs typeface="Comic Sans MS"/>
              </a:rPr>
              <a:t>. </a:t>
            </a:r>
            <a:r>
              <a:rPr lang="en-US" sz="2000" spc="-4" dirty="0" err="1">
                <a:cs typeface="Comic Sans MS"/>
              </a:rPr>
              <a:t>Informasi</a:t>
            </a:r>
            <a:r>
              <a:rPr lang="en-US" sz="2000" spc="-4" dirty="0">
                <a:cs typeface="Comic Sans MS"/>
              </a:rPr>
              <a:t> </a:t>
            </a:r>
            <a:r>
              <a:rPr lang="en-US" sz="2000" spc="-4" dirty="0" err="1">
                <a:cs typeface="Comic Sans MS"/>
              </a:rPr>
              <a:t>sumberdaya</a:t>
            </a:r>
            <a:r>
              <a:rPr lang="en-US" sz="2000" spc="-4" dirty="0">
                <a:cs typeface="Comic Sans MS"/>
              </a:rPr>
              <a:t> </a:t>
            </a:r>
            <a:r>
              <a:rPr lang="en-US" sz="2000" spc="-4" dirty="0" err="1">
                <a:cs typeface="Comic Sans MS"/>
              </a:rPr>
              <a:t>digunakan</a:t>
            </a:r>
            <a:r>
              <a:rPr lang="en-US" sz="2000" spc="-4" dirty="0">
                <a:cs typeface="Comic Sans MS"/>
              </a:rPr>
              <a:t> </a:t>
            </a:r>
            <a:r>
              <a:rPr lang="en-US" sz="2000" dirty="0" err="1">
                <a:cs typeface="Comic Sans MS"/>
              </a:rPr>
              <a:t>untuk</a:t>
            </a:r>
            <a:r>
              <a:rPr lang="en-US" sz="2000" dirty="0">
                <a:cs typeface="Comic Sans MS"/>
              </a:rPr>
              <a:t> </a:t>
            </a:r>
            <a:r>
              <a:rPr lang="en-US" sz="2000" spc="-4" dirty="0" err="1">
                <a:cs typeface="Comic Sans MS"/>
              </a:rPr>
              <a:t>memperkirakan</a:t>
            </a:r>
            <a:r>
              <a:rPr lang="en-US" sz="2000" dirty="0">
                <a:cs typeface="Comic Sans MS"/>
              </a:rPr>
              <a:t> </a:t>
            </a:r>
            <a:r>
              <a:rPr lang="en-US" sz="2000" spc="-4" dirty="0" err="1">
                <a:cs typeface="Comic Sans MS"/>
              </a:rPr>
              <a:t>penggunaan</a:t>
            </a:r>
            <a:r>
              <a:rPr lang="en-US" sz="2000" spc="-4" dirty="0">
                <a:cs typeface="Comic Sans MS"/>
              </a:rPr>
              <a:t> </a:t>
            </a:r>
            <a:r>
              <a:rPr lang="en-US" sz="2000" spc="-4" dirty="0" err="1">
                <a:cs typeface="Comic Sans MS"/>
              </a:rPr>
              <a:t>sumberdaya</a:t>
            </a:r>
            <a:r>
              <a:rPr lang="en-US" sz="2000" spc="-4" dirty="0">
                <a:cs typeface="Comic Sans MS"/>
              </a:rPr>
              <a:t>. Resource Calendar </a:t>
            </a:r>
            <a:r>
              <a:rPr lang="en-US" sz="2000" spc="-8" dirty="0" err="1">
                <a:cs typeface="Comic Sans MS"/>
              </a:rPr>
              <a:t>menentukan</a:t>
            </a:r>
            <a:r>
              <a:rPr lang="en-US" sz="2000" spc="-8" dirty="0">
                <a:cs typeface="Comic Sans MS"/>
              </a:rPr>
              <a:t> </a:t>
            </a:r>
            <a:r>
              <a:rPr lang="en-US" sz="2000" dirty="0" err="1">
                <a:cs typeface="Comic Sans MS"/>
              </a:rPr>
              <a:t>kapan</a:t>
            </a:r>
            <a:r>
              <a:rPr lang="en-US" sz="2000" dirty="0">
                <a:cs typeface="Comic Sans MS"/>
              </a:rPr>
              <a:t>  </a:t>
            </a:r>
            <a:r>
              <a:rPr lang="en-US" sz="2000" spc="-4" dirty="0" err="1">
                <a:cs typeface="Comic Sans MS"/>
              </a:rPr>
              <a:t>dan</a:t>
            </a:r>
            <a:r>
              <a:rPr lang="en-US" sz="2000" spc="-4" dirty="0">
                <a:cs typeface="Comic Sans MS"/>
              </a:rPr>
              <a:t> </a:t>
            </a:r>
            <a:r>
              <a:rPr lang="en-US" sz="2000" spc="-4" dirty="0" err="1">
                <a:cs typeface="Comic Sans MS"/>
              </a:rPr>
              <a:t>seberapa</a:t>
            </a:r>
            <a:r>
              <a:rPr lang="en-US" sz="2000" spc="-4" dirty="0">
                <a:cs typeface="Comic Sans MS"/>
              </a:rPr>
              <a:t> lama </a:t>
            </a:r>
            <a:r>
              <a:rPr lang="en-US" sz="2000" spc="-4" dirty="0" err="1">
                <a:cs typeface="Comic Sans MS"/>
              </a:rPr>
              <a:t>mengidentifikasi</a:t>
            </a:r>
            <a:r>
              <a:rPr lang="en-US" sz="2000" spc="-4" dirty="0">
                <a:cs typeface="Comic Sans MS"/>
              </a:rPr>
              <a:t> </a:t>
            </a:r>
            <a:r>
              <a:rPr lang="en-US" sz="2000" spc="-8" dirty="0" err="1">
                <a:cs typeface="Comic Sans MS"/>
              </a:rPr>
              <a:t>ketersediaan</a:t>
            </a:r>
            <a:r>
              <a:rPr lang="en-US" sz="2000" spc="-8" dirty="0">
                <a:cs typeface="Comic Sans MS"/>
              </a:rPr>
              <a:t> </a:t>
            </a:r>
            <a:r>
              <a:rPr lang="en-US" sz="2000" spc="-4" dirty="0" err="1">
                <a:cs typeface="Comic Sans MS"/>
              </a:rPr>
              <a:t>sumberdaya</a:t>
            </a:r>
            <a:r>
              <a:rPr lang="en-US" sz="2000" spc="-4" dirty="0">
                <a:cs typeface="Comic Sans MS"/>
              </a:rPr>
              <a:t>  </a:t>
            </a:r>
            <a:r>
              <a:rPr lang="en-US" sz="2000" spc="-4" dirty="0" err="1">
                <a:cs typeface="Comic Sans MS"/>
              </a:rPr>
              <a:t>selama</a:t>
            </a:r>
            <a:r>
              <a:rPr lang="en-US" sz="2000" spc="-4" dirty="0">
                <a:cs typeface="Comic Sans MS"/>
              </a:rPr>
              <a:t> </a:t>
            </a:r>
            <a:r>
              <a:rPr lang="en-US" sz="2000" spc="-4" dirty="0" err="1">
                <a:cs typeface="Comic Sans MS"/>
              </a:rPr>
              <a:t>proyek</a:t>
            </a:r>
            <a:r>
              <a:rPr lang="en-US" sz="2000" spc="-41" dirty="0">
                <a:cs typeface="Comic Sans MS"/>
              </a:rPr>
              <a:t> </a:t>
            </a:r>
            <a:r>
              <a:rPr lang="en-US" sz="2000" spc="-4" dirty="0" err="1">
                <a:cs typeface="Comic Sans MS"/>
              </a:rPr>
              <a:t>berlangsung</a:t>
            </a:r>
            <a:r>
              <a:rPr lang="en-US" sz="2000" spc="-4" dirty="0">
                <a:cs typeface="Comic Sans MS"/>
              </a:rPr>
              <a:t>.</a:t>
            </a:r>
            <a:br>
              <a:rPr lang="en-US" sz="2000" b="1" dirty="0">
                <a:cs typeface="Comic Sans MS"/>
              </a:rPr>
            </a:br>
            <a:br>
              <a:rPr lang="en-US" sz="2000" b="1" dirty="0">
                <a:cs typeface="Comic Sans MS"/>
              </a:rPr>
            </a:br>
            <a:r>
              <a:rPr lang="en-US" sz="2000" b="1" dirty="0">
                <a:cs typeface="Comic Sans MS"/>
              </a:rPr>
              <a:t>Resource requirements</a:t>
            </a:r>
            <a:br>
              <a:rPr lang="en-US" sz="2000" b="1" dirty="0">
                <a:cs typeface="Comic Sans MS"/>
              </a:rPr>
            </a:br>
            <a:r>
              <a:rPr lang="en-US" sz="2000" dirty="0" err="1">
                <a:cs typeface="Comic Sans MS"/>
              </a:rPr>
              <a:t>Estimasi</a:t>
            </a:r>
            <a:r>
              <a:rPr lang="en-US" sz="2000" dirty="0">
                <a:cs typeface="Comic Sans MS"/>
              </a:rPr>
              <a:t> </a:t>
            </a:r>
            <a:r>
              <a:rPr lang="en-US" sz="2000" dirty="0" err="1">
                <a:cs typeface="Comic Sans MS"/>
              </a:rPr>
              <a:t>kebutuhan</a:t>
            </a:r>
            <a:r>
              <a:rPr lang="en-US" sz="2000" dirty="0">
                <a:cs typeface="Comic Sans MS"/>
              </a:rPr>
              <a:t> activity resource </a:t>
            </a:r>
            <a:r>
              <a:rPr lang="en-US" sz="2000" dirty="0" err="1">
                <a:cs typeface="Comic Sans MS"/>
              </a:rPr>
              <a:t>akan</a:t>
            </a:r>
            <a:r>
              <a:rPr lang="en-US" sz="2000" dirty="0">
                <a:cs typeface="Comic Sans MS"/>
              </a:rPr>
              <a:t> </a:t>
            </a:r>
            <a:r>
              <a:rPr lang="en-US" sz="2000" dirty="0" err="1">
                <a:cs typeface="Comic Sans MS"/>
              </a:rPr>
              <a:t>berefek</a:t>
            </a:r>
            <a:r>
              <a:rPr lang="en-US" sz="2000" dirty="0">
                <a:cs typeface="Comic Sans MS"/>
              </a:rPr>
              <a:t> </a:t>
            </a:r>
            <a:r>
              <a:rPr lang="en-US" sz="2000" dirty="0" err="1">
                <a:cs typeface="Comic Sans MS"/>
              </a:rPr>
              <a:t>kepada</a:t>
            </a:r>
            <a:r>
              <a:rPr lang="en-US" sz="2000" dirty="0">
                <a:cs typeface="Comic Sans MS"/>
              </a:rPr>
              <a:t> </a:t>
            </a:r>
            <a:r>
              <a:rPr lang="en-US" sz="2000" dirty="0" err="1">
                <a:cs typeface="Comic Sans MS"/>
              </a:rPr>
              <a:t>durasi</a:t>
            </a:r>
            <a:r>
              <a:rPr lang="en-US" sz="2000" dirty="0">
                <a:cs typeface="Comic Sans MS"/>
              </a:rPr>
              <a:t> activity, </a:t>
            </a:r>
            <a:r>
              <a:rPr lang="en-US" sz="2000" dirty="0" err="1">
                <a:cs typeface="Comic Sans MS"/>
              </a:rPr>
              <a:t>Misalnya</a:t>
            </a:r>
            <a:r>
              <a:rPr lang="en-US" sz="2000" dirty="0">
                <a:cs typeface="Comic Sans MS"/>
              </a:rPr>
              <a:t>, </a:t>
            </a:r>
            <a:r>
              <a:rPr lang="en-US" sz="2000" dirty="0" err="1">
                <a:cs typeface="Comic Sans MS"/>
              </a:rPr>
              <a:t>jika</a:t>
            </a:r>
            <a:r>
              <a:rPr lang="en-US" sz="2000" dirty="0">
                <a:cs typeface="Comic Sans MS"/>
              </a:rPr>
              <a:t> </a:t>
            </a:r>
            <a:r>
              <a:rPr lang="en-US" sz="2000" dirty="0" err="1">
                <a:cs typeface="Comic Sans MS"/>
              </a:rPr>
              <a:t>sumber</a:t>
            </a:r>
            <a:r>
              <a:rPr lang="en-US" sz="2000" dirty="0">
                <a:cs typeface="Comic Sans MS"/>
              </a:rPr>
              <a:t> </a:t>
            </a:r>
            <a:r>
              <a:rPr lang="en-US" sz="2000" dirty="0" err="1">
                <a:cs typeface="Comic Sans MS"/>
              </a:rPr>
              <a:t>daya</a:t>
            </a:r>
            <a:r>
              <a:rPr lang="en-US" sz="2000" dirty="0">
                <a:cs typeface="Comic Sans MS"/>
              </a:rPr>
              <a:t> </a:t>
            </a:r>
            <a:r>
              <a:rPr lang="en-US" sz="2000" dirty="0" err="1">
                <a:cs typeface="Comic Sans MS"/>
              </a:rPr>
              <a:t>tambahan</a:t>
            </a:r>
            <a:r>
              <a:rPr lang="en-US" sz="2000" dirty="0">
                <a:cs typeface="Comic Sans MS"/>
              </a:rPr>
              <a:t> </a:t>
            </a:r>
            <a:r>
              <a:rPr lang="en-US" sz="2000" dirty="0" err="1">
                <a:cs typeface="Comic Sans MS"/>
              </a:rPr>
              <a:t>atau</a:t>
            </a:r>
            <a:r>
              <a:rPr lang="en-US" sz="2000" dirty="0">
                <a:cs typeface="Comic Sans MS"/>
              </a:rPr>
              <a:t> </a:t>
            </a:r>
            <a:r>
              <a:rPr lang="en-US" sz="2000" dirty="0" err="1">
                <a:cs typeface="Comic Sans MS"/>
              </a:rPr>
              <a:t>berketerampilan</a:t>
            </a:r>
            <a:r>
              <a:rPr lang="en-US" sz="2000" dirty="0">
                <a:cs typeface="Comic Sans MS"/>
              </a:rPr>
              <a:t> </a:t>
            </a:r>
            <a:r>
              <a:rPr lang="en-US" sz="2000" dirty="0" err="1">
                <a:cs typeface="Comic Sans MS"/>
              </a:rPr>
              <a:t>rendah</a:t>
            </a:r>
            <a:r>
              <a:rPr lang="en-US" sz="2000" dirty="0">
                <a:cs typeface="Comic Sans MS"/>
              </a:rPr>
              <a:t> </a:t>
            </a:r>
            <a:r>
              <a:rPr lang="en-US" sz="2000" dirty="0" err="1">
                <a:cs typeface="Comic Sans MS"/>
              </a:rPr>
              <a:t>ditugaskan</a:t>
            </a:r>
            <a:r>
              <a:rPr lang="en-US" sz="2000" dirty="0">
                <a:cs typeface="Comic Sans MS"/>
              </a:rPr>
              <a:t> </a:t>
            </a:r>
            <a:r>
              <a:rPr lang="en-US" sz="2000" dirty="0" err="1">
                <a:cs typeface="Comic Sans MS"/>
              </a:rPr>
              <a:t>untuk</a:t>
            </a:r>
            <a:r>
              <a:rPr lang="en-US" sz="2000" dirty="0">
                <a:cs typeface="Comic Sans MS"/>
              </a:rPr>
              <a:t> </a:t>
            </a:r>
            <a:r>
              <a:rPr lang="en-US" sz="2000" dirty="0" err="1">
                <a:cs typeface="Comic Sans MS"/>
              </a:rPr>
              <a:t>suatu</a:t>
            </a:r>
            <a:r>
              <a:rPr lang="en-US" sz="2000" dirty="0">
                <a:cs typeface="Comic Sans MS"/>
              </a:rPr>
              <a:t> </a:t>
            </a:r>
            <a:r>
              <a:rPr lang="en-US" sz="2000" dirty="0" err="1">
                <a:cs typeface="Comic Sans MS"/>
              </a:rPr>
              <a:t>kegiatan</a:t>
            </a:r>
            <a:r>
              <a:rPr lang="en-US" sz="2000" dirty="0">
                <a:cs typeface="Comic Sans MS"/>
              </a:rPr>
              <a:t>, </a:t>
            </a:r>
            <a:r>
              <a:rPr lang="en-US" sz="2000" dirty="0" err="1">
                <a:cs typeface="Comic Sans MS"/>
              </a:rPr>
              <a:t>mungkin</a:t>
            </a:r>
            <a:r>
              <a:rPr lang="en-US" sz="2000" dirty="0">
                <a:cs typeface="Comic Sans MS"/>
              </a:rPr>
              <a:t> </a:t>
            </a:r>
            <a:r>
              <a:rPr lang="en-US" sz="2000" dirty="0" err="1">
                <a:cs typeface="Comic Sans MS"/>
              </a:rPr>
              <a:t>ada</a:t>
            </a:r>
            <a:r>
              <a:rPr lang="en-US" sz="2000" dirty="0">
                <a:cs typeface="Comic Sans MS"/>
              </a:rPr>
              <a:t> </a:t>
            </a:r>
            <a:r>
              <a:rPr lang="en-US" sz="2000" dirty="0" err="1">
                <a:cs typeface="Comic Sans MS"/>
              </a:rPr>
              <a:t>penurunan</a:t>
            </a:r>
            <a:r>
              <a:rPr lang="en-US" sz="2000" dirty="0">
                <a:cs typeface="Comic Sans MS"/>
              </a:rPr>
              <a:t> </a:t>
            </a:r>
            <a:r>
              <a:rPr lang="en-US" sz="2000" dirty="0" err="1">
                <a:cs typeface="Comic Sans MS"/>
              </a:rPr>
              <a:t>efisiensi</a:t>
            </a:r>
            <a:r>
              <a:rPr lang="en-US" sz="2000" dirty="0">
                <a:cs typeface="Comic Sans MS"/>
              </a:rPr>
              <a:t> </a:t>
            </a:r>
            <a:r>
              <a:rPr lang="en-US" sz="2000" dirty="0" err="1">
                <a:cs typeface="Comic Sans MS"/>
              </a:rPr>
              <a:t>atau</a:t>
            </a:r>
            <a:r>
              <a:rPr lang="en-US" sz="2000" dirty="0">
                <a:cs typeface="Comic Sans MS"/>
              </a:rPr>
              <a:t> </a:t>
            </a:r>
            <a:r>
              <a:rPr lang="en-US" sz="2000" dirty="0" err="1">
                <a:cs typeface="Comic Sans MS"/>
              </a:rPr>
              <a:t>produktivitas</a:t>
            </a:r>
            <a:r>
              <a:rPr lang="en-US" sz="2000" dirty="0">
                <a:cs typeface="Comic Sans MS"/>
              </a:rPr>
              <a:t> </a:t>
            </a:r>
            <a:r>
              <a:rPr lang="en-US" sz="2000" dirty="0" err="1">
                <a:cs typeface="Comic Sans MS"/>
              </a:rPr>
              <a:t>karena</a:t>
            </a:r>
            <a:r>
              <a:rPr lang="en-US" sz="2000" dirty="0">
                <a:cs typeface="Comic Sans MS"/>
              </a:rPr>
              <a:t> </a:t>
            </a:r>
            <a:r>
              <a:rPr lang="en-US" sz="2000" dirty="0" err="1">
                <a:cs typeface="Comic Sans MS"/>
              </a:rPr>
              <a:t>peningkatan</a:t>
            </a:r>
            <a:r>
              <a:rPr lang="en-US" sz="2000" dirty="0">
                <a:cs typeface="Comic Sans MS"/>
              </a:rPr>
              <a:t> </a:t>
            </a:r>
            <a:r>
              <a:rPr lang="en-US" sz="2000" dirty="0" err="1">
                <a:cs typeface="Comic Sans MS"/>
              </a:rPr>
              <a:t>kebutuhan</a:t>
            </a:r>
            <a:r>
              <a:rPr lang="en-US" sz="2000" dirty="0">
                <a:cs typeface="Comic Sans MS"/>
              </a:rPr>
              <a:t> </a:t>
            </a:r>
            <a:r>
              <a:rPr lang="en-US" sz="2000" dirty="0" err="1">
                <a:cs typeface="Comic Sans MS"/>
              </a:rPr>
              <a:t>komunikasi</a:t>
            </a:r>
            <a:r>
              <a:rPr lang="en-US" sz="2000" dirty="0">
                <a:cs typeface="Comic Sans MS"/>
              </a:rPr>
              <a:t>, </a:t>
            </a:r>
            <a:r>
              <a:rPr lang="en-US" sz="2000" dirty="0" err="1">
                <a:cs typeface="Comic Sans MS"/>
              </a:rPr>
              <a:t>pelatihan</a:t>
            </a:r>
            <a:r>
              <a:rPr lang="en-US" sz="2000" dirty="0">
                <a:cs typeface="Comic Sans MS"/>
              </a:rPr>
              <a:t>, </a:t>
            </a:r>
            <a:r>
              <a:rPr lang="en-US" sz="2000" dirty="0" err="1">
                <a:cs typeface="Comic Sans MS"/>
              </a:rPr>
              <a:t>dan</a:t>
            </a:r>
            <a:r>
              <a:rPr lang="en-US" sz="2000" dirty="0">
                <a:cs typeface="Comic Sans MS"/>
              </a:rPr>
              <a:t> </a:t>
            </a:r>
            <a:r>
              <a:rPr lang="en-US" sz="2000" dirty="0" err="1">
                <a:cs typeface="Comic Sans MS"/>
              </a:rPr>
              <a:t>koordinasi</a:t>
            </a:r>
            <a:r>
              <a:rPr lang="en-US" sz="2000" dirty="0">
                <a:cs typeface="Comic Sans MS"/>
              </a:rPr>
              <a:t> yang </a:t>
            </a:r>
            <a:r>
              <a:rPr lang="en-US" sz="2000" dirty="0" err="1">
                <a:cs typeface="Comic Sans MS"/>
              </a:rPr>
              <a:t>mengarah</a:t>
            </a:r>
            <a:r>
              <a:rPr lang="en-US" sz="2000" dirty="0">
                <a:cs typeface="Comic Sans MS"/>
              </a:rPr>
              <a:t> </a:t>
            </a:r>
            <a:r>
              <a:rPr lang="en-US" sz="2000" dirty="0" err="1">
                <a:cs typeface="Comic Sans MS"/>
              </a:rPr>
              <a:t>pada</a:t>
            </a:r>
            <a:r>
              <a:rPr lang="en-US" sz="2000" dirty="0">
                <a:cs typeface="Comic Sans MS"/>
              </a:rPr>
              <a:t> </a:t>
            </a:r>
            <a:r>
              <a:rPr lang="en-US" sz="2000" dirty="0" err="1">
                <a:cs typeface="Comic Sans MS"/>
              </a:rPr>
              <a:t>perkiraan</a:t>
            </a:r>
            <a:r>
              <a:rPr lang="en-US" sz="2000" dirty="0">
                <a:cs typeface="Comic Sans MS"/>
              </a:rPr>
              <a:t> </a:t>
            </a:r>
            <a:r>
              <a:rPr lang="en-US" sz="2000" dirty="0" err="1">
                <a:cs typeface="Comic Sans MS"/>
              </a:rPr>
              <a:t>durasi</a:t>
            </a:r>
            <a:r>
              <a:rPr lang="en-US" sz="2000" dirty="0">
                <a:cs typeface="Comic Sans MS"/>
              </a:rPr>
              <a:t> yang </a:t>
            </a:r>
            <a:r>
              <a:rPr lang="en-US" sz="2000" dirty="0" err="1">
                <a:cs typeface="Comic Sans MS"/>
              </a:rPr>
              <a:t>lebih</a:t>
            </a:r>
            <a:r>
              <a:rPr lang="en-US" sz="2000" dirty="0">
                <a:cs typeface="Comic Sans MS"/>
              </a:rPr>
              <a:t> lama.</a:t>
            </a:r>
            <a:br>
              <a:rPr lang="en-US" sz="2000" b="1" dirty="0">
                <a:cs typeface="Comic Sans MS"/>
              </a:rPr>
            </a:br>
            <a:br>
              <a:rPr lang="en-US" sz="2000" b="1" dirty="0">
                <a:cs typeface="Comic Sans MS"/>
              </a:rPr>
            </a:br>
            <a:r>
              <a:rPr lang="en-US" sz="2000" b="1" dirty="0">
                <a:cs typeface="Comic Sans MS"/>
              </a:rPr>
              <a:t>Risk</a:t>
            </a:r>
            <a:r>
              <a:rPr lang="en-US" sz="2000" b="1" spc="-41" dirty="0">
                <a:cs typeface="Comic Sans MS"/>
              </a:rPr>
              <a:t> </a:t>
            </a:r>
            <a:r>
              <a:rPr lang="en-US" sz="2000" b="1" spc="-4" dirty="0">
                <a:cs typeface="Comic Sans MS"/>
              </a:rPr>
              <a:t>Register</a:t>
            </a:r>
            <a:br>
              <a:rPr lang="en-US" sz="2000" b="1" spc="-4" dirty="0">
                <a:cs typeface="Comic Sans MS"/>
              </a:rPr>
            </a:br>
            <a:br>
              <a:rPr lang="en-US" sz="2000" dirty="0">
                <a:cs typeface="Times New Roman"/>
              </a:rPr>
            </a:br>
            <a:r>
              <a:rPr lang="en-US" sz="2000" spc="-4" dirty="0" err="1">
                <a:cs typeface="Comic Sans MS"/>
              </a:rPr>
              <a:t>Beberapa</a:t>
            </a:r>
            <a:r>
              <a:rPr lang="en-US" sz="2000" spc="-4" dirty="0">
                <a:cs typeface="Comic Sans MS"/>
              </a:rPr>
              <a:t> </a:t>
            </a:r>
            <a:r>
              <a:rPr lang="en-US" sz="2000" spc="-4" dirty="0" err="1">
                <a:cs typeface="Comic Sans MS"/>
              </a:rPr>
              <a:t>kejadian</a:t>
            </a:r>
            <a:r>
              <a:rPr lang="en-US" sz="2000" spc="-4" dirty="0">
                <a:cs typeface="Comic Sans MS"/>
              </a:rPr>
              <a:t> </a:t>
            </a:r>
            <a:r>
              <a:rPr lang="en-US" sz="2000" dirty="0" err="1">
                <a:cs typeface="Comic Sans MS"/>
              </a:rPr>
              <a:t>beresiko</a:t>
            </a:r>
            <a:r>
              <a:rPr lang="en-US" sz="2000" dirty="0">
                <a:cs typeface="Comic Sans MS"/>
              </a:rPr>
              <a:t> </a:t>
            </a:r>
            <a:r>
              <a:rPr lang="en-US" sz="2000" dirty="0" err="1">
                <a:cs typeface="Comic Sans MS"/>
              </a:rPr>
              <a:t>mungkin</a:t>
            </a:r>
            <a:r>
              <a:rPr lang="en-US" sz="2000" dirty="0">
                <a:cs typeface="Comic Sans MS"/>
              </a:rPr>
              <a:t> </a:t>
            </a:r>
            <a:r>
              <a:rPr lang="en-US" sz="2000" spc="-4" dirty="0" err="1">
                <a:cs typeface="Comic Sans MS"/>
              </a:rPr>
              <a:t>berpengaruh</a:t>
            </a:r>
            <a:r>
              <a:rPr lang="en-US" sz="2000" spc="-4" dirty="0">
                <a:cs typeface="Comic Sans MS"/>
              </a:rPr>
              <a:t> </a:t>
            </a:r>
            <a:r>
              <a:rPr lang="en-US" sz="2000" spc="-4" dirty="0" err="1">
                <a:cs typeface="Comic Sans MS"/>
              </a:rPr>
              <a:t>dengan</a:t>
            </a:r>
            <a:r>
              <a:rPr lang="en-US" sz="2000" spc="-4" dirty="0">
                <a:cs typeface="Comic Sans MS"/>
              </a:rPr>
              <a:t> </a:t>
            </a:r>
            <a:r>
              <a:rPr lang="en-US" sz="2000" spc="-4" dirty="0" err="1">
                <a:cs typeface="Comic Sans MS"/>
              </a:rPr>
              <a:t>pemilihan</a:t>
            </a:r>
            <a:r>
              <a:rPr lang="en-US" sz="2000" spc="-4" dirty="0">
                <a:cs typeface="Comic Sans MS"/>
              </a:rPr>
              <a:t> </a:t>
            </a:r>
            <a:r>
              <a:rPr lang="en-US" sz="2000" dirty="0" err="1">
                <a:cs typeface="Comic Sans MS"/>
              </a:rPr>
              <a:t>dan</a:t>
            </a:r>
            <a:r>
              <a:rPr lang="en-US" sz="2000" dirty="0">
                <a:cs typeface="Comic Sans MS"/>
              </a:rPr>
              <a:t> </a:t>
            </a:r>
            <a:r>
              <a:rPr lang="en-US" sz="2000" spc="-4" dirty="0" err="1">
                <a:cs typeface="Comic Sans MS"/>
              </a:rPr>
              <a:t>ketersediaan</a:t>
            </a:r>
            <a:r>
              <a:rPr lang="en-US" sz="2000" spc="-4" dirty="0">
                <a:cs typeface="Comic Sans MS"/>
              </a:rPr>
              <a:t>  </a:t>
            </a:r>
            <a:r>
              <a:rPr lang="en-US" sz="2000" spc="-4" dirty="0" err="1">
                <a:cs typeface="Comic Sans MS"/>
              </a:rPr>
              <a:t>sumber</a:t>
            </a:r>
            <a:r>
              <a:rPr lang="en-US" sz="2000" spc="-4" dirty="0">
                <a:cs typeface="Comic Sans MS"/>
              </a:rPr>
              <a:t> </a:t>
            </a:r>
            <a:r>
              <a:rPr lang="en-US" sz="2000" spc="-4" dirty="0" err="1">
                <a:cs typeface="Comic Sans MS"/>
              </a:rPr>
              <a:t>daya</a:t>
            </a:r>
            <a:r>
              <a:rPr lang="en-US" sz="2000" spc="-4" dirty="0">
                <a:cs typeface="Comic Sans MS"/>
              </a:rPr>
              <a:t>, </a:t>
            </a:r>
            <a:r>
              <a:rPr lang="en-US" sz="2000" dirty="0" err="1">
                <a:cs typeface="Comic Sans MS"/>
              </a:rPr>
              <a:t>pembaharuan</a:t>
            </a:r>
            <a:r>
              <a:rPr lang="en-US" sz="2000" dirty="0">
                <a:cs typeface="Comic Sans MS"/>
              </a:rPr>
              <a:t> risk register </a:t>
            </a:r>
            <a:r>
              <a:rPr lang="en-US" sz="2000" spc="-4" dirty="0" err="1">
                <a:cs typeface="Comic Sans MS"/>
              </a:rPr>
              <a:t>termasuk</a:t>
            </a:r>
            <a:r>
              <a:rPr lang="en-US" sz="2000" spc="-4" dirty="0">
                <a:cs typeface="Comic Sans MS"/>
              </a:rPr>
              <a:t> </a:t>
            </a:r>
            <a:r>
              <a:rPr lang="en-US" sz="2000" spc="-4" dirty="0" err="1">
                <a:cs typeface="Comic Sans MS"/>
              </a:rPr>
              <a:t>dalam</a:t>
            </a:r>
            <a:r>
              <a:rPr lang="en-US" sz="2000" spc="-4" dirty="0">
                <a:cs typeface="Comic Sans MS"/>
              </a:rPr>
              <a:t> project documents updates  </a:t>
            </a:r>
            <a:r>
              <a:rPr lang="en-US" sz="2000" dirty="0" err="1">
                <a:cs typeface="Comic Sans MS"/>
              </a:rPr>
              <a:t>perlu</a:t>
            </a:r>
            <a:r>
              <a:rPr lang="en-US" sz="2000" dirty="0">
                <a:cs typeface="Comic Sans MS"/>
              </a:rPr>
              <a:t> agar </a:t>
            </a:r>
            <a:r>
              <a:rPr lang="en-US" sz="2000" dirty="0" err="1">
                <a:cs typeface="Comic Sans MS"/>
              </a:rPr>
              <a:t>segala</a:t>
            </a:r>
            <a:r>
              <a:rPr lang="en-US" sz="2000" dirty="0">
                <a:cs typeface="Comic Sans MS"/>
              </a:rPr>
              <a:t> </a:t>
            </a:r>
            <a:r>
              <a:rPr lang="en-US" sz="2000" spc="-4" dirty="0" err="1">
                <a:cs typeface="Comic Sans MS"/>
              </a:rPr>
              <a:t>bentuk</a:t>
            </a:r>
            <a:r>
              <a:rPr lang="en-US" sz="2000" spc="-4" dirty="0">
                <a:cs typeface="Comic Sans MS"/>
              </a:rPr>
              <a:t> </a:t>
            </a:r>
            <a:r>
              <a:rPr lang="en-US" sz="2000" dirty="0" err="1">
                <a:cs typeface="Comic Sans MS"/>
              </a:rPr>
              <a:t>resiko</a:t>
            </a:r>
            <a:r>
              <a:rPr lang="en-US" sz="2000" dirty="0">
                <a:cs typeface="Comic Sans MS"/>
              </a:rPr>
              <a:t> </a:t>
            </a:r>
            <a:r>
              <a:rPr lang="en-US" sz="2000" dirty="0" err="1">
                <a:cs typeface="Comic Sans MS"/>
              </a:rPr>
              <a:t>bisa</a:t>
            </a:r>
            <a:r>
              <a:rPr lang="en-US" sz="2000" dirty="0">
                <a:cs typeface="Comic Sans MS"/>
              </a:rPr>
              <a:t> </a:t>
            </a:r>
            <a:r>
              <a:rPr lang="en-US" sz="2000" spc="-4" dirty="0" err="1">
                <a:cs typeface="Comic Sans MS"/>
              </a:rPr>
              <a:t>diantisipasi</a:t>
            </a:r>
            <a:r>
              <a:rPr lang="en-US" sz="2000" spc="-4" dirty="0">
                <a:cs typeface="Comic Sans MS"/>
              </a:rPr>
              <a:t> </a:t>
            </a:r>
            <a:r>
              <a:rPr lang="en-US" sz="2000" spc="-4" dirty="0" err="1">
                <a:cs typeface="Comic Sans MS"/>
              </a:rPr>
              <a:t>dan</a:t>
            </a:r>
            <a:r>
              <a:rPr lang="en-US" sz="2000" spc="-105" dirty="0">
                <a:cs typeface="Comic Sans MS"/>
              </a:rPr>
              <a:t> </a:t>
            </a:r>
            <a:r>
              <a:rPr lang="en-US" sz="2000" dirty="0" err="1">
                <a:cs typeface="Comic Sans MS"/>
              </a:rPr>
              <a:t>diminimalisasi</a:t>
            </a:r>
            <a:r>
              <a:rPr lang="en-US" sz="2000" dirty="0">
                <a:cs typeface="Comic Sans MS"/>
              </a:rPr>
              <a:t>.</a:t>
            </a:r>
            <a:endParaRPr sz="2000" b="1" dirty="0">
              <a:latin typeface="+mn-lt"/>
              <a:cs typeface="Comic Sans MS"/>
            </a:endParaRPr>
          </a:p>
        </p:txBody>
      </p:sp>
      <p:sp>
        <p:nvSpPr>
          <p:cNvPr id="16" name="object 3"/>
          <p:cNvSpPr txBox="1"/>
          <p:nvPr/>
        </p:nvSpPr>
        <p:spPr>
          <a:xfrm>
            <a:off x="3318861" y="2182819"/>
            <a:ext cx="6574248" cy="313547"/>
          </a:xfrm>
          <a:prstGeom prst="rect">
            <a:avLst/>
          </a:prstGeom>
        </p:spPr>
        <p:txBody>
          <a:bodyPr vert="horz" wrap="square" lIns="0" tIns="81915" rIns="0" bIns="0" rtlCol="0">
            <a:spAutoFit/>
          </a:bodyPr>
          <a:lstStyle/>
          <a:p>
            <a:pPr marL="9525" marR="0" lvl="0" indent="0" algn="just" defTabSz="914400" rtl="0" eaLnBrk="1" fontAlgn="auto" latinLnBrk="0" hangingPunct="1">
              <a:lnSpc>
                <a:spcPct val="100000"/>
              </a:lnSpc>
              <a:spcBef>
                <a:spcPts val="645"/>
              </a:spcBef>
              <a:spcAft>
                <a:spcPts val="0"/>
              </a:spcAft>
              <a:buClrTx/>
              <a:buSzTx/>
              <a:buFontTx/>
              <a:buNone/>
              <a:tabLst>
                <a:tab pos="266700" algn="l"/>
              </a:tabLst>
              <a:defRPr/>
            </a:pPr>
            <a:r>
              <a:rPr kumimoji="0" lang="en-US" sz="1500" b="0" i="0" u="none" strike="noStrike" kern="1200" cap="none" spc="0" normalizeH="0" baseline="0" noProof="0" dirty="0">
                <a:ln>
                  <a:noFill/>
                </a:ln>
                <a:solidFill>
                  <a:srgbClr val="675E47"/>
                </a:solidFill>
                <a:effectLst/>
                <a:uLnTx/>
                <a:uFillTx/>
                <a:latin typeface="Calibri"/>
                <a:ea typeface="+mn-ea"/>
                <a:cs typeface="Comic Sans MS"/>
              </a:rPr>
              <a:t>.</a:t>
            </a:r>
            <a:endParaRPr kumimoji="0" sz="1500" b="0" i="0" u="none" strike="noStrike" kern="1200" cap="none" spc="0" normalizeH="0" baseline="0" noProof="0" dirty="0">
              <a:ln>
                <a:noFill/>
              </a:ln>
              <a:solidFill>
                <a:srgbClr val="675E47"/>
              </a:solidFill>
              <a:effectLst/>
              <a:uLnTx/>
              <a:uFillTx/>
              <a:latin typeface="Calibri"/>
              <a:ea typeface="+mn-ea"/>
              <a:cs typeface="Comic Sans MS"/>
            </a:endParaRPr>
          </a:p>
        </p:txBody>
      </p:sp>
    </p:spTree>
    <p:extLst>
      <p:ext uri="{BB962C8B-B14F-4D97-AF65-F5344CB8AC3E}">
        <p14:creationId xmlns:p14="http://schemas.microsoft.com/office/powerpoint/2010/main" val="37383219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bwMode="auto">
          <a:xfrm>
            <a:off x="50639" y="75561"/>
            <a:ext cx="10542334" cy="639228"/>
          </a:xfrm>
          <a:prstGeom prst="rect">
            <a:avLst/>
          </a:prstGeom>
          <a:solidFill>
            <a:srgbClr val="FFC000"/>
          </a:solidFill>
          <a:ln>
            <a:solidFill>
              <a:schemeClr val="accent2">
                <a:lumMod val="75000"/>
              </a:schemeClr>
            </a:solidFill>
          </a:ln>
          <a:extLst>
            <a:ext uri="{909E8E84-426E-40dd-AFC4-6F175D3DCCD1}">
              <a14:hiddenFill xmlns:a14="http://schemas.microsoft.com/office/drawing/2010/main" xmlns="">
                <a:solidFill>
                  <a:srgbClr val="FFFFFF"/>
                </a:solidFill>
              </a14:hiddenFill>
            </a:ext>
          </a:extLst>
        </p:spPr>
        <p:txBody>
          <a:bodyPr vert="horz" wrap="square" lIns="84406" tIns="42203" rIns="84406" bIns="42203" numCol="1" anchor="t" anchorCtr="0" compatLnSpc="1">
            <a:prstTxWarp prst="textNoShape">
              <a:avLst/>
            </a:prstTxWarp>
            <a:spAutoFit/>
          </a:bodyPr>
          <a:lstStyle>
            <a:lvl1pPr algn="ctr" rtl="0" eaLnBrk="0" fontAlgn="base" hangingPunct="0">
              <a:spcBef>
                <a:spcPct val="0"/>
              </a:spcBef>
              <a:spcAft>
                <a:spcPct val="0"/>
              </a:spcAft>
              <a:defRPr sz="4400" kern="1200">
                <a:solidFill>
                  <a:schemeClr val="tx1"/>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2pPr>
            <a:lvl3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3pPr>
            <a:lvl4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4pPr>
            <a:lvl5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algn="l" eaLnBrk="1" hangingPunct="1"/>
            <a:r>
              <a:rPr lang="en-US" sz="1662" b="1" dirty="0">
                <a:solidFill>
                  <a:prstClr val="white"/>
                </a:solidFill>
                <a:cs typeface="Century Gothic" charset="0"/>
              </a:rPr>
              <a:t> </a:t>
            </a:r>
            <a:r>
              <a:rPr lang="en-US" sz="3600" b="1" dirty="0">
                <a:effectLst>
                  <a:outerShdw blurRad="38100" dist="38100" dir="2700000" algn="tl">
                    <a:srgbClr val="000000">
                      <a:alpha val="43137"/>
                    </a:srgbClr>
                  </a:outerShdw>
                </a:effectLst>
              </a:rPr>
              <a:t>Estimate Activity Durations </a:t>
            </a:r>
            <a:r>
              <a:rPr lang="en-US" sz="3600" b="1" dirty="0">
                <a:latin typeface="+mn-lt"/>
              </a:rPr>
              <a:t>: </a:t>
            </a:r>
            <a:r>
              <a:rPr lang="en-US" sz="3600" b="1" dirty="0">
                <a:solidFill>
                  <a:srgbClr val="FF0000"/>
                </a:solidFill>
                <a:latin typeface="+mn-lt"/>
              </a:rPr>
              <a:t>INPUT</a:t>
            </a:r>
            <a:endParaRPr lang="id-ID" sz="3600" b="1" dirty="0">
              <a:solidFill>
                <a:srgbClr val="FF0000"/>
              </a:solidFill>
              <a:latin typeface="+mn-lt"/>
              <a:cs typeface="Century Gothic" charset="0"/>
            </a:endParaRPr>
          </a:p>
        </p:txBody>
      </p:sp>
      <p:pic>
        <p:nvPicPr>
          <p:cNvPr id="13" name="Picture 12"/>
          <p:cNvPicPr/>
          <p:nvPr/>
        </p:nvPicPr>
        <p:blipFill>
          <a:blip r:embed="rId2" cstate="print"/>
          <a:srcRect/>
          <a:stretch>
            <a:fillRect/>
          </a:stretch>
        </p:blipFill>
        <p:spPr bwMode="auto">
          <a:xfrm>
            <a:off x="11095630" y="75561"/>
            <a:ext cx="955343" cy="639228"/>
          </a:xfrm>
          <a:prstGeom prst="rect">
            <a:avLst/>
          </a:prstGeom>
          <a:noFill/>
          <a:ln w="9525">
            <a:noFill/>
            <a:miter lim="800000"/>
            <a:headEnd/>
            <a:tailEnd/>
          </a:ln>
        </p:spPr>
      </p:pic>
      <p:sp>
        <p:nvSpPr>
          <p:cNvPr id="16" name="object 3"/>
          <p:cNvSpPr txBox="1"/>
          <p:nvPr/>
        </p:nvSpPr>
        <p:spPr>
          <a:xfrm>
            <a:off x="3318861" y="2182819"/>
            <a:ext cx="6574248" cy="313547"/>
          </a:xfrm>
          <a:prstGeom prst="rect">
            <a:avLst/>
          </a:prstGeom>
        </p:spPr>
        <p:txBody>
          <a:bodyPr vert="horz" wrap="square" lIns="0" tIns="81915" rIns="0" bIns="0" rtlCol="0">
            <a:spAutoFit/>
          </a:bodyPr>
          <a:lstStyle/>
          <a:p>
            <a:pPr marL="9525" marR="0" lvl="0" indent="0" algn="just" defTabSz="914400" rtl="0" eaLnBrk="1" fontAlgn="auto" latinLnBrk="0" hangingPunct="1">
              <a:lnSpc>
                <a:spcPct val="100000"/>
              </a:lnSpc>
              <a:spcBef>
                <a:spcPts val="645"/>
              </a:spcBef>
              <a:spcAft>
                <a:spcPts val="0"/>
              </a:spcAft>
              <a:buClrTx/>
              <a:buSzTx/>
              <a:buFontTx/>
              <a:buNone/>
              <a:tabLst>
                <a:tab pos="266700" algn="l"/>
              </a:tabLst>
              <a:defRPr/>
            </a:pPr>
            <a:r>
              <a:rPr kumimoji="0" lang="en-US" sz="1500" b="0" i="0" u="none" strike="noStrike" kern="1200" cap="none" spc="0" normalizeH="0" baseline="0" noProof="0" dirty="0">
                <a:ln>
                  <a:noFill/>
                </a:ln>
                <a:solidFill>
                  <a:srgbClr val="675E47"/>
                </a:solidFill>
                <a:effectLst/>
                <a:uLnTx/>
                <a:uFillTx/>
                <a:latin typeface="Calibri"/>
                <a:ea typeface="+mn-ea"/>
                <a:cs typeface="Comic Sans MS"/>
              </a:rPr>
              <a:t>.</a:t>
            </a:r>
            <a:endParaRPr kumimoji="0" sz="1500" b="0" i="0" u="none" strike="noStrike" kern="1200" cap="none" spc="0" normalizeH="0" baseline="0" noProof="0" dirty="0">
              <a:ln>
                <a:noFill/>
              </a:ln>
              <a:solidFill>
                <a:srgbClr val="675E47"/>
              </a:solidFill>
              <a:effectLst/>
              <a:uLnTx/>
              <a:uFillTx/>
              <a:latin typeface="Calibri"/>
              <a:ea typeface="+mn-ea"/>
              <a:cs typeface="Comic Sans MS"/>
            </a:endParaRPr>
          </a:p>
        </p:txBody>
      </p:sp>
      <p:sp>
        <p:nvSpPr>
          <p:cNvPr id="7" name="object 2"/>
          <p:cNvSpPr txBox="1"/>
          <p:nvPr/>
        </p:nvSpPr>
        <p:spPr>
          <a:xfrm>
            <a:off x="969355" y="1130607"/>
            <a:ext cx="9623617" cy="1600438"/>
          </a:xfrm>
          <a:prstGeom prst="rect">
            <a:avLst/>
          </a:prstGeom>
          <a:solidFill>
            <a:schemeClr val="tx2">
              <a:lumMod val="20000"/>
              <a:lumOff val="80000"/>
            </a:schemeClr>
          </a:solidFill>
        </p:spPr>
        <p:txBody>
          <a:bodyPr vert="horz" wrap="square" lIns="0" tIns="0" rIns="0" bIns="0" rtlCol="0">
            <a:spAutoFit/>
          </a:bodyPr>
          <a:lstStyle/>
          <a:p>
            <a:pPr marL="9525"/>
            <a:r>
              <a:rPr sz="2400" b="1" dirty="0">
                <a:latin typeface="Comic Sans MS"/>
                <a:cs typeface="Comic Sans MS"/>
              </a:rPr>
              <a:t> </a:t>
            </a:r>
            <a:r>
              <a:rPr lang="en-US" sz="2400" b="1" dirty="0">
                <a:latin typeface="Comic Sans MS"/>
                <a:cs typeface="Comic Sans MS"/>
              </a:rPr>
              <a:t>3. </a:t>
            </a:r>
            <a:r>
              <a:rPr sz="2400" b="1" spc="-4" dirty="0">
                <a:cs typeface="Comic Sans MS"/>
              </a:rPr>
              <a:t>Enterprise Environmental</a:t>
            </a:r>
            <a:r>
              <a:rPr sz="2400" b="1" spc="8" dirty="0">
                <a:cs typeface="Comic Sans MS"/>
              </a:rPr>
              <a:t> </a:t>
            </a:r>
            <a:r>
              <a:rPr sz="2400" b="1" dirty="0">
                <a:cs typeface="Comic Sans MS"/>
              </a:rPr>
              <a:t>Factors</a:t>
            </a:r>
          </a:p>
          <a:p>
            <a:pPr marL="742950" lvl="1" indent="-285750">
              <a:buFont typeface="Arial" panose="020B0604020202020204" pitchFamily="34" charset="0"/>
              <a:buChar char="•"/>
            </a:pPr>
            <a:r>
              <a:rPr lang="en-US" sz="2000" dirty="0"/>
              <a:t>Duration estimating databases </a:t>
            </a:r>
            <a:r>
              <a:rPr lang="en-US" sz="2000" dirty="0" err="1"/>
              <a:t>dan</a:t>
            </a:r>
            <a:r>
              <a:rPr lang="en-US" sz="2000" dirty="0"/>
              <a:t> reference data yang lain,</a:t>
            </a:r>
          </a:p>
          <a:p>
            <a:pPr marL="742950" lvl="1" indent="-285750">
              <a:buFont typeface="Arial" panose="020B0604020202020204" pitchFamily="34" charset="0"/>
              <a:buChar char="•"/>
            </a:pPr>
            <a:r>
              <a:rPr lang="en-US" sz="2000" dirty="0"/>
              <a:t>Matrix Productivity,</a:t>
            </a:r>
          </a:p>
          <a:p>
            <a:pPr marL="742950" lvl="1" indent="-285750">
              <a:buFont typeface="Arial" panose="020B0604020202020204" pitchFamily="34" charset="0"/>
              <a:buChar char="•"/>
            </a:pPr>
            <a:r>
              <a:rPr lang="en-US" sz="2000" dirty="0"/>
              <a:t>Published commercial information, &amp;</a:t>
            </a:r>
          </a:p>
          <a:p>
            <a:pPr marL="742950" lvl="1" indent="-285750">
              <a:buFont typeface="Arial" panose="020B0604020202020204" pitchFamily="34" charset="0"/>
              <a:buChar char="•"/>
            </a:pPr>
            <a:r>
              <a:rPr lang="en-US" sz="2000" dirty="0" err="1"/>
              <a:t>Lokaso</a:t>
            </a:r>
            <a:r>
              <a:rPr lang="en-US" sz="2000" dirty="0"/>
              <a:t> </a:t>
            </a:r>
            <a:r>
              <a:rPr lang="en-US" sz="2000" dirty="0" err="1"/>
              <a:t>dari</a:t>
            </a:r>
            <a:r>
              <a:rPr lang="en-US" sz="2000" dirty="0"/>
              <a:t> team members.</a:t>
            </a:r>
            <a:endParaRPr sz="2000" dirty="0">
              <a:cs typeface="Comic Sans MS"/>
            </a:endParaRPr>
          </a:p>
        </p:txBody>
      </p:sp>
      <p:sp>
        <p:nvSpPr>
          <p:cNvPr id="8" name="object 2"/>
          <p:cNvSpPr txBox="1"/>
          <p:nvPr/>
        </p:nvSpPr>
        <p:spPr>
          <a:xfrm>
            <a:off x="969354" y="3548578"/>
            <a:ext cx="9623617" cy="1846659"/>
          </a:xfrm>
          <a:prstGeom prst="rect">
            <a:avLst/>
          </a:prstGeom>
          <a:solidFill>
            <a:schemeClr val="bg2">
              <a:lumMod val="90000"/>
            </a:schemeClr>
          </a:solidFill>
        </p:spPr>
        <p:txBody>
          <a:bodyPr vert="horz" wrap="square" lIns="0" tIns="0" rIns="0" bIns="0" rtlCol="0">
            <a:spAutoFit/>
          </a:bodyPr>
          <a:lstStyle/>
          <a:p>
            <a:pPr marL="9525"/>
            <a:r>
              <a:rPr lang="en-US" sz="2000" b="1" spc="-4" dirty="0">
                <a:cs typeface="Comic Sans MS"/>
              </a:rPr>
              <a:t>4. </a:t>
            </a:r>
            <a:r>
              <a:rPr sz="2000" b="1" spc="-4" dirty="0">
                <a:cs typeface="Comic Sans MS"/>
              </a:rPr>
              <a:t>Organizational Process</a:t>
            </a:r>
            <a:r>
              <a:rPr sz="2000" b="1" spc="-15" dirty="0">
                <a:cs typeface="Comic Sans MS"/>
              </a:rPr>
              <a:t> </a:t>
            </a:r>
            <a:r>
              <a:rPr sz="2000" b="1" spc="-4" dirty="0">
                <a:cs typeface="Comic Sans MS"/>
              </a:rPr>
              <a:t>Assets</a:t>
            </a:r>
            <a:endParaRPr sz="2000" dirty="0">
              <a:cs typeface="Comic Sans MS"/>
            </a:endParaRPr>
          </a:p>
          <a:p>
            <a:pPr marL="742950" lvl="1" indent="-285750">
              <a:buFont typeface="Arial" panose="020B0604020202020204" pitchFamily="34" charset="0"/>
              <a:buChar char="•"/>
            </a:pPr>
            <a:r>
              <a:rPr lang="en-US" sz="2000" dirty="0"/>
              <a:t>Historical duration information,</a:t>
            </a:r>
          </a:p>
          <a:p>
            <a:pPr marL="742950" lvl="1" indent="-285750">
              <a:buFont typeface="Arial" panose="020B0604020202020204" pitchFamily="34" charset="0"/>
              <a:buChar char="•"/>
            </a:pPr>
            <a:r>
              <a:rPr lang="en-US" sz="2000" dirty="0"/>
              <a:t>Project calendars,</a:t>
            </a:r>
          </a:p>
          <a:p>
            <a:pPr marL="742950" lvl="1" indent="-285750">
              <a:buFont typeface="Arial" panose="020B0604020202020204" pitchFamily="34" charset="0"/>
              <a:buChar char="•"/>
            </a:pPr>
            <a:r>
              <a:rPr lang="en-US" sz="2000" dirty="0"/>
              <a:t>Estimating policies,</a:t>
            </a:r>
          </a:p>
          <a:p>
            <a:pPr marL="742950" lvl="1" indent="-285750">
              <a:buFont typeface="Arial" panose="020B0604020202020204" pitchFamily="34" charset="0"/>
              <a:buChar char="•"/>
            </a:pPr>
            <a:r>
              <a:rPr lang="en-US" sz="2000" dirty="0"/>
              <a:t>Scheduling methodology &amp;</a:t>
            </a:r>
          </a:p>
          <a:p>
            <a:pPr marL="742950" lvl="1" indent="-285750">
              <a:buFont typeface="Arial" panose="020B0604020202020204" pitchFamily="34" charset="0"/>
              <a:buChar char="•"/>
            </a:pPr>
            <a:r>
              <a:rPr lang="en-US" sz="2000" dirty="0" err="1"/>
              <a:t>Tempat</a:t>
            </a:r>
            <a:r>
              <a:rPr lang="en-US" sz="2000" dirty="0"/>
              <a:t> </a:t>
            </a:r>
            <a:r>
              <a:rPr lang="en-US" sz="2000" dirty="0" err="1"/>
              <a:t>penyimpanan</a:t>
            </a:r>
            <a:r>
              <a:rPr lang="en-US" sz="2000" dirty="0"/>
              <a:t> Lessons learned</a:t>
            </a:r>
            <a:endParaRPr sz="2000" dirty="0">
              <a:cs typeface="Comic Sans MS"/>
            </a:endParaRPr>
          </a:p>
        </p:txBody>
      </p:sp>
    </p:spTree>
    <p:extLst>
      <p:ext uri="{BB962C8B-B14F-4D97-AF65-F5344CB8AC3E}">
        <p14:creationId xmlns:p14="http://schemas.microsoft.com/office/powerpoint/2010/main" val="17986723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bwMode="auto">
          <a:xfrm>
            <a:off x="50639" y="75561"/>
            <a:ext cx="10542334" cy="639228"/>
          </a:xfrm>
          <a:prstGeom prst="rect">
            <a:avLst/>
          </a:prstGeom>
          <a:solidFill>
            <a:srgbClr val="FFC000"/>
          </a:solidFill>
          <a:ln>
            <a:solidFill>
              <a:schemeClr val="accent2">
                <a:lumMod val="75000"/>
              </a:schemeClr>
            </a:solidFill>
          </a:ln>
          <a:extLst>
            <a:ext uri="{909E8E84-426E-40dd-AFC4-6F175D3DCCD1}">
              <a14:hiddenFill xmlns:a14="http://schemas.microsoft.com/office/drawing/2010/main" xmlns="">
                <a:solidFill>
                  <a:srgbClr val="FFFFFF"/>
                </a:solidFill>
              </a14:hiddenFill>
            </a:ext>
          </a:extLst>
        </p:spPr>
        <p:txBody>
          <a:bodyPr vert="horz" wrap="square" lIns="84406" tIns="42203" rIns="84406" bIns="42203" numCol="1" anchor="t" anchorCtr="0" compatLnSpc="1">
            <a:prstTxWarp prst="textNoShape">
              <a:avLst/>
            </a:prstTxWarp>
            <a:spAutoFit/>
          </a:bodyPr>
          <a:lstStyle>
            <a:lvl1pPr algn="ctr" rtl="0" eaLnBrk="0" fontAlgn="base" hangingPunct="0">
              <a:spcBef>
                <a:spcPct val="0"/>
              </a:spcBef>
              <a:spcAft>
                <a:spcPct val="0"/>
              </a:spcAft>
              <a:defRPr sz="4400" kern="1200">
                <a:solidFill>
                  <a:schemeClr val="tx1"/>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2pPr>
            <a:lvl3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3pPr>
            <a:lvl4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4pPr>
            <a:lvl5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algn="l" eaLnBrk="1" hangingPunct="1"/>
            <a:r>
              <a:rPr lang="en-US" sz="1662" b="1" dirty="0">
                <a:solidFill>
                  <a:prstClr val="white"/>
                </a:solidFill>
                <a:cs typeface="Century Gothic" charset="0"/>
              </a:rPr>
              <a:t> </a:t>
            </a:r>
            <a:r>
              <a:rPr lang="en-US" sz="3600" b="1" dirty="0">
                <a:effectLst>
                  <a:outerShdw blurRad="38100" dist="38100" dir="2700000" algn="tl">
                    <a:srgbClr val="000000">
                      <a:alpha val="43137"/>
                    </a:srgbClr>
                  </a:outerShdw>
                </a:effectLst>
              </a:rPr>
              <a:t>Estimate Activity Durations </a:t>
            </a:r>
            <a:r>
              <a:rPr lang="en-US" sz="3600" b="1" dirty="0"/>
              <a:t>: </a:t>
            </a:r>
            <a:r>
              <a:rPr lang="en-US" sz="3600" b="1" dirty="0">
                <a:solidFill>
                  <a:srgbClr val="FF0000"/>
                </a:solidFill>
              </a:rPr>
              <a:t>Tools &amp; Techniques</a:t>
            </a:r>
            <a:endParaRPr lang="id-ID" sz="3600" b="1" dirty="0">
              <a:cs typeface="Century Gothic" charset="0"/>
            </a:endParaRPr>
          </a:p>
        </p:txBody>
      </p:sp>
      <p:pic>
        <p:nvPicPr>
          <p:cNvPr id="13" name="Picture 12"/>
          <p:cNvPicPr/>
          <p:nvPr/>
        </p:nvPicPr>
        <p:blipFill>
          <a:blip r:embed="rId2" cstate="print"/>
          <a:srcRect/>
          <a:stretch>
            <a:fillRect/>
          </a:stretch>
        </p:blipFill>
        <p:spPr bwMode="auto">
          <a:xfrm>
            <a:off x="10754436" y="75562"/>
            <a:ext cx="900752" cy="792010"/>
          </a:xfrm>
          <a:prstGeom prst="rect">
            <a:avLst/>
          </a:prstGeom>
          <a:noFill/>
          <a:ln w="9525">
            <a:noFill/>
            <a:miter lim="800000"/>
            <a:headEnd/>
            <a:tailEnd/>
          </a:ln>
        </p:spPr>
      </p:pic>
      <p:graphicFrame>
        <p:nvGraphicFramePr>
          <p:cNvPr id="7" name="Diagram 6"/>
          <p:cNvGraphicFramePr/>
          <p:nvPr>
            <p:extLst>
              <p:ext uri="{D42A27DB-BD31-4B8C-83A1-F6EECF244321}">
                <p14:modId xmlns:p14="http://schemas.microsoft.com/office/powerpoint/2010/main" val="3090343530"/>
              </p:ext>
            </p:extLst>
          </p:nvPr>
        </p:nvGraphicFramePr>
        <p:xfrm>
          <a:off x="863273" y="1050878"/>
          <a:ext cx="9729700" cy="569111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Picture 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403291" y="5609229"/>
            <a:ext cx="1788709" cy="1132765"/>
          </a:xfrm>
          <a:prstGeom prst="rect">
            <a:avLst/>
          </a:prstGeom>
        </p:spPr>
      </p:pic>
    </p:spTree>
    <p:extLst>
      <p:ext uri="{BB962C8B-B14F-4D97-AF65-F5344CB8AC3E}">
        <p14:creationId xmlns:p14="http://schemas.microsoft.com/office/powerpoint/2010/main" val="31326604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bwMode="auto">
          <a:xfrm>
            <a:off x="50639" y="75561"/>
            <a:ext cx="10542334" cy="639228"/>
          </a:xfrm>
          <a:prstGeom prst="rect">
            <a:avLst/>
          </a:prstGeom>
          <a:solidFill>
            <a:srgbClr val="FFC000"/>
          </a:solidFill>
          <a:ln>
            <a:solidFill>
              <a:schemeClr val="accent2">
                <a:lumMod val="75000"/>
              </a:schemeClr>
            </a:solidFill>
          </a:ln>
          <a:extLst>
            <a:ext uri="{909E8E84-426E-40dd-AFC4-6F175D3DCCD1}">
              <a14:hiddenFill xmlns:a14="http://schemas.microsoft.com/office/drawing/2010/main" xmlns="">
                <a:solidFill>
                  <a:srgbClr val="FFFFFF"/>
                </a:solidFill>
              </a14:hiddenFill>
            </a:ext>
          </a:extLst>
        </p:spPr>
        <p:txBody>
          <a:bodyPr vert="horz" wrap="square" lIns="84406" tIns="42203" rIns="84406" bIns="42203" numCol="1" anchor="t" anchorCtr="0" compatLnSpc="1">
            <a:prstTxWarp prst="textNoShape">
              <a:avLst/>
            </a:prstTxWarp>
            <a:spAutoFit/>
          </a:bodyPr>
          <a:lstStyle>
            <a:lvl1pPr algn="ctr" rtl="0" eaLnBrk="0" fontAlgn="base" hangingPunct="0">
              <a:spcBef>
                <a:spcPct val="0"/>
              </a:spcBef>
              <a:spcAft>
                <a:spcPct val="0"/>
              </a:spcAft>
              <a:defRPr sz="4400" kern="1200">
                <a:solidFill>
                  <a:schemeClr val="tx1"/>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2pPr>
            <a:lvl3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3pPr>
            <a:lvl4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4pPr>
            <a:lvl5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algn="l" eaLnBrk="1" hangingPunct="1"/>
            <a:r>
              <a:rPr lang="en-US" sz="1662" b="1" dirty="0">
                <a:solidFill>
                  <a:prstClr val="white"/>
                </a:solidFill>
                <a:cs typeface="Century Gothic" charset="0"/>
              </a:rPr>
              <a:t> </a:t>
            </a:r>
            <a:r>
              <a:rPr lang="en-US" sz="3600" b="1" dirty="0">
                <a:effectLst>
                  <a:outerShdw blurRad="38100" dist="38100" dir="2700000" algn="tl">
                    <a:srgbClr val="000000">
                      <a:alpha val="43137"/>
                    </a:srgbClr>
                  </a:outerShdw>
                </a:effectLst>
              </a:rPr>
              <a:t>Estimate Activity Durations </a:t>
            </a:r>
            <a:r>
              <a:rPr lang="en-US" sz="3600" b="1" dirty="0"/>
              <a:t>: </a:t>
            </a:r>
            <a:r>
              <a:rPr lang="en-US" sz="3600" b="1" dirty="0">
                <a:solidFill>
                  <a:srgbClr val="FF0000"/>
                </a:solidFill>
              </a:rPr>
              <a:t>Tools &amp; Techniques</a:t>
            </a:r>
            <a:endParaRPr lang="id-ID" sz="3600" b="1" dirty="0">
              <a:cs typeface="Century Gothic" charset="0"/>
            </a:endParaRPr>
          </a:p>
        </p:txBody>
      </p:sp>
      <p:pic>
        <p:nvPicPr>
          <p:cNvPr id="13" name="Picture 12"/>
          <p:cNvPicPr/>
          <p:nvPr/>
        </p:nvPicPr>
        <p:blipFill>
          <a:blip r:embed="rId2" cstate="print"/>
          <a:srcRect/>
          <a:stretch>
            <a:fillRect/>
          </a:stretch>
        </p:blipFill>
        <p:spPr bwMode="auto">
          <a:xfrm>
            <a:off x="10754436" y="75562"/>
            <a:ext cx="900752" cy="792010"/>
          </a:xfrm>
          <a:prstGeom prst="rect">
            <a:avLst/>
          </a:prstGeom>
          <a:noFill/>
          <a:ln w="9525">
            <a:noFill/>
            <a:miter lim="800000"/>
            <a:headEnd/>
            <a:tailEnd/>
          </a:ln>
        </p:spPr>
      </p:pic>
      <p:graphicFrame>
        <p:nvGraphicFramePr>
          <p:cNvPr id="7" name="Diagram 6"/>
          <p:cNvGraphicFramePr/>
          <p:nvPr>
            <p:extLst>
              <p:ext uri="{D42A27DB-BD31-4B8C-83A1-F6EECF244321}">
                <p14:modId xmlns:p14="http://schemas.microsoft.com/office/powerpoint/2010/main" val="2532196874"/>
              </p:ext>
            </p:extLst>
          </p:nvPr>
        </p:nvGraphicFramePr>
        <p:xfrm>
          <a:off x="863273" y="1050878"/>
          <a:ext cx="9729700" cy="569111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Picture 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403291" y="5609229"/>
            <a:ext cx="1788709" cy="1132765"/>
          </a:xfrm>
          <a:prstGeom prst="rect">
            <a:avLst/>
          </a:prstGeom>
        </p:spPr>
      </p:pic>
    </p:spTree>
    <p:extLst>
      <p:ext uri="{BB962C8B-B14F-4D97-AF65-F5344CB8AC3E}">
        <p14:creationId xmlns:p14="http://schemas.microsoft.com/office/powerpoint/2010/main" val="41575648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63773" y="4974607"/>
            <a:ext cx="6223380" cy="12010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p:cNvSpPr txBox="1">
            <a:spLocks/>
          </p:cNvSpPr>
          <p:nvPr/>
        </p:nvSpPr>
        <p:spPr bwMode="auto">
          <a:xfrm>
            <a:off x="50639" y="75561"/>
            <a:ext cx="10542334" cy="639228"/>
          </a:xfrm>
          <a:prstGeom prst="rect">
            <a:avLst/>
          </a:prstGeom>
          <a:solidFill>
            <a:srgbClr val="FFC000"/>
          </a:solidFill>
          <a:ln>
            <a:solidFill>
              <a:schemeClr val="accent2">
                <a:lumMod val="75000"/>
              </a:schemeClr>
            </a:solidFill>
          </a:ln>
          <a:extLst>
            <a:ext uri="{909E8E84-426E-40dd-AFC4-6F175D3DCCD1}">
              <a14:hiddenFill xmlns:a14="http://schemas.microsoft.com/office/drawing/2010/main" xmlns="">
                <a:solidFill>
                  <a:srgbClr val="FFFFFF"/>
                </a:solidFill>
              </a14:hiddenFill>
            </a:ext>
          </a:extLst>
        </p:spPr>
        <p:txBody>
          <a:bodyPr vert="horz" wrap="square" lIns="84406" tIns="42203" rIns="84406" bIns="42203" numCol="1" anchor="t" anchorCtr="0" compatLnSpc="1">
            <a:prstTxWarp prst="textNoShape">
              <a:avLst/>
            </a:prstTxWarp>
            <a:spAutoFit/>
          </a:bodyPr>
          <a:lstStyle>
            <a:lvl1pPr algn="ctr" rtl="0" eaLnBrk="0" fontAlgn="base" hangingPunct="0">
              <a:spcBef>
                <a:spcPct val="0"/>
              </a:spcBef>
              <a:spcAft>
                <a:spcPct val="0"/>
              </a:spcAft>
              <a:defRPr sz="4400" kern="1200">
                <a:solidFill>
                  <a:schemeClr val="tx1"/>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2pPr>
            <a:lvl3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3pPr>
            <a:lvl4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4pPr>
            <a:lvl5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algn="l" eaLnBrk="1" hangingPunct="1"/>
            <a:r>
              <a:rPr lang="en-US" sz="1662" b="1" dirty="0">
                <a:solidFill>
                  <a:prstClr val="white"/>
                </a:solidFill>
                <a:cs typeface="Century Gothic" charset="0"/>
              </a:rPr>
              <a:t> </a:t>
            </a:r>
            <a:r>
              <a:rPr lang="en-US" sz="3600" b="1" dirty="0">
                <a:effectLst>
                  <a:outerShdw blurRad="38100" dist="38100" dir="2700000" algn="tl">
                    <a:srgbClr val="000000">
                      <a:alpha val="43137"/>
                    </a:srgbClr>
                  </a:outerShdw>
                </a:effectLst>
              </a:rPr>
              <a:t>Estimate Activity Durations </a:t>
            </a:r>
            <a:r>
              <a:rPr lang="en-US" sz="3600" b="1" dirty="0"/>
              <a:t>: </a:t>
            </a:r>
            <a:r>
              <a:rPr lang="en-US" sz="3600" b="1" dirty="0">
                <a:solidFill>
                  <a:srgbClr val="FF0000"/>
                </a:solidFill>
              </a:rPr>
              <a:t>Tools &amp; Techniques</a:t>
            </a:r>
            <a:endParaRPr lang="id-ID" sz="3600" b="1" dirty="0">
              <a:cs typeface="Century Gothic" charset="0"/>
            </a:endParaRPr>
          </a:p>
        </p:txBody>
      </p:sp>
      <p:pic>
        <p:nvPicPr>
          <p:cNvPr id="13" name="Picture 12"/>
          <p:cNvPicPr/>
          <p:nvPr/>
        </p:nvPicPr>
        <p:blipFill>
          <a:blip r:embed="rId2" cstate="print"/>
          <a:srcRect/>
          <a:stretch>
            <a:fillRect/>
          </a:stretch>
        </p:blipFill>
        <p:spPr bwMode="auto">
          <a:xfrm>
            <a:off x="10754436" y="75562"/>
            <a:ext cx="900752" cy="792010"/>
          </a:xfrm>
          <a:prstGeom prst="rect">
            <a:avLst/>
          </a:prstGeom>
          <a:noFill/>
          <a:ln w="9525">
            <a:noFill/>
            <a:miter lim="800000"/>
            <a:headEnd/>
            <a:tailEnd/>
          </a:ln>
        </p:spPr>
      </p:pic>
      <p:graphicFrame>
        <p:nvGraphicFramePr>
          <p:cNvPr id="7" name="Diagram 6"/>
          <p:cNvGraphicFramePr/>
          <p:nvPr>
            <p:extLst>
              <p:ext uri="{D42A27DB-BD31-4B8C-83A1-F6EECF244321}">
                <p14:modId xmlns:p14="http://schemas.microsoft.com/office/powerpoint/2010/main" val="2857219332"/>
              </p:ext>
            </p:extLst>
          </p:nvPr>
        </p:nvGraphicFramePr>
        <p:xfrm>
          <a:off x="456956" y="867573"/>
          <a:ext cx="9729700" cy="51085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Picture 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403291" y="5609229"/>
            <a:ext cx="1788709" cy="1132765"/>
          </a:xfrm>
          <a:prstGeom prst="rect">
            <a:avLst/>
          </a:prstGeom>
        </p:spPr>
      </p:pic>
      <p:sp>
        <p:nvSpPr>
          <p:cNvPr id="8" name="object 3"/>
          <p:cNvSpPr txBox="1"/>
          <p:nvPr/>
        </p:nvSpPr>
        <p:spPr>
          <a:xfrm>
            <a:off x="456956" y="1378424"/>
            <a:ext cx="11020811" cy="2769989"/>
          </a:xfrm>
          <a:prstGeom prst="rect">
            <a:avLst/>
          </a:prstGeom>
        </p:spPr>
        <p:txBody>
          <a:bodyPr vert="horz" wrap="square" lIns="0" tIns="0" rIns="0" bIns="0" rtlCol="0">
            <a:spAutoFit/>
          </a:bodyPr>
          <a:lstStyle/>
          <a:p>
            <a:pPr marL="60484" algn="just"/>
            <a:r>
              <a:rPr spc="-4" dirty="0">
                <a:solidFill>
                  <a:srgbClr val="404040"/>
                </a:solidFill>
                <a:cs typeface="Comic Sans MS"/>
              </a:rPr>
              <a:t>Ada </a:t>
            </a:r>
            <a:r>
              <a:rPr dirty="0">
                <a:solidFill>
                  <a:srgbClr val="404040"/>
                </a:solidFill>
                <a:cs typeface="Comic Sans MS"/>
              </a:rPr>
              <a:t>3 </a:t>
            </a:r>
            <a:r>
              <a:rPr spc="-4" dirty="0" err="1">
                <a:solidFill>
                  <a:srgbClr val="404040"/>
                </a:solidFill>
                <a:cs typeface="Comic Sans MS"/>
              </a:rPr>
              <a:t>jenis</a:t>
            </a:r>
            <a:r>
              <a:rPr spc="-4" dirty="0">
                <a:solidFill>
                  <a:srgbClr val="404040"/>
                </a:solidFill>
                <a:cs typeface="Comic Sans MS"/>
              </a:rPr>
              <a:t> </a:t>
            </a:r>
            <a:r>
              <a:rPr dirty="0" err="1">
                <a:solidFill>
                  <a:srgbClr val="404040"/>
                </a:solidFill>
                <a:cs typeface="Comic Sans MS"/>
              </a:rPr>
              <a:t>estimasi</a:t>
            </a:r>
            <a:r>
              <a:rPr dirty="0">
                <a:solidFill>
                  <a:srgbClr val="404040"/>
                </a:solidFill>
                <a:cs typeface="Comic Sans MS"/>
              </a:rPr>
              <a:t> </a:t>
            </a:r>
            <a:r>
              <a:rPr lang="en-US" dirty="0" err="1">
                <a:solidFill>
                  <a:srgbClr val="404040"/>
                </a:solidFill>
                <a:cs typeface="Comic Sans MS"/>
              </a:rPr>
              <a:t>durasi</a:t>
            </a:r>
            <a:r>
              <a:rPr lang="en-US" dirty="0">
                <a:solidFill>
                  <a:srgbClr val="404040"/>
                </a:solidFill>
                <a:cs typeface="Comic Sans MS"/>
              </a:rPr>
              <a:t> </a:t>
            </a:r>
            <a:r>
              <a:rPr dirty="0">
                <a:solidFill>
                  <a:srgbClr val="404040"/>
                </a:solidFill>
                <a:cs typeface="Comic Sans MS"/>
              </a:rPr>
              <a:t>:</a:t>
            </a:r>
            <a:endParaRPr lang="en-US" dirty="0">
              <a:solidFill>
                <a:srgbClr val="404040"/>
              </a:solidFill>
              <a:cs typeface="Comic Sans MS"/>
            </a:endParaRPr>
          </a:p>
          <a:p>
            <a:pPr marL="60484" algn="just"/>
            <a:endParaRPr lang="en-US" dirty="0">
              <a:solidFill>
                <a:srgbClr val="404040"/>
              </a:solidFill>
              <a:cs typeface="Comic Sans MS"/>
            </a:endParaRPr>
          </a:p>
          <a:p>
            <a:pPr marL="352425" indent="-342900" algn="just">
              <a:buFont typeface="+mj-lt"/>
              <a:buAutoNum type="arabicPeriod"/>
              <a:tabLst>
                <a:tab pos="266700" algn="l"/>
              </a:tabLst>
            </a:pPr>
            <a:r>
              <a:rPr b="1" spc="-4" dirty="0">
                <a:solidFill>
                  <a:srgbClr val="404040"/>
                </a:solidFill>
                <a:cs typeface="Comic Sans MS"/>
              </a:rPr>
              <a:t>Most likely</a:t>
            </a:r>
            <a:r>
              <a:rPr b="1" spc="-53" dirty="0">
                <a:solidFill>
                  <a:srgbClr val="404040"/>
                </a:solidFill>
                <a:cs typeface="Comic Sans MS"/>
              </a:rPr>
              <a:t> </a:t>
            </a:r>
            <a:r>
              <a:rPr b="1" dirty="0">
                <a:solidFill>
                  <a:srgbClr val="404040"/>
                </a:solidFill>
                <a:cs typeface="Comic Sans MS"/>
              </a:rPr>
              <a:t>(tm)</a:t>
            </a:r>
            <a:endParaRPr lang="en-US" dirty="0">
              <a:solidFill>
                <a:srgbClr val="2F2B20"/>
              </a:solidFill>
              <a:cs typeface="Comic Sans MS"/>
            </a:endParaRPr>
          </a:p>
          <a:p>
            <a:pPr marL="609600" lvl="1" indent="-257175" algn="just">
              <a:buFont typeface="Wingdings" panose="05000000000000000000" pitchFamily="2" charset="2"/>
              <a:buChar char="§"/>
              <a:tabLst>
                <a:tab pos="266700" algn="l"/>
              </a:tabLst>
            </a:pPr>
            <a:r>
              <a:rPr spc="-4" dirty="0" err="1">
                <a:solidFill>
                  <a:srgbClr val="404040"/>
                </a:solidFill>
                <a:cs typeface="Comic Sans MS"/>
              </a:rPr>
              <a:t>Durasi</a:t>
            </a:r>
            <a:r>
              <a:rPr spc="-4" dirty="0">
                <a:solidFill>
                  <a:srgbClr val="404040"/>
                </a:solidFill>
                <a:cs typeface="Comic Sans MS"/>
              </a:rPr>
              <a:t> aktifitas yang didasarkan pada jumlah ketersedian</a:t>
            </a:r>
            <a:r>
              <a:rPr spc="124" dirty="0">
                <a:solidFill>
                  <a:srgbClr val="404040"/>
                </a:solidFill>
                <a:cs typeface="Comic Sans MS"/>
              </a:rPr>
              <a:t> </a:t>
            </a:r>
            <a:r>
              <a:rPr spc="-4" dirty="0">
                <a:solidFill>
                  <a:srgbClr val="404040"/>
                </a:solidFill>
                <a:cs typeface="Comic Sans MS"/>
              </a:rPr>
              <a:t>sumber</a:t>
            </a:r>
            <a:r>
              <a:rPr spc="8" dirty="0">
                <a:solidFill>
                  <a:srgbClr val="404040"/>
                </a:solidFill>
                <a:cs typeface="Comic Sans MS"/>
              </a:rPr>
              <a:t> </a:t>
            </a:r>
            <a:r>
              <a:rPr spc="-8" dirty="0">
                <a:solidFill>
                  <a:srgbClr val="404040"/>
                </a:solidFill>
                <a:cs typeface="Comic Sans MS"/>
              </a:rPr>
              <a:t>daya, </a:t>
            </a:r>
            <a:r>
              <a:rPr spc="-4" dirty="0">
                <a:solidFill>
                  <a:srgbClr val="404040"/>
                </a:solidFill>
                <a:cs typeface="Comic Sans MS"/>
              </a:rPr>
              <a:t> produktifitas, </a:t>
            </a:r>
            <a:r>
              <a:rPr spc="-8" dirty="0">
                <a:solidFill>
                  <a:srgbClr val="404040"/>
                </a:solidFill>
                <a:cs typeface="Comic Sans MS"/>
              </a:rPr>
              <a:t>dan </a:t>
            </a:r>
            <a:r>
              <a:rPr spc="-4" dirty="0">
                <a:solidFill>
                  <a:srgbClr val="404040"/>
                </a:solidFill>
                <a:cs typeface="Comic Sans MS"/>
              </a:rPr>
              <a:t>dengan mempertimbangkan factor factor resiko yang akan  </a:t>
            </a:r>
            <a:r>
              <a:rPr spc="-4" dirty="0" err="1">
                <a:solidFill>
                  <a:srgbClr val="404040"/>
                </a:solidFill>
                <a:cs typeface="Comic Sans MS"/>
              </a:rPr>
              <a:t>terjadi</a:t>
            </a:r>
            <a:r>
              <a:rPr spc="-4" dirty="0">
                <a:solidFill>
                  <a:srgbClr val="404040"/>
                </a:solidFill>
                <a:cs typeface="Comic Sans MS"/>
              </a:rPr>
              <a:t>.</a:t>
            </a:r>
            <a:endParaRPr lang="en-US" spc="-4" dirty="0">
              <a:solidFill>
                <a:srgbClr val="404040"/>
              </a:solidFill>
              <a:cs typeface="Comic Sans MS"/>
            </a:endParaRPr>
          </a:p>
          <a:p>
            <a:pPr marL="352425" indent="-342900" algn="just">
              <a:buFont typeface="+mj-lt"/>
              <a:buAutoNum type="arabicPeriod" startAt="2"/>
              <a:tabLst>
                <a:tab pos="266700" algn="l"/>
              </a:tabLst>
            </a:pPr>
            <a:r>
              <a:rPr b="1" spc="-4" dirty="0">
                <a:solidFill>
                  <a:srgbClr val="404040"/>
                </a:solidFill>
                <a:cs typeface="Comic Sans MS"/>
              </a:rPr>
              <a:t>Optimistic</a:t>
            </a:r>
            <a:r>
              <a:rPr b="1" spc="-64" dirty="0">
                <a:solidFill>
                  <a:srgbClr val="404040"/>
                </a:solidFill>
                <a:cs typeface="Comic Sans MS"/>
              </a:rPr>
              <a:t> </a:t>
            </a:r>
            <a:r>
              <a:rPr b="1" spc="-4" dirty="0">
                <a:solidFill>
                  <a:srgbClr val="404040"/>
                </a:solidFill>
                <a:cs typeface="Comic Sans MS"/>
              </a:rPr>
              <a:t>(to)</a:t>
            </a:r>
            <a:endParaRPr lang="en-US" dirty="0">
              <a:solidFill>
                <a:srgbClr val="2F2B20"/>
              </a:solidFill>
              <a:cs typeface="Comic Sans MS"/>
            </a:endParaRPr>
          </a:p>
          <a:p>
            <a:pPr marL="609600" lvl="1" indent="-257175" algn="just">
              <a:buFont typeface="Wingdings" panose="05000000000000000000" pitchFamily="2" charset="2"/>
              <a:buChar char="§"/>
              <a:tabLst>
                <a:tab pos="266700" algn="l"/>
              </a:tabLst>
            </a:pPr>
            <a:r>
              <a:rPr spc="-4" dirty="0" err="1">
                <a:solidFill>
                  <a:srgbClr val="404040"/>
                </a:solidFill>
                <a:cs typeface="Comic Sans MS"/>
              </a:rPr>
              <a:t>Estimasi</a:t>
            </a:r>
            <a:r>
              <a:rPr spc="-4" dirty="0">
                <a:solidFill>
                  <a:srgbClr val="404040"/>
                </a:solidFill>
                <a:cs typeface="Comic Sans MS"/>
              </a:rPr>
              <a:t> yang didasarkan pada kerja optimum sebuah aktifitas</a:t>
            </a:r>
            <a:r>
              <a:rPr spc="120" dirty="0">
                <a:solidFill>
                  <a:srgbClr val="404040"/>
                </a:solidFill>
                <a:cs typeface="Comic Sans MS"/>
              </a:rPr>
              <a:t> </a:t>
            </a:r>
            <a:r>
              <a:rPr spc="-8" dirty="0">
                <a:solidFill>
                  <a:srgbClr val="404040"/>
                </a:solidFill>
                <a:cs typeface="Comic Sans MS"/>
              </a:rPr>
              <a:t>(tidak</a:t>
            </a:r>
            <a:r>
              <a:rPr dirty="0">
                <a:solidFill>
                  <a:srgbClr val="404040"/>
                </a:solidFill>
                <a:cs typeface="Comic Sans MS"/>
              </a:rPr>
              <a:t> </a:t>
            </a:r>
            <a:r>
              <a:rPr spc="-4" dirty="0">
                <a:solidFill>
                  <a:srgbClr val="404040"/>
                </a:solidFill>
                <a:cs typeface="Comic Sans MS"/>
              </a:rPr>
              <a:t>adanya  </a:t>
            </a:r>
            <a:r>
              <a:rPr spc="-4" dirty="0" err="1">
                <a:solidFill>
                  <a:srgbClr val="404040"/>
                </a:solidFill>
                <a:cs typeface="Comic Sans MS"/>
              </a:rPr>
              <a:t>hambatan</a:t>
            </a:r>
            <a:r>
              <a:rPr spc="-4" dirty="0">
                <a:solidFill>
                  <a:srgbClr val="404040"/>
                </a:solidFill>
                <a:cs typeface="Comic Sans MS"/>
              </a:rPr>
              <a:t>).</a:t>
            </a:r>
            <a:endParaRPr lang="en-US" spc="-4" dirty="0">
              <a:solidFill>
                <a:srgbClr val="404040"/>
              </a:solidFill>
              <a:cs typeface="Comic Sans MS"/>
            </a:endParaRPr>
          </a:p>
          <a:p>
            <a:pPr marL="352425" indent="-342900" algn="just">
              <a:buFont typeface="+mj-lt"/>
              <a:buAutoNum type="arabicPeriod" startAt="3"/>
              <a:tabLst>
                <a:tab pos="266700" algn="l"/>
              </a:tabLst>
            </a:pPr>
            <a:r>
              <a:rPr b="1" spc="-4" dirty="0" err="1">
                <a:solidFill>
                  <a:srgbClr val="404040"/>
                </a:solidFill>
                <a:cs typeface="Comic Sans MS"/>
              </a:rPr>
              <a:t>Pesimistic</a:t>
            </a:r>
            <a:r>
              <a:rPr b="1" spc="-49" dirty="0">
                <a:solidFill>
                  <a:srgbClr val="404040"/>
                </a:solidFill>
                <a:cs typeface="Comic Sans MS"/>
              </a:rPr>
              <a:t> </a:t>
            </a:r>
            <a:r>
              <a:rPr b="1" spc="-4" dirty="0">
                <a:solidFill>
                  <a:srgbClr val="404040"/>
                </a:solidFill>
                <a:cs typeface="Comic Sans MS"/>
              </a:rPr>
              <a:t>(</a:t>
            </a:r>
            <a:r>
              <a:rPr b="1" spc="-4" dirty="0" err="1">
                <a:solidFill>
                  <a:srgbClr val="404040"/>
                </a:solidFill>
                <a:cs typeface="Comic Sans MS"/>
              </a:rPr>
              <a:t>tp</a:t>
            </a:r>
            <a:r>
              <a:rPr b="1" spc="-4" dirty="0">
                <a:solidFill>
                  <a:srgbClr val="404040"/>
                </a:solidFill>
                <a:cs typeface="Comic Sans MS"/>
              </a:rPr>
              <a:t>)</a:t>
            </a:r>
            <a:endParaRPr lang="en-US" dirty="0">
              <a:solidFill>
                <a:srgbClr val="2F2B20"/>
              </a:solidFill>
              <a:cs typeface="Comic Sans MS"/>
            </a:endParaRPr>
          </a:p>
          <a:p>
            <a:pPr marL="609600" lvl="1" indent="-257175" algn="just">
              <a:buFont typeface="Wingdings" panose="05000000000000000000" pitchFamily="2" charset="2"/>
              <a:buChar char="§"/>
              <a:tabLst>
                <a:tab pos="266700" algn="l"/>
              </a:tabLst>
            </a:pPr>
            <a:r>
              <a:rPr spc="-4" dirty="0" err="1">
                <a:solidFill>
                  <a:srgbClr val="404040"/>
                </a:solidFill>
                <a:cs typeface="Comic Sans MS"/>
              </a:rPr>
              <a:t>Estimasi</a:t>
            </a:r>
            <a:r>
              <a:rPr spc="-4" dirty="0">
                <a:solidFill>
                  <a:srgbClr val="404040"/>
                </a:solidFill>
                <a:cs typeface="Comic Sans MS"/>
              </a:rPr>
              <a:t> yang didasarkan pada resiko resiko yang akan terjadi</a:t>
            </a:r>
            <a:r>
              <a:rPr spc="135" dirty="0">
                <a:solidFill>
                  <a:srgbClr val="404040"/>
                </a:solidFill>
                <a:cs typeface="Comic Sans MS"/>
              </a:rPr>
              <a:t> </a:t>
            </a:r>
            <a:r>
              <a:rPr spc="-4" dirty="0">
                <a:solidFill>
                  <a:srgbClr val="404040"/>
                </a:solidFill>
                <a:cs typeface="Comic Sans MS"/>
              </a:rPr>
              <a:t>pada</a:t>
            </a:r>
            <a:r>
              <a:rPr spc="4" dirty="0">
                <a:solidFill>
                  <a:srgbClr val="404040"/>
                </a:solidFill>
                <a:cs typeface="Comic Sans MS"/>
              </a:rPr>
              <a:t> </a:t>
            </a:r>
            <a:r>
              <a:rPr spc="-8" dirty="0">
                <a:solidFill>
                  <a:srgbClr val="404040"/>
                </a:solidFill>
                <a:cs typeface="Comic Sans MS"/>
              </a:rPr>
              <a:t>aktifitas  </a:t>
            </a:r>
            <a:r>
              <a:rPr spc="-4" dirty="0">
                <a:solidFill>
                  <a:srgbClr val="404040"/>
                </a:solidFill>
                <a:cs typeface="Comic Sans MS"/>
              </a:rPr>
              <a:t>berpotensi menunda </a:t>
            </a:r>
            <a:r>
              <a:rPr spc="-8" dirty="0">
                <a:solidFill>
                  <a:srgbClr val="404040"/>
                </a:solidFill>
                <a:cs typeface="Comic Sans MS"/>
              </a:rPr>
              <a:t>durasi </a:t>
            </a:r>
            <a:r>
              <a:rPr spc="-4" dirty="0">
                <a:solidFill>
                  <a:srgbClr val="404040"/>
                </a:solidFill>
                <a:cs typeface="Comic Sans MS"/>
              </a:rPr>
              <a:t>pengerjaan proses sebagaimana</a:t>
            </a:r>
            <a:r>
              <a:rPr spc="116" dirty="0">
                <a:solidFill>
                  <a:srgbClr val="404040"/>
                </a:solidFill>
                <a:cs typeface="Comic Sans MS"/>
              </a:rPr>
              <a:t> </a:t>
            </a:r>
            <a:r>
              <a:rPr spc="-4" dirty="0">
                <a:solidFill>
                  <a:srgbClr val="404040"/>
                </a:solidFill>
                <a:cs typeface="Comic Sans MS"/>
              </a:rPr>
              <a:t>mestinya.</a:t>
            </a:r>
            <a:endParaRPr dirty="0">
              <a:solidFill>
                <a:srgbClr val="2F2B20"/>
              </a:solidFill>
              <a:cs typeface="Comic Sans MS"/>
            </a:endParaRPr>
          </a:p>
        </p:txBody>
      </p:sp>
      <mc:AlternateContent xmlns:mc="http://schemas.openxmlformats.org/markup-compatibility/2006" xmlns:a14="http://schemas.microsoft.com/office/drawing/2010/main">
        <mc:Choice Requires="a14">
          <p:sp>
            <p:nvSpPr>
              <p:cNvPr id="9" name="object 3"/>
              <p:cNvSpPr txBox="1"/>
              <p:nvPr/>
            </p:nvSpPr>
            <p:spPr>
              <a:xfrm>
                <a:off x="456956" y="4466480"/>
                <a:ext cx="10297480" cy="2285497"/>
              </a:xfrm>
              <a:prstGeom prst="rect">
                <a:avLst/>
              </a:prstGeom>
            </p:spPr>
            <p:txBody>
              <a:bodyPr vert="horz" wrap="square" lIns="0" tIns="0" rIns="0" bIns="0" rtlCol="0">
                <a:spAutoFit/>
              </a:bodyPr>
              <a:lstStyle/>
              <a:p>
                <a:pPr marL="9525">
                  <a:tabLst>
                    <a:tab pos="266700" algn="l"/>
                  </a:tabLst>
                </a:pPr>
                <a:r>
                  <a:rPr lang="en-US" b="1" spc="-15" dirty="0">
                    <a:latin typeface="Calibri" panose="020F0502020204030204" pitchFamily="34" charset="0"/>
                    <a:cs typeface="Trebuchet MS"/>
                  </a:rPr>
                  <a:t>Penurunan</a:t>
                </a:r>
                <a:r>
                  <a:rPr lang="en-US" b="1" spc="-94" dirty="0">
                    <a:latin typeface="Calibri" panose="020F0502020204030204" pitchFamily="34" charset="0"/>
                    <a:cs typeface="Trebuchet MS"/>
                  </a:rPr>
                  <a:t> </a:t>
                </a:r>
                <a:r>
                  <a:rPr lang="en-US" b="1" spc="-19" dirty="0" err="1">
                    <a:latin typeface="Calibri" panose="020F0502020204030204" pitchFamily="34" charset="0"/>
                    <a:cs typeface="Trebuchet MS"/>
                  </a:rPr>
                  <a:t>Rumus</a:t>
                </a:r>
                <a:endParaRPr lang="en-US" spc="-15" dirty="0">
                  <a:solidFill>
                    <a:srgbClr val="404040"/>
                  </a:solidFill>
                  <a:cs typeface="Trebuchet MS"/>
                </a:endParaRPr>
              </a:p>
              <a:p>
                <a:pPr marL="9525">
                  <a:tabLst>
                    <a:tab pos="266700" algn="l"/>
                  </a:tabLst>
                </a:pPr>
                <a:endParaRPr lang="en-US" spc="-15" dirty="0">
                  <a:solidFill>
                    <a:srgbClr val="404040"/>
                  </a:solidFill>
                  <a:cs typeface="Trebuchet MS"/>
                </a:endParaRPr>
              </a:p>
              <a:p>
                <a:pPr marL="466725" lvl="1">
                  <a:tabLst>
                    <a:tab pos="266700" algn="l"/>
                  </a:tabLst>
                </a:pPr>
                <a:r>
                  <a:rPr lang="en-US" spc="-15" dirty="0">
                    <a:solidFill>
                      <a:srgbClr val="404040"/>
                    </a:solidFill>
                    <a:cs typeface="Trebuchet MS"/>
                  </a:rPr>
                  <a:t>Expected duration : </a:t>
                </a:r>
              </a:p>
              <a:p>
                <a:pPr marL="752475" lvl="1" indent="-285750">
                  <a:buFont typeface="Wingdings" panose="05000000000000000000" pitchFamily="2" charset="2"/>
                  <a:buChar char="§"/>
                  <a:tabLst>
                    <a:tab pos="266700" algn="l"/>
                  </a:tabLst>
                </a:pPr>
                <a:r>
                  <a:rPr lang="en-US" spc="-15" dirty="0">
                    <a:solidFill>
                      <a:srgbClr val="404040"/>
                    </a:solidFill>
                    <a:cs typeface="Trebuchet MS"/>
                  </a:rPr>
                  <a:t>T</a:t>
                </a:r>
                <a:r>
                  <a:rPr spc="-15" dirty="0">
                    <a:solidFill>
                      <a:srgbClr val="404040"/>
                    </a:solidFill>
                    <a:cs typeface="Trebuchet MS"/>
                  </a:rPr>
                  <a:t>riangular </a:t>
                </a:r>
                <a:r>
                  <a:rPr spc="-4" dirty="0">
                    <a:solidFill>
                      <a:srgbClr val="404040"/>
                    </a:solidFill>
                    <a:cs typeface="Trebuchet MS"/>
                  </a:rPr>
                  <a:t>Distribution</a:t>
                </a:r>
                <a:r>
                  <a:rPr lang="en-US" spc="-4" dirty="0">
                    <a:solidFill>
                      <a:srgbClr val="404040"/>
                    </a:solidFill>
                    <a:cs typeface="Trebuchet MS"/>
                  </a:rPr>
                  <a:t> </a:t>
                </a:r>
                <a14:m>
                  <m:oMath xmlns:m="http://schemas.openxmlformats.org/officeDocument/2006/math">
                    <m:r>
                      <a:rPr lang="en-US" i="1">
                        <a:latin typeface="Cambria Math" panose="02040503050406030204" pitchFamily="18" charset="0"/>
                      </a:rPr>
                      <m:t>= </m:t>
                    </m:r>
                    <m:f>
                      <m:fPr>
                        <m:ctrlPr>
                          <a:rPr lang="en-US" i="1">
                            <a:latin typeface="Cambria Math" panose="02040503050406030204" pitchFamily="18" charset="0"/>
                          </a:rPr>
                        </m:ctrlPr>
                      </m:fPr>
                      <m:num>
                        <m:r>
                          <a:rPr lang="en-US" i="1">
                            <a:latin typeface="Cambria Math" panose="02040503050406030204" pitchFamily="18" charset="0"/>
                          </a:rPr>
                          <m:t>(</m:t>
                        </m:r>
                        <m:r>
                          <a:rPr lang="en-US" i="1">
                            <a:latin typeface="Cambria Math" panose="02040503050406030204" pitchFamily="18" charset="0"/>
                          </a:rPr>
                          <m:t>𝑡</m:t>
                        </m:r>
                        <m:r>
                          <a:rPr lang="en-US" i="1">
                            <a:latin typeface="Cambria Math" panose="02040503050406030204" pitchFamily="18" charset="0"/>
                          </a:rPr>
                          <m:t>0 + </m:t>
                        </m:r>
                        <m:r>
                          <a:rPr lang="en-US" i="1">
                            <a:latin typeface="Cambria Math" panose="02040503050406030204" pitchFamily="18" charset="0"/>
                          </a:rPr>
                          <m:t>𝑡𝑀</m:t>
                        </m:r>
                        <m:r>
                          <a:rPr lang="en-US" i="1">
                            <a:latin typeface="Cambria Math" panose="02040503050406030204" pitchFamily="18" charset="0"/>
                          </a:rPr>
                          <m:t> + </m:t>
                        </m:r>
                        <m:r>
                          <a:rPr lang="en-US" i="1">
                            <a:latin typeface="Cambria Math" panose="02040503050406030204" pitchFamily="18" charset="0"/>
                          </a:rPr>
                          <m:t>𝑡𝑃</m:t>
                        </m:r>
                        <m:r>
                          <a:rPr lang="en-US" i="1">
                            <a:latin typeface="Cambria Math" panose="02040503050406030204" pitchFamily="18" charset="0"/>
                          </a:rPr>
                          <m:t>) </m:t>
                        </m:r>
                      </m:num>
                      <m:den>
                        <m:r>
                          <a:rPr lang="en-US" i="1">
                            <a:latin typeface="Cambria Math" panose="02040503050406030204" pitchFamily="18" charset="0"/>
                          </a:rPr>
                          <m:t>3</m:t>
                        </m:r>
                      </m:den>
                    </m:f>
                  </m:oMath>
                </a14:m>
                <a:endParaRPr lang="en-US" dirty="0"/>
              </a:p>
              <a:p>
                <a:pPr marL="681038" lvl="1" indent="-214313">
                  <a:buFont typeface="Wingdings" panose="05000000000000000000" pitchFamily="2" charset="2"/>
                  <a:buChar char="§"/>
                  <a:tabLst>
                    <a:tab pos="266700" algn="l"/>
                  </a:tabLst>
                </a:pPr>
                <a:r>
                  <a:rPr lang="en-US" dirty="0">
                    <a:solidFill>
                      <a:srgbClr val="404040"/>
                    </a:solidFill>
                    <a:cs typeface="Trebuchet MS"/>
                  </a:rPr>
                  <a:t> Expected Schedule</a:t>
                </a:r>
                <a:r>
                  <a:rPr spc="-4" dirty="0">
                    <a:solidFill>
                      <a:srgbClr val="404040"/>
                    </a:solidFill>
                    <a:cs typeface="Trebuchet MS"/>
                  </a:rPr>
                  <a:t>: </a:t>
                </a:r>
                <a:r>
                  <a:rPr lang="en-US" spc="-4" dirty="0">
                    <a:solidFill>
                      <a:srgbClr val="404040"/>
                    </a:solidFill>
                    <a:cs typeface="Trebuchet MS"/>
                  </a:rPr>
                  <a:t>T</a:t>
                </a:r>
                <a14:m>
                  <m:oMath xmlns:m="http://schemas.openxmlformats.org/officeDocument/2006/math">
                    <m:r>
                      <a:rPr lang="en-US" i="1">
                        <a:latin typeface="Cambria Math" panose="02040503050406030204" pitchFamily="18" charset="0"/>
                      </a:rPr>
                      <m:t>𝐸</m:t>
                    </m:r>
                    <m:r>
                      <a:rPr lang="en-US" i="1">
                        <a:latin typeface="Cambria Math" panose="02040503050406030204" pitchFamily="18" charset="0"/>
                      </a:rPr>
                      <m:t>= </m:t>
                    </m:r>
                    <m:f>
                      <m:fPr>
                        <m:ctrlPr>
                          <a:rPr lang="en-US" i="1">
                            <a:latin typeface="Cambria Math" panose="02040503050406030204" pitchFamily="18" charset="0"/>
                          </a:rPr>
                        </m:ctrlPr>
                      </m:fPr>
                      <m:num>
                        <m:r>
                          <a:rPr lang="en-US" i="1">
                            <a:latin typeface="Cambria Math" panose="02040503050406030204" pitchFamily="18" charset="0"/>
                          </a:rPr>
                          <m:t>(</m:t>
                        </m:r>
                        <m:r>
                          <a:rPr lang="en-US" i="1">
                            <a:latin typeface="Cambria Math" panose="02040503050406030204" pitchFamily="18" charset="0"/>
                          </a:rPr>
                          <m:t>𝑡</m:t>
                        </m:r>
                        <m:r>
                          <a:rPr lang="en-US" i="1">
                            <a:latin typeface="Cambria Math" panose="02040503050406030204" pitchFamily="18" charset="0"/>
                          </a:rPr>
                          <m:t>0 + 4</m:t>
                        </m:r>
                        <m:r>
                          <a:rPr lang="en-US" i="1">
                            <a:latin typeface="Cambria Math" panose="02040503050406030204" pitchFamily="18" charset="0"/>
                          </a:rPr>
                          <m:t>𝑡𝑀</m:t>
                        </m:r>
                        <m:r>
                          <a:rPr lang="en-US" i="1">
                            <a:latin typeface="Cambria Math" panose="02040503050406030204" pitchFamily="18" charset="0"/>
                          </a:rPr>
                          <m:t> + </m:t>
                        </m:r>
                        <m:r>
                          <a:rPr lang="en-US" i="1">
                            <a:latin typeface="Cambria Math" panose="02040503050406030204" pitchFamily="18" charset="0"/>
                          </a:rPr>
                          <m:t>𝑡𝑃</m:t>
                        </m:r>
                        <m:r>
                          <a:rPr lang="en-US" i="1">
                            <a:latin typeface="Cambria Math" panose="02040503050406030204" pitchFamily="18" charset="0"/>
                          </a:rPr>
                          <m:t>) </m:t>
                        </m:r>
                      </m:num>
                      <m:den>
                        <m:r>
                          <a:rPr lang="en-US" i="1">
                            <a:latin typeface="Cambria Math" panose="02040503050406030204" pitchFamily="18" charset="0"/>
                          </a:rPr>
                          <m:t>6</m:t>
                        </m:r>
                      </m:den>
                    </m:f>
                  </m:oMath>
                </a14:m>
                <a:endParaRPr lang="en-US" dirty="0"/>
              </a:p>
              <a:p>
                <a:pPr marL="723900" lvl="1" indent="-257175">
                  <a:spcBef>
                    <a:spcPts val="746"/>
                  </a:spcBef>
                  <a:buFont typeface="Wingdings" panose="05000000000000000000" pitchFamily="2" charset="2"/>
                  <a:buChar char="§"/>
                  <a:tabLst>
                    <a:tab pos="266700" algn="l"/>
                  </a:tabLst>
                </a:pPr>
                <a:r>
                  <a:rPr spc="-4" dirty="0" err="1">
                    <a:solidFill>
                      <a:srgbClr val="404040"/>
                    </a:solidFill>
                    <a:cs typeface="Trebuchet MS"/>
                  </a:rPr>
                  <a:t>Dengan</a:t>
                </a:r>
                <a:r>
                  <a:rPr spc="-4" dirty="0">
                    <a:solidFill>
                      <a:srgbClr val="404040"/>
                    </a:solidFill>
                    <a:cs typeface="Trebuchet MS"/>
                  </a:rPr>
                  <a:t> asumsi ini diharapkan dapat</a:t>
                </a:r>
                <a:r>
                  <a:rPr spc="26" dirty="0">
                    <a:solidFill>
                      <a:srgbClr val="404040"/>
                    </a:solidFill>
                    <a:cs typeface="Trebuchet MS"/>
                  </a:rPr>
                  <a:t> </a:t>
                </a:r>
                <a:r>
                  <a:rPr spc="-4" dirty="0">
                    <a:solidFill>
                      <a:srgbClr val="404040"/>
                    </a:solidFill>
                    <a:cs typeface="Trebuchet MS"/>
                  </a:rPr>
                  <a:t>memberikan</a:t>
                </a:r>
                <a:r>
                  <a:rPr spc="8" dirty="0">
                    <a:solidFill>
                      <a:srgbClr val="404040"/>
                    </a:solidFill>
                    <a:cs typeface="Trebuchet MS"/>
                  </a:rPr>
                  <a:t> </a:t>
                </a:r>
                <a:r>
                  <a:rPr spc="-4" dirty="0">
                    <a:solidFill>
                      <a:srgbClr val="404040"/>
                    </a:solidFill>
                    <a:cs typeface="Trebuchet MS"/>
                  </a:rPr>
                  <a:t>durasi  yang diharapkan dan memperjelas </a:t>
                </a:r>
                <a:r>
                  <a:rPr dirty="0">
                    <a:solidFill>
                      <a:srgbClr val="404040"/>
                    </a:solidFill>
                    <a:cs typeface="Trebuchet MS"/>
                  </a:rPr>
                  <a:t>kisaran  </a:t>
                </a:r>
                <a:r>
                  <a:rPr spc="-4" dirty="0">
                    <a:solidFill>
                      <a:srgbClr val="404040"/>
                    </a:solidFill>
                    <a:cs typeface="Trebuchet MS"/>
                  </a:rPr>
                  <a:t>ketidakpastian sekitar durasi yang</a:t>
                </a:r>
                <a:r>
                  <a:rPr spc="4" dirty="0">
                    <a:solidFill>
                      <a:srgbClr val="404040"/>
                    </a:solidFill>
                    <a:cs typeface="Trebuchet MS"/>
                  </a:rPr>
                  <a:t> </a:t>
                </a:r>
                <a:r>
                  <a:rPr spc="-4" dirty="0">
                    <a:solidFill>
                      <a:srgbClr val="404040"/>
                    </a:solidFill>
                    <a:cs typeface="Trebuchet MS"/>
                  </a:rPr>
                  <a:t>diharapkan</a:t>
                </a:r>
                <a:endParaRPr dirty="0">
                  <a:solidFill>
                    <a:srgbClr val="2F2B20"/>
                  </a:solidFill>
                  <a:cs typeface="Trebuchet MS"/>
                </a:endParaRPr>
              </a:p>
            </p:txBody>
          </p:sp>
        </mc:Choice>
        <mc:Fallback xmlns="">
          <p:sp>
            <p:nvSpPr>
              <p:cNvPr id="9" name="object 3"/>
              <p:cNvSpPr txBox="1">
                <a:spLocks noRot="1" noChangeAspect="1" noMove="1" noResize="1" noEditPoints="1" noAdjustHandles="1" noChangeArrowheads="1" noChangeShapeType="1" noTextEdit="1"/>
              </p:cNvSpPr>
              <p:nvPr/>
            </p:nvSpPr>
            <p:spPr>
              <a:xfrm>
                <a:off x="456956" y="4466480"/>
                <a:ext cx="10297480" cy="2285497"/>
              </a:xfrm>
              <a:prstGeom prst="rect">
                <a:avLst/>
              </a:prstGeom>
              <a:blipFill rotWithShape="0">
                <a:blip r:embed="rId9"/>
                <a:stretch>
                  <a:fillRect l="-1303" t="-3467" b="-5067"/>
                </a:stretch>
              </a:blipFill>
            </p:spPr>
            <p:txBody>
              <a:bodyPr/>
              <a:lstStyle/>
              <a:p>
                <a:r>
                  <a:rPr lang="en-US">
                    <a:noFill/>
                  </a:rPr>
                  <a:t> </a:t>
                </a:r>
              </a:p>
            </p:txBody>
          </p:sp>
        </mc:Fallback>
      </mc:AlternateContent>
    </p:spTree>
    <p:extLst>
      <p:ext uri="{BB962C8B-B14F-4D97-AF65-F5344CB8AC3E}">
        <p14:creationId xmlns:p14="http://schemas.microsoft.com/office/powerpoint/2010/main" val="21841122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bwMode="auto">
          <a:xfrm>
            <a:off x="50639" y="75561"/>
            <a:ext cx="10542334" cy="639228"/>
          </a:xfrm>
          <a:prstGeom prst="rect">
            <a:avLst/>
          </a:prstGeom>
          <a:solidFill>
            <a:srgbClr val="FFC000"/>
          </a:solidFill>
          <a:ln>
            <a:solidFill>
              <a:schemeClr val="accent2">
                <a:lumMod val="75000"/>
              </a:schemeClr>
            </a:solidFill>
          </a:ln>
          <a:extLst>
            <a:ext uri="{909E8E84-426E-40dd-AFC4-6F175D3DCCD1}">
              <a14:hiddenFill xmlns:a14="http://schemas.microsoft.com/office/drawing/2010/main" xmlns="">
                <a:solidFill>
                  <a:srgbClr val="FFFFFF"/>
                </a:solidFill>
              </a14:hiddenFill>
            </a:ext>
          </a:extLst>
        </p:spPr>
        <p:txBody>
          <a:bodyPr vert="horz" wrap="square" lIns="84406" tIns="42203" rIns="84406" bIns="42203" numCol="1" anchor="t" anchorCtr="0" compatLnSpc="1">
            <a:prstTxWarp prst="textNoShape">
              <a:avLst/>
            </a:prstTxWarp>
            <a:spAutoFit/>
          </a:bodyPr>
          <a:lstStyle>
            <a:lvl1pPr algn="ctr" rtl="0" eaLnBrk="0" fontAlgn="base" hangingPunct="0">
              <a:spcBef>
                <a:spcPct val="0"/>
              </a:spcBef>
              <a:spcAft>
                <a:spcPct val="0"/>
              </a:spcAft>
              <a:defRPr sz="4400" kern="1200">
                <a:solidFill>
                  <a:schemeClr val="tx1"/>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2pPr>
            <a:lvl3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3pPr>
            <a:lvl4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4pPr>
            <a:lvl5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algn="l" eaLnBrk="1" hangingPunct="1"/>
            <a:r>
              <a:rPr lang="en-US" sz="1662" b="1" dirty="0">
                <a:solidFill>
                  <a:prstClr val="white"/>
                </a:solidFill>
                <a:cs typeface="Century Gothic" charset="0"/>
              </a:rPr>
              <a:t> </a:t>
            </a:r>
            <a:r>
              <a:rPr lang="en-US" sz="3600" b="1" dirty="0">
                <a:effectLst>
                  <a:outerShdw blurRad="38100" dist="38100" dir="2700000" algn="tl">
                    <a:srgbClr val="000000">
                      <a:alpha val="43137"/>
                    </a:srgbClr>
                  </a:outerShdw>
                </a:effectLst>
              </a:rPr>
              <a:t>Estimate Activity Durations </a:t>
            </a:r>
            <a:r>
              <a:rPr lang="en-US" sz="3600" b="1" dirty="0"/>
              <a:t>: </a:t>
            </a:r>
            <a:r>
              <a:rPr lang="en-US" sz="3600" b="1" dirty="0">
                <a:solidFill>
                  <a:srgbClr val="FF0000"/>
                </a:solidFill>
              </a:rPr>
              <a:t>Tools &amp; Techniques</a:t>
            </a:r>
            <a:endParaRPr lang="id-ID" sz="3600" b="1" dirty="0">
              <a:cs typeface="Century Gothic" charset="0"/>
            </a:endParaRPr>
          </a:p>
        </p:txBody>
      </p:sp>
      <p:pic>
        <p:nvPicPr>
          <p:cNvPr id="13" name="Picture 12"/>
          <p:cNvPicPr/>
          <p:nvPr/>
        </p:nvPicPr>
        <p:blipFill>
          <a:blip r:embed="rId2" cstate="print"/>
          <a:srcRect/>
          <a:stretch>
            <a:fillRect/>
          </a:stretch>
        </p:blipFill>
        <p:spPr bwMode="auto">
          <a:xfrm>
            <a:off x="10754436" y="75562"/>
            <a:ext cx="900752" cy="792010"/>
          </a:xfrm>
          <a:prstGeom prst="rect">
            <a:avLst/>
          </a:prstGeom>
          <a:noFill/>
          <a:ln w="9525">
            <a:noFill/>
            <a:miter lim="800000"/>
            <a:headEnd/>
            <a:tailEnd/>
          </a:ln>
        </p:spPr>
      </p:pic>
      <p:graphicFrame>
        <p:nvGraphicFramePr>
          <p:cNvPr id="7" name="Diagram 6"/>
          <p:cNvGraphicFramePr/>
          <p:nvPr>
            <p:extLst>
              <p:ext uri="{D42A27DB-BD31-4B8C-83A1-F6EECF244321}">
                <p14:modId xmlns:p14="http://schemas.microsoft.com/office/powerpoint/2010/main" val="1907938586"/>
              </p:ext>
            </p:extLst>
          </p:nvPr>
        </p:nvGraphicFramePr>
        <p:xfrm>
          <a:off x="456956" y="867573"/>
          <a:ext cx="9729700" cy="51085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Picture 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403291" y="5609229"/>
            <a:ext cx="1788709" cy="1132765"/>
          </a:xfrm>
          <a:prstGeom prst="rect">
            <a:avLst/>
          </a:prstGeom>
        </p:spPr>
      </p:pic>
      <p:pic>
        <p:nvPicPr>
          <p:cNvPr id="10" name="Picture 9" descr="Screen Clippi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51764" y="2140421"/>
            <a:ext cx="7391400" cy="2452737"/>
          </a:xfrm>
          <a:prstGeom prst="rect">
            <a:avLst/>
          </a:prstGeom>
        </p:spPr>
      </p:pic>
      <p:pic>
        <p:nvPicPr>
          <p:cNvPr id="11" name="Content Placeholder 11" descr="Screen Clipping"/>
          <p:cNvPicPr>
            <a:picLocks noGrp="1" noChangeAspect="1"/>
          </p:cNvPicPr>
          <p:nvPr>
            <p:ph idx="4294967295"/>
          </p:nvPr>
        </p:nvPicPr>
        <p:blipFill>
          <a:blip r:embed="rId10">
            <a:extLst>
              <a:ext uri="{28A0092B-C50C-407E-A947-70E740481C1C}">
                <a14:useLocalDpi xmlns:a14="http://schemas.microsoft.com/office/drawing/2010/main" val="0"/>
              </a:ext>
            </a:extLst>
          </a:blip>
          <a:stretch>
            <a:fillRect/>
          </a:stretch>
        </p:blipFill>
        <p:spPr>
          <a:xfrm>
            <a:off x="2600026" y="4593158"/>
            <a:ext cx="2438400" cy="792477"/>
          </a:xfrm>
        </p:spPr>
      </p:pic>
      <p:pic>
        <p:nvPicPr>
          <p:cNvPr id="12" name="Picture 11" descr="Screen Clippi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600026" y="5355155"/>
            <a:ext cx="2495138" cy="609601"/>
          </a:xfrm>
          <a:prstGeom prst="rect">
            <a:avLst/>
          </a:prstGeom>
        </p:spPr>
      </p:pic>
      <p:pic>
        <p:nvPicPr>
          <p:cNvPr id="14" name="Picture 13" descr="Screen Clippin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810431" y="6193355"/>
            <a:ext cx="2148840" cy="548639"/>
          </a:xfrm>
          <a:prstGeom prst="rect">
            <a:avLst/>
          </a:prstGeom>
        </p:spPr>
      </p:pic>
      <p:sp>
        <p:nvSpPr>
          <p:cNvPr id="15" name="Subtitle 15"/>
          <p:cNvSpPr txBox="1">
            <a:spLocks/>
          </p:cNvSpPr>
          <p:nvPr/>
        </p:nvSpPr>
        <p:spPr>
          <a:xfrm>
            <a:off x="206209" y="1561300"/>
            <a:ext cx="6461760" cy="47243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b="1"/>
              <a:t>Kalkulasi Waktu Untuk Setiap Aktivitas</a:t>
            </a:r>
            <a:endParaRPr lang="en-GB" sz="2400" b="1" dirty="0"/>
          </a:p>
        </p:txBody>
      </p:sp>
    </p:spTree>
    <p:extLst>
      <p:ext uri="{BB962C8B-B14F-4D97-AF65-F5344CB8AC3E}">
        <p14:creationId xmlns:p14="http://schemas.microsoft.com/office/powerpoint/2010/main" val="19520654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bwMode="auto">
          <a:xfrm>
            <a:off x="50639" y="75561"/>
            <a:ext cx="10542334" cy="639228"/>
          </a:xfrm>
          <a:prstGeom prst="rect">
            <a:avLst/>
          </a:prstGeom>
          <a:solidFill>
            <a:srgbClr val="FFC000"/>
          </a:solidFill>
          <a:ln>
            <a:solidFill>
              <a:schemeClr val="accent2">
                <a:lumMod val="75000"/>
              </a:schemeClr>
            </a:solidFill>
          </a:ln>
          <a:extLst>
            <a:ext uri="{909E8E84-426E-40dd-AFC4-6F175D3DCCD1}">
              <a14:hiddenFill xmlns:a14="http://schemas.microsoft.com/office/drawing/2010/main" xmlns="">
                <a:solidFill>
                  <a:srgbClr val="FFFFFF"/>
                </a:solidFill>
              </a14:hiddenFill>
            </a:ext>
          </a:extLst>
        </p:spPr>
        <p:txBody>
          <a:bodyPr vert="horz" wrap="square" lIns="84406" tIns="42203" rIns="84406" bIns="42203" numCol="1" anchor="t" anchorCtr="0" compatLnSpc="1">
            <a:prstTxWarp prst="textNoShape">
              <a:avLst/>
            </a:prstTxWarp>
            <a:spAutoFit/>
          </a:bodyPr>
          <a:lstStyle>
            <a:lvl1pPr algn="ctr" rtl="0" eaLnBrk="0" fontAlgn="base" hangingPunct="0">
              <a:spcBef>
                <a:spcPct val="0"/>
              </a:spcBef>
              <a:spcAft>
                <a:spcPct val="0"/>
              </a:spcAft>
              <a:defRPr sz="4400" kern="1200">
                <a:solidFill>
                  <a:schemeClr val="tx1"/>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2pPr>
            <a:lvl3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3pPr>
            <a:lvl4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4pPr>
            <a:lvl5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algn="l" eaLnBrk="1" hangingPunct="1"/>
            <a:r>
              <a:rPr lang="en-US" sz="1662" b="1" dirty="0">
                <a:solidFill>
                  <a:prstClr val="white"/>
                </a:solidFill>
                <a:cs typeface="Century Gothic" charset="0"/>
              </a:rPr>
              <a:t> </a:t>
            </a:r>
            <a:r>
              <a:rPr lang="en-US" sz="3600" b="1" dirty="0">
                <a:effectLst>
                  <a:outerShdw blurRad="38100" dist="38100" dir="2700000" algn="tl">
                    <a:srgbClr val="000000">
                      <a:alpha val="43137"/>
                    </a:srgbClr>
                  </a:outerShdw>
                </a:effectLst>
              </a:rPr>
              <a:t>Estimate Activity Durations </a:t>
            </a:r>
            <a:r>
              <a:rPr lang="en-US" sz="3600" b="1" dirty="0"/>
              <a:t>: </a:t>
            </a:r>
            <a:r>
              <a:rPr lang="en-US" sz="3600" b="1" dirty="0">
                <a:solidFill>
                  <a:srgbClr val="FF0000"/>
                </a:solidFill>
              </a:rPr>
              <a:t>Tools &amp; Techniques</a:t>
            </a:r>
            <a:endParaRPr lang="id-ID" sz="3600" b="1" dirty="0">
              <a:cs typeface="Century Gothic" charset="0"/>
            </a:endParaRPr>
          </a:p>
        </p:txBody>
      </p:sp>
      <p:pic>
        <p:nvPicPr>
          <p:cNvPr id="13" name="Picture 12"/>
          <p:cNvPicPr/>
          <p:nvPr/>
        </p:nvPicPr>
        <p:blipFill>
          <a:blip r:embed="rId2" cstate="print"/>
          <a:srcRect/>
          <a:stretch>
            <a:fillRect/>
          </a:stretch>
        </p:blipFill>
        <p:spPr bwMode="auto">
          <a:xfrm>
            <a:off x="10754436" y="75562"/>
            <a:ext cx="900752" cy="792010"/>
          </a:xfrm>
          <a:prstGeom prst="rect">
            <a:avLst/>
          </a:prstGeom>
          <a:noFill/>
          <a:ln w="9525">
            <a:noFill/>
            <a:miter lim="800000"/>
            <a:headEnd/>
            <a:tailEnd/>
          </a:ln>
        </p:spPr>
      </p:pic>
      <p:graphicFrame>
        <p:nvGraphicFramePr>
          <p:cNvPr id="7" name="Diagram 6"/>
          <p:cNvGraphicFramePr/>
          <p:nvPr>
            <p:extLst>
              <p:ext uri="{D42A27DB-BD31-4B8C-83A1-F6EECF244321}">
                <p14:modId xmlns:p14="http://schemas.microsoft.com/office/powerpoint/2010/main" val="278436658"/>
              </p:ext>
            </p:extLst>
          </p:nvPr>
        </p:nvGraphicFramePr>
        <p:xfrm>
          <a:off x="456956" y="867573"/>
          <a:ext cx="9729700" cy="51085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Picture 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403291" y="5609229"/>
            <a:ext cx="1788709" cy="1132765"/>
          </a:xfrm>
          <a:prstGeom prst="rect">
            <a:avLst/>
          </a:prstGeom>
        </p:spPr>
      </p:pic>
      <p:pic>
        <p:nvPicPr>
          <p:cNvPr id="16" name="Content Placeholder 5" descr="project-management-a-managerial-approach-7th-ed.pdf - Adobe Acrobat Reader DC"/>
          <p:cNvPicPr>
            <a:picLocks noGrp="1" noChangeAspect="1"/>
          </p:cNvPicPr>
          <p:nvPr>
            <p:ph idx="1"/>
          </p:nvPr>
        </p:nvPicPr>
        <p:blipFill rotWithShape="1">
          <a:blip r:embed="rId9">
            <a:extLst>
              <a:ext uri="{28A0092B-C50C-407E-A947-70E740481C1C}">
                <a14:useLocalDpi xmlns:a14="http://schemas.microsoft.com/office/drawing/2010/main" val="0"/>
              </a:ext>
            </a:extLst>
          </a:blip>
          <a:srcRect l="22000" t="37926" r="30000" b="21208"/>
          <a:stretch/>
        </p:blipFill>
        <p:spPr>
          <a:xfrm>
            <a:off x="456956" y="1894479"/>
            <a:ext cx="6057900" cy="3714750"/>
          </a:xfrm>
        </p:spPr>
      </p:pic>
      <p:pic>
        <p:nvPicPr>
          <p:cNvPr id="17" name="Content Placeholder 3" descr="project-management-a-managerial-approach-7th-ed.pdf - Adobe Acrobat Reader DC"/>
          <p:cNvPicPr>
            <a:picLocks noChangeAspect="1"/>
          </p:cNvPicPr>
          <p:nvPr/>
        </p:nvPicPr>
        <p:blipFill rotWithShape="1">
          <a:blip r:embed="rId10">
            <a:extLst>
              <a:ext uri="{28A0092B-C50C-407E-A947-70E740481C1C}">
                <a14:useLocalDpi xmlns:a14="http://schemas.microsoft.com/office/drawing/2010/main" val="0"/>
              </a:ext>
            </a:extLst>
          </a:blip>
          <a:srcRect l="24000" t="36069" r="45000" b="17494"/>
          <a:stretch/>
        </p:blipFill>
        <p:spPr>
          <a:xfrm>
            <a:off x="6514856" y="1808754"/>
            <a:ext cx="5372100" cy="3886200"/>
          </a:xfrm>
          <a:prstGeom prst="rect">
            <a:avLst/>
          </a:prstGeom>
        </p:spPr>
      </p:pic>
    </p:spTree>
    <p:extLst>
      <p:ext uri="{BB962C8B-B14F-4D97-AF65-F5344CB8AC3E}">
        <p14:creationId xmlns:p14="http://schemas.microsoft.com/office/powerpoint/2010/main" val="22739521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project-management-a-managerial-approach-7th-ed.pdf - Adobe Acrobat Reader DC"/>
          <p:cNvPicPr>
            <a:picLocks noGrp="1" noChangeAspect="1"/>
          </p:cNvPicPr>
          <p:nvPr>
            <p:ph idx="1"/>
          </p:nvPr>
        </p:nvPicPr>
        <p:blipFill rotWithShape="1">
          <a:blip r:embed="rId2">
            <a:extLst>
              <a:ext uri="{28A0092B-C50C-407E-A947-70E740481C1C}">
                <a14:useLocalDpi xmlns:a14="http://schemas.microsoft.com/office/drawing/2010/main" val="0"/>
              </a:ext>
            </a:extLst>
          </a:blip>
          <a:srcRect l="23000" t="39784" r="35000" b="15636"/>
          <a:stretch/>
        </p:blipFill>
        <p:spPr>
          <a:xfrm>
            <a:off x="2057400" y="1219200"/>
            <a:ext cx="7467600" cy="4800600"/>
          </a:xfrm>
        </p:spPr>
      </p:pic>
      <p:pic>
        <p:nvPicPr>
          <p:cNvPr id="3" name="Picture 2" descr="E:\other\TU-logo-primer-memusat.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982200" y="5410201"/>
            <a:ext cx="685800" cy="8052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18326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cstate="print">
            <a:extLst>
              <a:ext uri="{28A0092B-C50C-407E-A947-70E740481C1C}">
                <a14:useLocalDpi xmlns:a14="http://schemas.microsoft.com/office/drawing/2010/main" val="0"/>
              </a:ext>
            </a:extLst>
          </a:blip>
          <a:srcRect t="7813" b="7813"/>
          <a:stretch/>
        </p:blipFill>
        <p:spPr>
          <a:xfrm>
            <a:off x="0" y="-11906"/>
            <a:ext cx="12192000" cy="6858000"/>
          </a:xfrm>
          <a:prstGeom prst="rect">
            <a:avLst/>
          </a:prstGeom>
        </p:spPr>
      </p:pic>
      <p:sp>
        <p:nvSpPr>
          <p:cNvPr id="6" name="Title 1"/>
          <p:cNvSpPr txBox="1">
            <a:spLocks/>
          </p:cNvSpPr>
          <p:nvPr/>
        </p:nvSpPr>
        <p:spPr bwMode="auto">
          <a:xfrm>
            <a:off x="50639" y="75561"/>
            <a:ext cx="10542334" cy="516117"/>
          </a:xfrm>
          <a:prstGeom prst="rect">
            <a:avLst/>
          </a:prstGeom>
          <a:solidFill>
            <a:srgbClr val="FFC000"/>
          </a:solidFill>
          <a:ln>
            <a:solidFill>
              <a:schemeClr val="accent2">
                <a:lumMod val="75000"/>
              </a:schemeClr>
            </a:solidFill>
          </a:ln>
          <a:extLst>
            <a:ext uri="{909E8E84-426E-40dd-AFC4-6F175D3DCCD1}">
              <a14:hiddenFill xmlns:a14="http://schemas.microsoft.com/office/drawing/2010/main" xmlns="">
                <a:solidFill>
                  <a:srgbClr val="FFFFFF"/>
                </a:solidFill>
              </a14:hiddenFill>
            </a:ext>
          </a:extLst>
        </p:spPr>
        <p:txBody>
          <a:bodyPr vert="horz" wrap="square" lIns="84406" tIns="42203" rIns="84406" bIns="42203" numCol="1" anchor="t" anchorCtr="0" compatLnSpc="1">
            <a:prstTxWarp prst="textNoShape">
              <a:avLst/>
            </a:prstTxWarp>
            <a:spAutoFit/>
          </a:bodyPr>
          <a:lstStyle>
            <a:lvl1pPr algn="ctr" rtl="0" eaLnBrk="0" fontAlgn="base" hangingPunct="0">
              <a:spcBef>
                <a:spcPct val="0"/>
              </a:spcBef>
              <a:spcAft>
                <a:spcPct val="0"/>
              </a:spcAft>
              <a:defRPr sz="4400" kern="1200">
                <a:solidFill>
                  <a:schemeClr val="tx1"/>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2pPr>
            <a:lvl3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3pPr>
            <a:lvl4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4pPr>
            <a:lvl5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lvl="0" algn="l" eaLnBrk="1" hangingPunct="1"/>
            <a:r>
              <a:rPr lang="en-US" sz="2800" b="1" dirty="0">
                <a:cs typeface="Century Gothic" charset="0"/>
              </a:rPr>
              <a:t>SASARAN MATERI PERKULIAHAN</a:t>
            </a:r>
            <a:endParaRPr kumimoji="0" lang="en-US" sz="2800" b="1" i="0" u="none" strike="noStrike" kern="1200" cap="none" spc="0" normalizeH="0" baseline="0" noProof="0" dirty="0">
              <a:ln>
                <a:noFill/>
              </a:ln>
              <a:effectLst>
                <a:outerShdw blurRad="38100" dist="38100" dir="2700000" algn="tl">
                  <a:srgbClr val="000000">
                    <a:alpha val="43137"/>
                  </a:srgbClr>
                </a:outerShdw>
              </a:effectLst>
              <a:uLnTx/>
              <a:uFillTx/>
              <a:latin typeface="Calibri Light" panose="020F0302020204030204"/>
            </a:endParaRPr>
          </a:p>
        </p:txBody>
      </p:sp>
      <p:pic>
        <p:nvPicPr>
          <p:cNvPr id="13" name="Picture 12"/>
          <p:cNvPicPr/>
          <p:nvPr/>
        </p:nvPicPr>
        <p:blipFill>
          <a:blip r:embed="rId3" cstate="print"/>
          <a:srcRect/>
          <a:stretch>
            <a:fillRect/>
          </a:stretch>
        </p:blipFill>
        <p:spPr bwMode="auto">
          <a:xfrm>
            <a:off x="11000095" y="75561"/>
            <a:ext cx="846161" cy="756952"/>
          </a:xfrm>
          <a:prstGeom prst="rect">
            <a:avLst/>
          </a:prstGeom>
          <a:noFill/>
          <a:ln w="9525">
            <a:noFill/>
            <a:miter lim="800000"/>
            <a:headEnd/>
            <a:tailEnd/>
          </a:ln>
        </p:spPr>
      </p:pic>
      <p:grpSp>
        <p:nvGrpSpPr>
          <p:cNvPr id="5" name="Group 4"/>
          <p:cNvGrpSpPr/>
          <p:nvPr/>
        </p:nvGrpSpPr>
        <p:grpSpPr>
          <a:xfrm>
            <a:off x="296299" y="984789"/>
            <a:ext cx="11099582" cy="4842806"/>
            <a:chOff x="2825750" y="821961"/>
            <a:chExt cx="2476500" cy="5928118"/>
          </a:xfrm>
          <a:scene3d>
            <a:camera prst="orthographicFront"/>
            <a:lightRig rig="threePt" dir="t">
              <a:rot lat="0" lon="0" rev="7500000"/>
            </a:lightRig>
          </a:scene3d>
        </p:grpSpPr>
        <p:sp>
          <p:nvSpPr>
            <p:cNvPr id="7" name="Rectangle 6"/>
            <p:cNvSpPr/>
            <p:nvPr/>
          </p:nvSpPr>
          <p:spPr>
            <a:xfrm>
              <a:off x="2825750" y="974389"/>
              <a:ext cx="2476500" cy="5775690"/>
            </a:xfrm>
            <a:prstGeom prst="rect">
              <a:avLst/>
            </a:prstGeom>
            <a:sp3d extrusionH="190500" prstMaterial="dkEdge">
              <a:bevelT w="120650" h="38100" prst="relaxedInset"/>
              <a:bevelB w="120650" h="57150" prst="relaxedInset"/>
              <a:contourClr>
                <a:schemeClr val="bg1"/>
              </a:contourClr>
            </a:sp3d>
          </p:spPr>
          <p:style>
            <a:lnRef idx="1">
              <a:schemeClr val="accent4">
                <a:tint val="40000"/>
                <a:alpha val="90000"/>
                <a:hueOff val="5756959"/>
                <a:satOff val="-30630"/>
                <a:lumOff val="-1745"/>
                <a:alphaOff val="0"/>
              </a:schemeClr>
            </a:lnRef>
            <a:fillRef idx="1">
              <a:schemeClr val="accent4">
                <a:tint val="40000"/>
                <a:alpha val="90000"/>
                <a:hueOff val="5756959"/>
                <a:satOff val="-30630"/>
                <a:lumOff val="-1745"/>
                <a:alphaOff val="0"/>
              </a:schemeClr>
            </a:fillRef>
            <a:effectRef idx="2">
              <a:schemeClr val="accent4">
                <a:tint val="40000"/>
                <a:alpha val="90000"/>
                <a:hueOff val="5756959"/>
                <a:satOff val="-30630"/>
                <a:lumOff val="-1745"/>
                <a:alphaOff val="0"/>
              </a:schemeClr>
            </a:effectRef>
            <a:fontRef idx="minor">
              <a:schemeClr val="dk1">
                <a:hueOff val="0"/>
                <a:satOff val="0"/>
                <a:lumOff val="0"/>
                <a:alphaOff val="0"/>
              </a:schemeClr>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endParaRPr>
            </a:p>
          </p:txBody>
        </p:sp>
        <p:sp>
          <p:nvSpPr>
            <p:cNvPr id="8" name="Rectangle 7"/>
            <p:cNvSpPr/>
            <p:nvPr/>
          </p:nvSpPr>
          <p:spPr>
            <a:xfrm>
              <a:off x="2825750" y="821961"/>
              <a:ext cx="2476500" cy="5097668"/>
            </a:xfrm>
            <a:prstGeom prst="rect">
              <a:avLst/>
            </a:prstGeom>
            <a:sp3d/>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12014" tIns="112014" rIns="149352" bIns="168021" numCol="1" spcCol="1270" anchor="t" anchorCtr="0">
              <a:noAutofit/>
            </a:bodyPr>
            <a:lstStyle/>
            <a:p>
              <a:endParaRPr lang="en-US" altLang="en-US" sz="2800" dirty="0"/>
            </a:p>
            <a:p>
              <a:endParaRPr lang="en-US" altLang="en-US" sz="2800" dirty="0"/>
            </a:p>
            <a:p>
              <a:r>
                <a:rPr lang="en-US" altLang="en-US" sz="2800" dirty="0"/>
                <a:t>Pada </a:t>
              </a:r>
              <a:r>
                <a:rPr lang="en-US" altLang="en-US" sz="2800" dirty="0" err="1"/>
                <a:t>akhir</a:t>
              </a:r>
              <a:r>
                <a:rPr lang="en-US" altLang="en-US" sz="2800" dirty="0"/>
                <a:t> </a:t>
              </a:r>
              <a:r>
                <a:rPr lang="en-US" altLang="en-US" sz="2800" dirty="0" err="1"/>
                <a:t>pertemuan</a:t>
              </a:r>
              <a:r>
                <a:rPr lang="en-US" altLang="en-US" sz="2800" dirty="0"/>
                <a:t> </a:t>
              </a:r>
              <a:r>
                <a:rPr lang="en-US" altLang="en-US" sz="2800" dirty="0" err="1"/>
                <a:t>ini</a:t>
              </a:r>
              <a:r>
                <a:rPr lang="en-US" altLang="en-US" sz="2800" dirty="0"/>
                <a:t>, </a:t>
              </a:r>
              <a:r>
                <a:rPr lang="en-US" altLang="en-US" sz="2800" dirty="0" err="1"/>
                <a:t>diharapkan</a:t>
              </a:r>
              <a:r>
                <a:rPr lang="en-US" altLang="en-US" sz="2800" dirty="0"/>
                <a:t> :</a:t>
              </a:r>
            </a:p>
            <a:p>
              <a:pPr marL="514350" lvl="0" indent="-514350">
                <a:buFont typeface="+mj-lt"/>
                <a:buAutoNum type="arabicPeriod"/>
              </a:pPr>
              <a:r>
                <a:rPr lang="en-US" sz="2800" dirty="0" err="1"/>
                <a:t>Mahasiswa</a:t>
              </a:r>
              <a:r>
                <a:rPr lang="en-US" sz="2800" dirty="0"/>
                <a:t> </a:t>
              </a:r>
              <a:r>
                <a:rPr lang="en-US" sz="2800" dirty="0" err="1"/>
                <a:t>mampu</a:t>
              </a:r>
              <a:r>
                <a:rPr lang="en-US" sz="2800" dirty="0"/>
                <a:t> </a:t>
              </a:r>
              <a:r>
                <a:rPr lang="en-US" sz="2800" dirty="0" err="1"/>
                <a:t>menghitung</a:t>
              </a:r>
              <a:r>
                <a:rPr lang="en-US" sz="2800" dirty="0"/>
                <a:t> </a:t>
              </a:r>
              <a:r>
                <a:rPr lang="en-US" sz="2800" dirty="0" err="1"/>
                <a:t>waktu</a:t>
              </a:r>
              <a:r>
                <a:rPr lang="en-US" sz="2800" dirty="0"/>
                <a:t> </a:t>
              </a:r>
              <a:r>
                <a:rPr lang="en-US" sz="2800" dirty="0" err="1"/>
                <a:t>pengerjaan</a:t>
              </a:r>
              <a:r>
                <a:rPr lang="en-US" sz="2800" dirty="0"/>
                <a:t> </a:t>
              </a:r>
              <a:r>
                <a:rPr lang="en-US" sz="2800" dirty="0" err="1"/>
                <a:t>untuk</a:t>
              </a:r>
              <a:r>
                <a:rPr lang="en-US" sz="2800" dirty="0"/>
                <a:t> </a:t>
              </a:r>
              <a:r>
                <a:rPr lang="en-US" sz="2800" dirty="0" err="1"/>
                <a:t>setiap</a:t>
              </a:r>
              <a:r>
                <a:rPr lang="en-US" sz="2800" dirty="0"/>
                <a:t> </a:t>
              </a:r>
              <a:r>
                <a:rPr lang="en-US" sz="2800" dirty="0" err="1"/>
                <a:t>aktivitas</a:t>
              </a:r>
              <a:r>
                <a:rPr lang="en-US" sz="2800" dirty="0"/>
                <a:t> yang </a:t>
              </a:r>
              <a:r>
                <a:rPr lang="en-US" sz="2800" dirty="0" err="1"/>
                <a:t>perlu</a:t>
              </a:r>
              <a:r>
                <a:rPr lang="en-US" sz="2800" dirty="0"/>
                <a:t> </a:t>
              </a:r>
              <a:r>
                <a:rPr lang="en-US" sz="2800" dirty="0" err="1"/>
                <a:t>dilakukan</a:t>
              </a:r>
              <a:r>
                <a:rPr lang="en-US" sz="2800" dirty="0"/>
                <a:t> </a:t>
              </a:r>
              <a:r>
                <a:rPr lang="en-US" sz="2800" dirty="0" err="1"/>
                <a:t>dalam</a:t>
              </a:r>
              <a:r>
                <a:rPr lang="en-US" sz="2800" dirty="0"/>
                <a:t> </a:t>
              </a:r>
              <a:r>
                <a:rPr lang="en-US" sz="2800" dirty="0" err="1"/>
                <a:t>menyelesaikan</a:t>
              </a:r>
              <a:r>
                <a:rPr lang="en-US" sz="2800" dirty="0"/>
                <a:t> </a:t>
              </a:r>
              <a:r>
                <a:rPr lang="en-US" sz="2800" dirty="0" err="1"/>
                <a:t>proyek</a:t>
              </a:r>
              <a:r>
                <a:rPr lang="en-US" sz="2800" dirty="0"/>
                <a:t>.  </a:t>
              </a:r>
            </a:p>
            <a:p>
              <a:pPr marL="514350" indent="-514350">
                <a:buFont typeface="+mj-lt"/>
                <a:buAutoNum type="arabicPeriod"/>
              </a:pPr>
              <a:r>
                <a:rPr lang="en-US" sz="2800" dirty="0" err="1"/>
                <a:t>Mahasiswa</a:t>
              </a:r>
              <a:r>
                <a:rPr lang="en-US" sz="2800" dirty="0"/>
                <a:t> </a:t>
              </a:r>
              <a:r>
                <a:rPr lang="en-US" sz="2800" dirty="0" err="1"/>
                <a:t>mampu</a:t>
              </a:r>
              <a:r>
                <a:rPr lang="en-US" sz="2800" dirty="0"/>
                <a:t> </a:t>
              </a:r>
              <a:r>
                <a:rPr lang="en-US" sz="2800" dirty="0" err="1"/>
                <a:t>menyusun</a:t>
              </a:r>
              <a:r>
                <a:rPr lang="en-US" sz="2800" dirty="0"/>
                <a:t> </a:t>
              </a:r>
              <a:r>
                <a:rPr lang="en-US" sz="2800" dirty="0" err="1"/>
                <a:t>jadwal</a:t>
              </a:r>
              <a:r>
                <a:rPr lang="en-US" sz="2800" dirty="0"/>
                <a:t> </a:t>
              </a:r>
              <a:r>
                <a:rPr lang="en-US" sz="2800" dirty="0" err="1"/>
                <a:t>penyelesaian</a:t>
              </a:r>
              <a:r>
                <a:rPr lang="en-US" sz="2800" dirty="0"/>
                <a:t> </a:t>
              </a:r>
              <a:r>
                <a:rPr lang="en-US" sz="2800" dirty="0" err="1"/>
                <a:t>proyek</a:t>
              </a:r>
              <a:r>
                <a:rPr lang="en-US" dirty="0"/>
                <a:t>.</a:t>
              </a:r>
              <a:endParaRPr lang="en-US" sz="2400" dirty="0"/>
            </a:p>
          </p:txBody>
        </p:sp>
      </p:grpSp>
    </p:spTree>
    <p:extLst>
      <p:ext uri="{BB962C8B-B14F-4D97-AF65-F5344CB8AC3E}">
        <p14:creationId xmlns:p14="http://schemas.microsoft.com/office/powerpoint/2010/main" val="9271640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bwMode="auto">
          <a:xfrm>
            <a:off x="50639" y="75561"/>
            <a:ext cx="10542334" cy="639228"/>
          </a:xfrm>
          <a:prstGeom prst="rect">
            <a:avLst/>
          </a:prstGeom>
          <a:solidFill>
            <a:srgbClr val="FFC000"/>
          </a:solidFill>
          <a:ln>
            <a:solidFill>
              <a:schemeClr val="accent2">
                <a:lumMod val="75000"/>
              </a:schemeClr>
            </a:solidFill>
          </a:ln>
          <a:extLst>
            <a:ext uri="{909E8E84-426E-40dd-AFC4-6F175D3DCCD1}">
              <a14:hiddenFill xmlns:a14="http://schemas.microsoft.com/office/drawing/2010/main" xmlns="">
                <a:solidFill>
                  <a:srgbClr val="FFFFFF"/>
                </a:solidFill>
              </a14:hiddenFill>
            </a:ext>
          </a:extLst>
        </p:spPr>
        <p:txBody>
          <a:bodyPr vert="horz" wrap="square" lIns="84406" tIns="42203" rIns="84406" bIns="42203" numCol="1" anchor="t" anchorCtr="0" compatLnSpc="1">
            <a:prstTxWarp prst="textNoShape">
              <a:avLst/>
            </a:prstTxWarp>
            <a:spAutoFit/>
          </a:bodyPr>
          <a:lstStyle>
            <a:lvl1pPr algn="ctr" rtl="0" eaLnBrk="0" fontAlgn="base" hangingPunct="0">
              <a:spcBef>
                <a:spcPct val="0"/>
              </a:spcBef>
              <a:spcAft>
                <a:spcPct val="0"/>
              </a:spcAft>
              <a:defRPr sz="4400" kern="1200">
                <a:solidFill>
                  <a:schemeClr val="tx1"/>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2pPr>
            <a:lvl3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3pPr>
            <a:lvl4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4pPr>
            <a:lvl5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algn="l" eaLnBrk="1" hangingPunct="1"/>
            <a:r>
              <a:rPr lang="en-US" sz="1662" b="1" dirty="0">
                <a:solidFill>
                  <a:prstClr val="white"/>
                </a:solidFill>
                <a:cs typeface="Century Gothic" charset="0"/>
              </a:rPr>
              <a:t> </a:t>
            </a:r>
            <a:r>
              <a:rPr lang="en-US" sz="3600" b="1" dirty="0">
                <a:effectLst>
                  <a:outerShdw blurRad="38100" dist="38100" dir="2700000" algn="tl">
                    <a:srgbClr val="000000">
                      <a:alpha val="43137"/>
                    </a:srgbClr>
                  </a:outerShdw>
                </a:effectLst>
              </a:rPr>
              <a:t>Estimate Activity Durations </a:t>
            </a:r>
            <a:r>
              <a:rPr lang="en-US" sz="3600" b="1" dirty="0"/>
              <a:t>: </a:t>
            </a:r>
            <a:r>
              <a:rPr lang="en-US" sz="3600" b="1" dirty="0">
                <a:solidFill>
                  <a:srgbClr val="FF0000"/>
                </a:solidFill>
              </a:rPr>
              <a:t>Tools &amp; Techniques</a:t>
            </a:r>
            <a:endParaRPr lang="id-ID" sz="3600" b="1" dirty="0">
              <a:cs typeface="Century Gothic" charset="0"/>
            </a:endParaRPr>
          </a:p>
        </p:txBody>
      </p:sp>
      <p:pic>
        <p:nvPicPr>
          <p:cNvPr id="13" name="Picture 12"/>
          <p:cNvPicPr/>
          <p:nvPr/>
        </p:nvPicPr>
        <p:blipFill>
          <a:blip r:embed="rId2" cstate="print"/>
          <a:srcRect/>
          <a:stretch>
            <a:fillRect/>
          </a:stretch>
        </p:blipFill>
        <p:spPr bwMode="auto">
          <a:xfrm>
            <a:off x="10754436" y="75562"/>
            <a:ext cx="900752" cy="792010"/>
          </a:xfrm>
          <a:prstGeom prst="rect">
            <a:avLst/>
          </a:prstGeom>
          <a:noFill/>
          <a:ln w="9525">
            <a:noFill/>
            <a:miter lim="800000"/>
            <a:headEnd/>
            <a:tailEnd/>
          </a:ln>
        </p:spPr>
      </p:pic>
      <p:sp>
        <p:nvSpPr>
          <p:cNvPr id="3" name="Freeform 2"/>
          <p:cNvSpPr/>
          <p:nvPr/>
        </p:nvSpPr>
        <p:spPr>
          <a:xfrm>
            <a:off x="167237" y="814909"/>
            <a:ext cx="9729700" cy="540399"/>
          </a:xfrm>
          <a:custGeom>
            <a:avLst/>
            <a:gdLst>
              <a:gd name="connsiteX0" fmla="*/ 0 w 9729700"/>
              <a:gd name="connsiteY0" fmla="*/ 90068 h 540399"/>
              <a:gd name="connsiteX1" fmla="*/ 90068 w 9729700"/>
              <a:gd name="connsiteY1" fmla="*/ 0 h 540399"/>
              <a:gd name="connsiteX2" fmla="*/ 9639632 w 9729700"/>
              <a:gd name="connsiteY2" fmla="*/ 0 h 540399"/>
              <a:gd name="connsiteX3" fmla="*/ 9729700 w 9729700"/>
              <a:gd name="connsiteY3" fmla="*/ 90068 h 540399"/>
              <a:gd name="connsiteX4" fmla="*/ 9729700 w 9729700"/>
              <a:gd name="connsiteY4" fmla="*/ 450331 h 540399"/>
              <a:gd name="connsiteX5" fmla="*/ 9639632 w 9729700"/>
              <a:gd name="connsiteY5" fmla="*/ 540399 h 540399"/>
              <a:gd name="connsiteX6" fmla="*/ 90068 w 9729700"/>
              <a:gd name="connsiteY6" fmla="*/ 540399 h 540399"/>
              <a:gd name="connsiteX7" fmla="*/ 0 w 9729700"/>
              <a:gd name="connsiteY7" fmla="*/ 450331 h 540399"/>
              <a:gd name="connsiteX8" fmla="*/ 0 w 9729700"/>
              <a:gd name="connsiteY8" fmla="*/ 90068 h 540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729700" h="540399">
                <a:moveTo>
                  <a:pt x="0" y="90068"/>
                </a:moveTo>
                <a:cubicBezTo>
                  <a:pt x="0" y="40325"/>
                  <a:pt x="40325" y="0"/>
                  <a:pt x="90068" y="0"/>
                </a:cubicBezTo>
                <a:lnTo>
                  <a:pt x="9639632" y="0"/>
                </a:lnTo>
                <a:cubicBezTo>
                  <a:pt x="9689375" y="0"/>
                  <a:pt x="9729700" y="40325"/>
                  <a:pt x="9729700" y="90068"/>
                </a:cubicBezTo>
                <a:lnTo>
                  <a:pt x="9729700" y="450331"/>
                </a:lnTo>
                <a:cubicBezTo>
                  <a:pt x="9729700" y="500074"/>
                  <a:pt x="9689375" y="540399"/>
                  <a:pt x="9639632" y="540399"/>
                </a:cubicBezTo>
                <a:lnTo>
                  <a:pt x="90068" y="540399"/>
                </a:lnTo>
                <a:cubicBezTo>
                  <a:pt x="40325" y="540399"/>
                  <a:pt x="0" y="500074"/>
                  <a:pt x="0" y="450331"/>
                </a:cubicBezTo>
                <a:lnTo>
                  <a:pt x="0" y="90068"/>
                </a:lnTo>
                <a:close/>
              </a:path>
            </a:pathLst>
          </a:custGeom>
          <a:scene3d>
            <a:camera prst="orthographicFront">
              <a:rot lat="0" lon="0" rev="0"/>
            </a:camera>
            <a:lightRig rig="contrasting" dir="t">
              <a:rot lat="0" lon="0" rev="1200000"/>
            </a:lightRig>
          </a:scene3d>
          <a:sp3d contourW="19050" prstMaterial="metal">
            <a:bevelT w="88900" h="203200"/>
            <a:bevelB w="165100" h="254000"/>
          </a:sp3d>
        </p:spPr>
        <p:style>
          <a:lnRef idx="0">
            <a:schemeClr val="lt1">
              <a:hueOff val="0"/>
              <a:satOff val="0"/>
              <a:lumOff val="0"/>
              <a:alphaOff val="0"/>
            </a:schemeClr>
          </a:lnRef>
          <a:fillRef idx="1">
            <a:schemeClr val="accent5">
              <a:hueOff val="0"/>
              <a:satOff val="0"/>
              <a:lumOff val="0"/>
              <a:alphaOff val="0"/>
            </a:schemeClr>
          </a:fillRef>
          <a:effectRef idx="2">
            <a:schemeClr val="accent5">
              <a:hueOff val="0"/>
              <a:satOff val="0"/>
              <a:lumOff val="0"/>
              <a:alphaOff val="0"/>
            </a:schemeClr>
          </a:effectRef>
          <a:fontRef idx="minor">
            <a:schemeClr val="lt1"/>
          </a:fontRef>
        </p:style>
        <p:txBody>
          <a:bodyPr spcFirstLastPara="0" vert="horz" wrap="square" lIns="117820" tIns="117820" rIns="117820" bIns="117820" numCol="1" spcCol="1270" anchor="ctr" anchorCtr="0">
            <a:noAutofit/>
          </a:bodyPr>
          <a:lstStyle/>
          <a:p>
            <a:pPr marL="82550" lvl="0" indent="-82550" defTabSz="1066800">
              <a:lnSpc>
                <a:spcPct val="90000"/>
              </a:lnSpc>
              <a:spcBef>
                <a:spcPct val="0"/>
              </a:spcBef>
              <a:spcAft>
                <a:spcPct val="35000"/>
              </a:spcAft>
            </a:pPr>
            <a:r>
              <a:rPr lang="en-US" sz="2400" b="1" dirty="0">
                <a:solidFill>
                  <a:srgbClr val="404040"/>
                </a:solidFill>
                <a:latin typeface="Calibri" panose="020F0502020204030204" pitchFamily="34" charset="0"/>
                <a:cs typeface="Comic Sans MS"/>
              </a:rPr>
              <a:t>Bottom-up estimating</a:t>
            </a:r>
            <a:endParaRPr lang="en-US" sz="2400" b="1" kern="1200" dirty="0">
              <a:solidFill>
                <a:schemeClr val="tx1"/>
              </a:solidFill>
              <a:latin typeface="Calibri"/>
              <a:ea typeface="+mn-ea"/>
              <a:cs typeface="+mn-cs"/>
            </a:endParaRPr>
          </a:p>
        </p:txBody>
      </p:sp>
      <p:sp>
        <p:nvSpPr>
          <p:cNvPr id="5" name="Freeform 4"/>
          <p:cNvSpPr/>
          <p:nvPr/>
        </p:nvSpPr>
        <p:spPr>
          <a:xfrm>
            <a:off x="262772" y="1479886"/>
            <a:ext cx="11610780" cy="1549149"/>
          </a:xfrm>
          <a:custGeom>
            <a:avLst/>
            <a:gdLst>
              <a:gd name="connsiteX0" fmla="*/ 0 w 9729700"/>
              <a:gd name="connsiteY0" fmla="*/ 0 h 2241111"/>
              <a:gd name="connsiteX1" fmla="*/ 9729700 w 9729700"/>
              <a:gd name="connsiteY1" fmla="*/ 0 h 2241111"/>
              <a:gd name="connsiteX2" fmla="*/ 9729700 w 9729700"/>
              <a:gd name="connsiteY2" fmla="*/ 2241111 h 2241111"/>
              <a:gd name="connsiteX3" fmla="*/ 0 w 9729700"/>
              <a:gd name="connsiteY3" fmla="*/ 2241111 h 2241111"/>
              <a:gd name="connsiteX4" fmla="*/ 0 w 9729700"/>
              <a:gd name="connsiteY4" fmla="*/ 0 h 22411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29700" h="2241111">
                <a:moveTo>
                  <a:pt x="0" y="0"/>
                </a:moveTo>
                <a:lnTo>
                  <a:pt x="9729700" y="0"/>
                </a:lnTo>
                <a:lnTo>
                  <a:pt x="9729700" y="2241111"/>
                </a:lnTo>
                <a:lnTo>
                  <a:pt x="0" y="2241111"/>
                </a:lnTo>
                <a:lnTo>
                  <a:pt x="0" y="0"/>
                </a:lnTo>
                <a:close/>
              </a:path>
            </a:pathLst>
          </a:custGeom>
        </p:spPr>
        <p:style>
          <a:lnRef idx="1">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08918" tIns="30480" rIns="170688" bIns="30480" numCol="1" spcCol="1270" anchor="t" anchorCtr="0">
            <a:noAutofit/>
          </a:bodyPr>
          <a:lstStyle/>
          <a:p>
            <a:pPr marL="342900" lvl="1" indent="-342900" algn="just" defTabSz="1066800">
              <a:spcBef>
                <a:spcPct val="0"/>
              </a:spcBef>
              <a:spcAft>
                <a:spcPct val="20000"/>
              </a:spcAft>
              <a:buFont typeface="Arial" panose="020B0604020202020204" pitchFamily="34" charset="0"/>
              <a:buChar char="•"/>
            </a:pPr>
            <a:r>
              <a:rPr lang="en-US" sz="2000" spc="-4" dirty="0" err="1">
                <a:solidFill>
                  <a:srgbClr val="404040"/>
                </a:solidFill>
                <a:cs typeface="Comic Sans MS"/>
              </a:rPr>
              <a:t>Estimasi</a:t>
            </a:r>
            <a:r>
              <a:rPr lang="en-US" sz="2000" spc="-4" dirty="0">
                <a:solidFill>
                  <a:srgbClr val="404040"/>
                </a:solidFill>
                <a:cs typeface="Comic Sans MS"/>
              </a:rPr>
              <a:t> bottom-up </a:t>
            </a:r>
            <a:r>
              <a:rPr lang="en-US" sz="2000" spc="-4" dirty="0" err="1">
                <a:solidFill>
                  <a:srgbClr val="404040"/>
                </a:solidFill>
                <a:cs typeface="Comic Sans MS"/>
              </a:rPr>
              <a:t>adalah</a:t>
            </a:r>
            <a:r>
              <a:rPr lang="en-US" sz="2000" spc="-4" dirty="0">
                <a:solidFill>
                  <a:srgbClr val="404040"/>
                </a:solidFill>
                <a:cs typeface="Comic Sans MS"/>
              </a:rPr>
              <a:t> </a:t>
            </a:r>
            <a:r>
              <a:rPr lang="en-US" sz="2000" spc="-4" dirty="0" err="1">
                <a:solidFill>
                  <a:srgbClr val="404040"/>
                </a:solidFill>
                <a:cs typeface="Comic Sans MS"/>
              </a:rPr>
              <a:t>metode</a:t>
            </a:r>
            <a:r>
              <a:rPr lang="en-US" sz="2000" spc="-4" dirty="0">
                <a:solidFill>
                  <a:srgbClr val="404040"/>
                </a:solidFill>
                <a:cs typeface="Comic Sans MS"/>
              </a:rPr>
              <a:t> </a:t>
            </a:r>
            <a:r>
              <a:rPr lang="en-US" sz="2000" spc="-4" dirty="0" err="1">
                <a:solidFill>
                  <a:srgbClr val="404040"/>
                </a:solidFill>
                <a:cs typeface="Comic Sans MS"/>
              </a:rPr>
              <a:t>estimasi</a:t>
            </a:r>
            <a:r>
              <a:rPr lang="en-US" sz="2000" spc="-4" dirty="0">
                <a:solidFill>
                  <a:srgbClr val="404040"/>
                </a:solidFill>
                <a:cs typeface="Comic Sans MS"/>
              </a:rPr>
              <a:t> </a:t>
            </a:r>
            <a:r>
              <a:rPr lang="en-US" sz="2000" spc="-4" dirty="0" err="1">
                <a:solidFill>
                  <a:srgbClr val="404040"/>
                </a:solidFill>
                <a:cs typeface="Comic Sans MS"/>
              </a:rPr>
              <a:t>durasi</a:t>
            </a:r>
            <a:r>
              <a:rPr lang="en-US" sz="2000" spc="-4" dirty="0">
                <a:solidFill>
                  <a:srgbClr val="404040"/>
                </a:solidFill>
                <a:cs typeface="Comic Sans MS"/>
              </a:rPr>
              <a:t> </a:t>
            </a:r>
            <a:r>
              <a:rPr lang="en-US" sz="2000" spc="-4" dirty="0" err="1">
                <a:solidFill>
                  <a:srgbClr val="404040"/>
                </a:solidFill>
                <a:cs typeface="Comic Sans MS"/>
              </a:rPr>
              <a:t>atau</a:t>
            </a:r>
            <a:r>
              <a:rPr lang="en-US" sz="2000" spc="-4" dirty="0">
                <a:solidFill>
                  <a:srgbClr val="404040"/>
                </a:solidFill>
                <a:cs typeface="Comic Sans MS"/>
              </a:rPr>
              <a:t> </a:t>
            </a:r>
            <a:r>
              <a:rPr lang="en-US" sz="2000" spc="-4" dirty="0" err="1">
                <a:solidFill>
                  <a:srgbClr val="404040"/>
                </a:solidFill>
                <a:cs typeface="Comic Sans MS"/>
              </a:rPr>
              <a:t>biaya</a:t>
            </a:r>
            <a:r>
              <a:rPr lang="en-US" sz="2000" spc="-4" dirty="0">
                <a:solidFill>
                  <a:srgbClr val="404040"/>
                </a:solidFill>
                <a:cs typeface="Comic Sans MS"/>
              </a:rPr>
              <a:t> </a:t>
            </a:r>
            <a:r>
              <a:rPr lang="en-US" sz="2000" spc="-4" dirty="0" err="1">
                <a:solidFill>
                  <a:srgbClr val="404040"/>
                </a:solidFill>
                <a:cs typeface="Comic Sans MS"/>
              </a:rPr>
              <a:t>proyek</a:t>
            </a:r>
            <a:r>
              <a:rPr lang="en-US" sz="2000" spc="-4" dirty="0">
                <a:solidFill>
                  <a:srgbClr val="404040"/>
                </a:solidFill>
                <a:cs typeface="Comic Sans MS"/>
              </a:rPr>
              <a:t> </a:t>
            </a:r>
            <a:r>
              <a:rPr lang="en-US" sz="2000" spc="-4" dirty="0" err="1">
                <a:solidFill>
                  <a:srgbClr val="404040"/>
                </a:solidFill>
                <a:cs typeface="Comic Sans MS"/>
              </a:rPr>
              <a:t>dengan</a:t>
            </a:r>
            <a:r>
              <a:rPr lang="en-US" sz="2000" spc="-4" dirty="0">
                <a:solidFill>
                  <a:srgbClr val="404040"/>
                </a:solidFill>
                <a:cs typeface="Comic Sans MS"/>
              </a:rPr>
              <a:t> </a:t>
            </a:r>
            <a:r>
              <a:rPr lang="en-US" sz="2000" spc="-4" dirty="0" err="1">
                <a:solidFill>
                  <a:srgbClr val="404040"/>
                </a:solidFill>
                <a:cs typeface="Comic Sans MS"/>
              </a:rPr>
              <a:t>menggabungkan</a:t>
            </a:r>
            <a:r>
              <a:rPr lang="en-US" sz="2000" spc="-4" dirty="0">
                <a:solidFill>
                  <a:srgbClr val="404040"/>
                </a:solidFill>
                <a:cs typeface="Comic Sans MS"/>
              </a:rPr>
              <a:t> </a:t>
            </a:r>
            <a:r>
              <a:rPr lang="en-US" sz="2000" spc="-4" dirty="0" err="1">
                <a:solidFill>
                  <a:srgbClr val="404040"/>
                </a:solidFill>
                <a:cs typeface="Comic Sans MS"/>
              </a:rPr>
              <a:t>estimasi</a:t>
            </a:r>
            <a:r>
              <a:rPr lang="en-US" sz="2000" spc="-4" dirty="0">
                <a:solidFill>
                  <a:srgbClr val="404040"/>
                </a:solidFill>
                <a:cs typeface="Comic Sans MS"/>
              </a:rPr>
              <a:t> </a:t>
            </a:r>
            <a:r>
              <a:rPr lang="en-US" sz="2000" spc="-4" dirty="0" err="1">
                <a:solidFill>
                  <a:srgbClr val="404040"/>
                </a:solidFill>
                <a:cs typeface="Comic Sans MS"/>
              </a:rPr>
              <a:t>komponen</a:t>
            </a:r>
            <a:r>
              <a:rPr lang="en-US" sz="2000" spc="-4" dirty="0">
                <a:solidFill>
                  <a:srgbClr val="404040"/>
                </a:solidFill>
                <a:cs typeface="Comic Sans MS"/>
              </a:rPr>
              <a:t> </a:t>
            </a:r>
            <a:r>
              <a:rPr lang="en-US" sz="2000" spc="-4" dirty="0" err="1">
                <a:solidFill>
                  <a:srgbClr val="404040"/>
                </a:solidFill>
                <a:cs typeface="Comic Sans MS"/>
              </a:rPr>
              <a:t>tingkat</a:t>
            </a:r>
            <a:r>
              <a:rPr lang="en-US" sz="2000" spc="-4" dirty="0">
                <a:solidFill>
                  <a:srgbClr val="404040"/>
                </a:solidFill>
                <a:cs typeface="Comic Sans MS"/>
              </a:rPr>
              <a:t> </a:t>
            </a:r>
            <a:r>
              <a:rPr lang="en-US" sz="2000" spc="-4" dirty="0" err="1">
                <a:solidFill>
                  <a:srgbClr val="404040"/>
                </a:solidFill>
                <a:cs typeface="Comic Sans MS"/>
              </a:rPr>
              <a:t>rendah</a:t>
            </a:r>
            <a:r>
              <a:rPr lang="en-US" sz="2000" spc="-4" dirty="0">
                <a:solidFill>
                  <a:srgbClr val="404040"/>
                </a:solidFill>
                <a:cs typeface="Comic Sans MS"/>
              </a:rPr>
              <a:t> </a:t>
            </a:r>
            <a:r>
              <a:rPr lang="en-US" sz="2000" spc="-4" dirty="0" err="1">
                <a:solidFill>
                  <a:srgbClr val="404040"/>
                </a:solidFill>
                <a:cs typeface="Comic Sans MS"/>
              </a:rPr>
              <a:t>dari</a:t>
            </a:r>
            <a:r>
              <a:rPr lang="en-US" sz="2000" spc="-4" dirty="0">
                <a:solidFill>
                  <a:srgbClr val="404040"/>
                </a:solidFill>
                <a:cs typeface="Comic Sans MS"/>
              </a:rPr>
              <a:t> WBS.</a:t>
            </a:r>
          </a:p>
          <a:p>
            <a:pPr marL="342900" lvl="1" indent="-342900" algn="just" defTabSz="1066800">
              <a:spcBef>
                <a:spcPct val="0"/>
              </a:spcBef>
              <a:spcAft>
                <a:spcPct val="20000"/>
              </a:spcAft>
              <a:buFont typeface="Arial" panose="020B0604020202020204" pitchFamily="34" charset="0"/>
              <a:buChar char="•"/>
            </a:pPr>
            <a:r>
              <a:rPr lang="en-US" sz="2000" dirty="0" err="1">
                <a:solidFill>
                  <a:schemeClr val="tx1"/>
                </a:solidFill>
              </a:rPr>
              <a:t>Ketika</a:t>
            </a:r>
            <a:r>
              <a:rPr lang="en-US" sz="2000" dirty="0">
                <a:solidFill>
                  <a:schemeClr val="tx1"/>
                </a:solidFill>
              </a:rPr>
              <a:t> </a:t>
            </a:r>
            <a:r>
              <a:rPr lang="en-US" sz="2000" dirty="0" err="1">
                <a:solidFill>
                  <a:schemeClr val="tx1"/>
                </a:solidFill>
              </a:rPr>
              <a:t>durasi</a:t>
            </a:r>
            <a:r>
              <a:rPr lang="en-US" sz="2000" dirty="0">
                <a:solidFill>
                  <a:schemeClr val="tx1"/>
                </a:solidFill>
              </a:rPr>
              <a:t> </a:t>
            </a:r>
            <a:r>
              <a:rPr lang="en-US" sz="2000" dirty="0" err="1">
                <a:solidFill>
                  <a:schemeClr val="tx1"/>
                </a:solidFill>
              </a:rPr>
              <a:t>suatu</a:t>
            </a:r>
            <a:r>
              <a:rPr lang="en-US" sz="2000" dirty="0">
                <a:solidFill>
                  <a:schemeClr val="tx1"/>
                </a:solidFill>
              </a:rPr>
              <a:t> </a:t>
            </a:r>
            <a:r>
              <a:rPr lang="en-US" sz="2000" dirty="0" err="1">
                <a:solidFill>
                  <a:schemeClr val="tx1"/>
                </a:solidFill>
              </a:rPr>
              <a:t>kegiatan</a:t>
            </a:r>
            <a:r>
              <a:rPr lang="en-US" sz="2000" dirty="0">
                <a:solidFill>
                  <a:schemeClr val="tx1"/>
                </a:solidFill>
              </a:rPr>
              <a:t> </a:t>
            </a:r>
            <a:r>
              <a:rPr lang="en-US" sz="2000" dirty="0" err="1">
                <a:solidFill>
                  <a:schemeClr val="tx1"/>
                </a:solidFill>
              </a:rPr>
              <a:t>tidak</a:t>
            </a:r>
            <a:r>
              <a:rPr lang="en-US" sz="2000" dirty="0">
                <a:solidFill>
                  <a:schemeClr val="tx1"/>
                </a:solidFill>
              </a:rPr>
              <a:t> </a:t>
            </a:r>
            <a:r>
              <a:rPr lang="en-US" sz="2000" dirty="0" err="1">
                <a:solidFill>
                  <a:schemeClr val="tx1"/>
                </a:solidFill>
              </a:rPr>
              <a:t>dapat</a:t>
            </a:r>
            <a:r>
              <a:rPr lang="en-US" sz="2000" dirty="0">
                <a:solidFill>
                  <a:schemeClr val="tx1"/>
                </a:solidFill>
              </a:rPr>
              <a:t> </a:t>
            </a:r>
            <a:r>
              <a:rPr lang="en-US" sz="2000" dirty="0" err="1">
                <a:solidFill>
                  <a:schemeClr val="tx1"/>
                </a:solidFill>
              </a:rPr>
              <a:t>diestimasi</a:t>
            </a:r>
            <a:r>
              <a:rPr lang="en-US" sz="2000" dirty="0">
                <a:solidFill>
                  <a:schemeClr val="tx1"/>
                </a:solidFill>
              </a:rPr>
              <a:t> </a:t>
            </a:r>
            <a:r>
              <a:rPr lang="en-US" sz="2000" dirty="0" err="1">
                <a:solidFill>
                  <a:schemeClr val="tx1"/>
                </a:solidFill>
              </a:rPr>
              <a:t>lagi</a:t>
            </a:r>
            <a:r>
              <a:rPr lang="en-US" sz="2000" dirty="0">
                <a:solidFill>
                  <a:schemeClr val="tx1"/>
                </a:solidFill>
              </a:rPr>
              <a:t> </a:t>
            </a:r>
            <a:r>
              <a:rPr lang="en-US" sz="2000" dirty="0" err="1">
                <a:solidFill>
                  <a:schemeClr val="tx1"/>
                </a:solidFill>
              </a:rPr>
              <a:t>maka</a:t>
            </a:r>
            <a:r>
              <a:rPr lang="en-US" sz="2000" dirty="0">
                <a:solidFill>
                  <a:schemeClr val="tx1"/>
                </a:solidFill>
              </a:rPr>
              <a:t> </a:t>
            </a:r>
            <a:r>
              <a:rPr lang="en-US" sz="2000" dirty="0" err="1">
                <a:solidFill>
                  <a:schemeClr val="tx1"/>
                </a:solidFill>
              </a:rPr>
              <a:t>pekerjaan</a:t>
            </a:r>
            <a:r>
              <a:rPr lang="en-US" sz="2000" dirty="0">
                <a:solidFill>
                  <a:schemeClr val="tx1"/>
                </a:solidFill>
              </a:rPr>
              <a:t> </a:t>
            </a:r>
            <a:r>
              <a:rPr lang="en-US" sz="2000" dirty="0" err="1">
                <a:solidFill>
                  <a:schemeClr val="tx1"/>
                </a:solidFill>
              </a:rPr>
              <a:t>dalam</a:t>
            </a:r>
            <a:r>
              <a:rPr lang="en-US" sz="2000" dirty="0">
                <a:solidFill>
                  <a:schemeClr val="tx1"/>
                </a:solidFill>
              </a:rPr>
              <a:t> </a:t>
            </a:r>
            <a:r>
              <a:rPr lang="en-US" sz="2000" dirty="0" err="1">
                <a:solidFill>
                  <a:schemeClr val="tx1"/>
                </a:solidFill>
              </a:rPr>
              <a:t>aktivitas</a:t>
            </a:r>
            <a:r>
              <a:rPr lang="en-US" sz="2000" dirty="0">
                <a:solidFill>
                  <a:schemeClr val="tx1"/>
                </a:solidFill>
              </a:rPr>
              <a:t> </a:t>
            </a:r>
            <a:r>
              <a:rPr lang="en-US" sz="2000" dirty="0" err="1">
                <a:solidFill>
                  <a:schemeClr val="tx1"/>
                </a:solidFill>
              </a:rPr>
              <a:t>tersebut</a:t>
            </a:r>
            <a:r>
              <a:rPr lang="en-US" sz="2000" dirty="0">
                <a:solidFill>
                  <a:schemeClr val="tx1"/>
                </a:solidFill>
              </a:rPr>
              <a:t> </a:t>
            </a:r>
            <a:r>
              <a:rPr lang="en-US" sz="2000" dirty="0" err="1">
                <a:solidFill>
                  <a:schemeClr val="tx1"/>
                </a:solidFill>
              </a:rPr>
              <a:t>didekomposisi</a:t>
            </a:r>
            <a:r>
              <a:rPr lang="en-US" sz="2000" dirty="0">
                <a:solidFill>
                  <a:schemeClr val="tx1"/>
                </a:solidFill>
              </a:rPr>
              <a:t> </a:t>
            </a:r>
            <a:r>
              <a:rPr lang="en-US" sz="2000" dirty="0" err="1">
                <a:solidFill>
                  <a:schemeClr val="tx1"/>
                </a:solidFill>
              </a:rPr>
              <a:t>menjadi</a:t>
            </a:r>
            <a:r>
              <a:rPr lang="en-US" sz="2000" dirty="0">
                <a:solidFill>
                  <a:schemeClr val="tx1"/>
                </a:solidFill>
              </a:rPr>
              <a:t> </a:t>
            </a:r>
            <a:r>
              <a:rPr lang="en-US" sz="2000" dirty="0" err="1">
                <a:solidFill>
                  <a:schemeClr val="tx1"/>
                </a:solidFill>
              </a:rPr>
              <a:t>lebih</a:t>
            </a:r>
            <a:r>
              <a:rPr lang="en-US" sz="2000" dirty="0">
                <a:solidFill>
                  <a:schemeClr val="tx1"/>
                </a:solidFill>
              </a:rPr>
              <a:t> detail </a:t>
            </a:r>
            <a:r>
              <a:rPr lang="en-US" sz="2000" dirty="0" err="1">
                <a:solidFill>
                  <a:schemeClr val="tx1"/>
                </a:solidFill>
              </a:rPr>
              <a:t>dan</a:t>
            </a:r>
            <a:r>
              <a:rPr lang="en-US" sz="2000" dirty="0">
                <a:solidFill>
                  <a:schemeClr val="tx1"/>
                </a:solidFill>
              </a:rPr>
              <a:t> </a:t>
            </a:r>
            <a:r>
              <a:rPr lang="en-US" sz="2000" dirty="0" err="1">
                <a:solidFill>
                  <a:schemeClr val="tx1"/>
                </a:solidFill>
              </a:rPr>
              <a:t>durasi</a:t>
            </a:r>
            <a:r>
              <a:rPr lang="en-US" sz="2000" dirty="0">
                <a:solidFill>
                  <a:schemeClr val="tx1"/>
                </a:solidFill>
              </a:rPr>
              <a:t> detail </a:t>
            </a:r>
            <a:r>
              <a:rPr lang="en-US" sz="2000" dirty="0" err="1">
                <a:solidFill>
                  <a:schemeClr val="tx1"/>
                </a:solidFill>
              </a:rPr>
              <a:t>diperkirakan</a:t>
            </a:r>
            <a:r>
              <a:rPr lang="en-US" sz="2000" dirty="0">
                <a:solidFill>
                  <a:schemeClr val="tx1"/>
                </a:solidFill>
              </a:rPr>
              <a:t>. </a:t>
            </a:r>
            <a:r>
              <a:rPr lang="en-US" sz="2000" dirty="0" err="1">
                <a:solidFill>
                  <a:schemeClr val="tx1"/>
                </a:solidFill>
              </a:rPr>
              <a:t>Estimasi</a:t>
            </a:r>
            <a:r>
              <a:rPr lang="en-US" sz="2000" dirty="0">
                <a:solidFill>
                  <a:schemeClr val="tx1"/>
                </a:solidFill>
              </a:rPr>
              <a:t> </a:t>
            </a:r>
            <a:r>
              <a:rPr lang="en-US" sz="2000" dirty="0" err="1">
                <a:solidFill>
                  <a:schemeClr val="tx1"/>
                </a:solidFill>
              </a:rPr>
              <a:t>ini</a:t>
            </a:r>
            <a:r>
              <a:rPr lang="en-US" sz="2000" dirty="0">
                <a:solidFill>
                  <a:schemeClr val="tx1"/>
                </a:solidFill>
              </a:rPr>
              <a:t> </a:t>
            </a:r>
            <a:r>
              <a:rPr lang="en-US" sz="2000" dirty="0" err="1">
                <a:solidFill>
                  <a:schemeClr val="tx1"/>
                </a:solidFill>
              </a:rPr>
              <a:t>kemudian</a:t>
            </a:r>
            <a:r>
              <a:rPr lang="en-US" sz="2000" dirty="0">
                <a:solidFill>
                  <a:schemeClr val="tx1"/>
                </a:solidFill>
              </a:rPr>
              <a:t> </a:t>
            </a:r>
            <a:r>
              <a:rPr lang="en-US" sz="2000" dirty="0" err="1">
                <a:solidFill>
                  <a:schemeClr val="tx1"/>
                </a:solidFill>
              </a:rPr>
              <a:t>digabungkan</a:t>
            </a:r>
            <a:r>
              <a:rPr lang="en-US" sz="2000" dirty="0">
                <a:solidFill>
                  <a:schemeClr val="tx1"/>
                </a:solidFill>
              </a:rPr>
              <a:t> </a:t>
            </a:r>
            <a:r>
              <a:rPr lang="en-US" sz="2000" dirty="0" err="1">
                <a:solidFill>
                  <a:schemeClr val="tx1"/>
                </a:solidFill>
              </a:rPr>
              <a:t>menjadi</a:t>
            </a:r>
            <a:r>
              <a:rPr lang="en-US" sz="2000" dirty="0">
                <a:solidFill>
                  <a:schemeClr val="tx1"/>
                </a:solidFill>
              </a:rPr>
              <a:t> </a:t>
            </a:r>
            <a:r>
              <a:rPr lang="en-US" sz="2000" dirty="0" err="1">
                <a:solidFill>
                  <a:schemeClr val="tx1"/>
                </a:solidFill>
              </a:rPr>
              <a:t>jumlah</a:t>
            </a:r>
            <a:r>
              <a:rPr lang="en-US" sz="2000" dirty="0">
                <a:solidFill>
                  <a:schemeClr val="tx1"/>
                </a:solidFill>
              </a:rPr>
              <a:t> total </a:t>
            </a:r>
            <a:r>
              <a:rPr lang="en-US" sz="2000" dirty="0" err="1">
                <a:solidFill>
                  <a:schemeClr val="tx1"/>
                </a:solidFill>
              </a:rPr>
              <a:t>untuk</a:t>
            </a:r>
            <a:r>
              <a:rPr lang="en-US" sz="2000" dirty="0">
                <a:solidFill>
                  <a:schemeClr val="tx1"/>
                </a:solidFill>
              </a:rPr>
              <a:t> </a:t>
            </a:r>
            <a:r>
              <a:rPr lang="en-US" sz="2000" dirty="0" err="1">
                <a:solidFill>
                  <a:schemeClr val="tx1"/>
                </a:solidFill>
              </a:rPr>
              <a:t>setiap</a:t>
            </a:r>
            <a:r>
              <a:rPr lang="en-US" sz="2000" dirty="0">
                <a:solidFill>
                  <a:schemeClr val="tx1"/>
                </a:solidFill>
              </a:rPr>
              <a:t> </a:t>
            </a:r>
            <a:r>
              <a:rPr lang="en-US" sz="2000" dirty="0" err="1">
                <a:solidFill>
                  <a:schemeClr val="tx1"/>
                </a:solidFill>
              </a:rPr>
              <a:t>durasi</a:t>
            </a:r>
            <a:r>
              <a:rPr lang="en-US" sz="2000" dirty="0">
                <a:solidFill>
                  <a:schemeClr val="tx1"/>
                </a:solidFill>
              </a:rPr>
              <a:t> </a:t>
            </a:r>
            <a:r>
              <a:rPr lang="en-US" sz="2000" dirty="0" err="1">
                <a:solidFill>
                  <a:schemeClr val="tx1"/>
                </a:solidFill>
              </a:rPr>
              <a:t>aktivitas</a:t>
            </a:r>
            <a:r>
              <a:rPr lang="en-US" sz="2000" dirty="0">
                <a:solidFill>
                  <a:schemeClr val="tx1"/>
                </a:solidFill>
              </a:rPr>
              <a:t>.</a:t>
            </a:r>
            <a:endParaRPr lang="en-US" sz="2000" kern="1200" dirty="0">
              <a:solidFill>
                <a:schemeClr val="tx1"/>
              </a:solidFill>
              <a:latin typeface="Calibri"/>
            </a:endParaRPr>
          </a:p>
        </p:txBody>
      </p:sp>
      <p:sp>
        <p:nvSpPr>
          <p:cNvPr id="8" name="Freeform 7"/>
          <p:cNvSpPr/>
          <p:nvPr/>
        </p:nvSpPr>
        <p:spPr>
          <a:xfrm>
            <a:off x="167237" y="3285982"/>
            <a:ext cx="9729700" cy="563291"/>
          </a:xfrm>
          <a:custGeom>
            <a:avLst/>
            <a:gdLst>
              <a:gd name="connsiteX0" fmla="*/ 0 w 9729700"/>
              <a:gd name="connsiteY0" fmla="*/ 93884 h 563291"/>
              <a:gd name="connsiteX1" fmla="*/ 93884 w 9729700"/>
              <a:gd name="connsiteY1" fmla="*/ 0 h 563291"/>
              <a:gd name="connsiteX2" fmla="*/ 9635816 w 9729700"/>
              <a:gd name="connsiteY2" fmla="*/ 0 h 563291"/>
              <a:gd name="connsiteX3" fmla="*/ 9729700 w 9729700"/>
              <a:gd name="connsiteY3" fmla="*/ 93884 h 563291"/>
              <a:gd name="connsiteX4" fmla="*/ 9729700 w 9729700"/>
              <a:gd name="connsiteY4" fmla="*/ 469407 h 563291"/>
              <a:gd name="connsiteX5" fmla="*/ 9635816 w 9729700"/>
              <a:gd name="connsiteY5" fmla="*/ 563291 h 563291"/>
              <a:gd name="connsiteX6" fmla="*/ 93884 w 9729700"/>
              <a:gd name="connsiteY6" fmla="*/ 563291 h 563291"/>
              <a:gd name="connsiteX7" fmla="*/ 0 w 9729700"/>
              <a:gd name="connsiteY7" fmla="*/ 469407 h 563291"/>
              <a:gd name="connsiteX8" fmla="*/ 0 w 9729700"/>
              <a:gd name="connsiteY8" fmla="*/ 93884 h 5632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729700" h="563291">
                <a:moveTo>
                  <a:pt x="0" y="93884"/>
                </a:moveTo>
                <a:cubicBezTo>
                  <a:pt x="0" y="42033"/>
                  <a:pt x="42033" y="0"/>
                  <a:pt x="93884" y="0"/>
                </a:cubicBezTo>
                <a:lnTo>
                  <a:pt x="9635816" y="0"/>
                </a:lnTo>
                <a:cubicBezTo>
                  <a:pt x="9687667" y="0"/>
                  <a:pt x="9729700" y="42033"/>
                  <a:pt x="9729700" y="93884"/>
                </a:cubicBezTo>
                <a:lnTo>
                  <a:pt x="9729700" y="469407"/>
                </a:lnTo>
                <a:cubicBezTo>
                  <a:pt x="9729700" y="521258"/>
                  <a:pt x="9687667" y="563291"/>
                  <a:pt x="9635816" y="563291"/>
                </a:cubicBezTo>
                <a:lnTo>
                  <a:pt x="93884" y="563291"/>
                </a:lnTo>
                <a:cubicBezTo>
                  <a:pt x="42033" y="563291"/>
                  <a:pt x="0" y="521258"/>
                  <a:pt x="0" y="469407"/>
                </a:cubicBezTo>
                <a:lnTo>
                  <a:pt x="0" y="93884"/>
                </a:lnTo>
                <a:close/>
              </a:path>
            </a:pathLst>
          </a:custGeom>
          <a:scene3d>
            <a:camera prst="orthographicFront">
              <a:rot lat="0" lon="0" rev="0"/>
            </a:camera>
            <a:lightRig rig="contrasting" dir="t">
              <a:rot lat="0" lon="0" rev="1200000"/>
            </a:lightRig>
          </a:scene3d>
          <a:sp3d contourW="19050" prstMaterial="metal">
            <a:bevelT w="88900" h="203200"/>
            <a:bevelB w="165100" h="254000"/>
          </a:sp3d>
        </p:spPr>
        <p:style>
          <a:lnRef idx="0">
            <a:schemeClr val="lt1">
              <a:hueOff val="0"/>
              <a:satOff val="0"/>
              <a:lumOff val="0"/>
              <a:alphaOff val="0"/>
            </a:schemeClr>
          </a:lnRef>
          <a:fillRef idx="1">
            <a:schemeClr val="accent5">
              <a:hueOff val="-7353344"/>
              <a:satOff val="-10228"/>
              <a:lumOff val="-3922"/>
              <a:alphaOff val="0"/>
            </a:schemeClr>
          </a:fillRef>
          <a:effectRef idx="2">
            <a:schemeClr val="accent5">
              <a:hueOff val="-7353344"/>
              <a:satOff val="-10228"/>
              <a:lumOff val="-3922"/>
              <a:alphaOff val="0"/>
            </a:schemeClr>
          </a:effectRef>
          <a:fontRef idx="minor">
            <a:schemeClr val="lt1"/>
          </a:fontRef>
        </p:style>
        <p:txBody>
          <a:bodyPr spcFirstLastPara="0" vert="horz" wrap="square" lIns="118938" tIns="118938" rIns="118938" bIns="118938" numCol="1" spcCol="1270" anchor="ctr" anchorCtr="0">
            <a:noAutofit/>
          </a:bodyPr>
          <a:lstStyle/>
          <a:p>
            <a:pPr lvl="0" algn="l" defTabSz="1066800">
              <a:lnSpc>
                <a:spcPct val="90000"/>
              </a:lnSpc>
              <a:spcBef>
                <a:spcPct val="0"/>
              </a:spcBef>
              <a:spcAft>
                <a:spcPct val="35000"/>
              </a:spcAft>
            </a:pPr>
            <a:r>
              <a:rPr lang="en-GB" sz="2400" b="1" kern="1200" spc="-4" dirty="0">
                <a:solidFill>
                  <a:srgbClr val="404040"/>
                </a:solidFill>
                <a:cs typeface="Comic Sans MS"/>
              </a:rPr>
              <a:t>Data</a:t>
            </a:r>
            <a:r>
              <a:rPr lang="en-GB" sz="2400" b="1" kern="1200" spc="-49" dirty="0">
                <a:solidFill>
                  <a:srgbClr val="404040"/>
                </a:solidFill>
                <a:cs typeface="Comic Sans MS"/>
              </a:rPr>
              <a:t> </a:t>
            </a:r>
            <a:r>
              <a:rPr lang="en-GB" sz="2400" b="1" kern="1200" spc="-4" dirty="0">
                <a:solidFill>
                  <a:srgbClr val="404040"/>
                </a:solidFill>
                <a:cs typeface="Comic Sans MS"/>
              </a:rPr>
              <a:t>Analysis</a:t>
            </a:r>
            <a:endParaRPr lang="en-US" sz="2400" b="1" kern="1200" dirty="0">
              <a:solidFill>
                <a:schemeClr val="tx1"/>
              </a:solidFill>
            </a:endParaRPr>
          </a:p>
        </p:txBody>
      </p:sp>
      <p:sp>
        <p:nvSpPr>
          <p:cNvPr id="9" name="Freeform 8"/>
          <p:cNvSpPr/>
          <p:nvPr/>
        </p:nvSpPr>
        <p:spPr>
          <a:xfrm>
            <a:off x="262772" y="3977024"/>
            <a:ext cx="11610780" cy="2764970"/>
          </a:xfrm>
          <a:custGeom>
            <a:avLst/>
            <a:gdLst>
              <a:gd name="connsiteX0" fmla="*/ 0 w 9729700"/>
              <a:gd name="connsiteY0" fmla="*/ 0 h 2294604"/>
              <a:gd name="connsiteX1" fmla="*/ 9729700 w 9729700"/>
              <a:gd name="connsiteY1" fmla="*/ 0 h 2294604"/>
              <a:gd name="connsiteX2" fmla="*/ 9729700 w 9729700"/>
              <a:gd name="connsiteY2" fmla="*/ 2294604 h 2294604"/>
              <a:gd name="connsiteX3" fmla="*/ 0 w 9729700"/>
              <a:gd name="connsiteY3" fmla="*/ 2294604 h 2294604"/>
              <a:gd name="connsiteX4" fmla="*/ 0 w 9729700"/>
              <a:gd name="connsiteY4" fmla="*/ 0 h 22946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29700" h="2294604">
                <a:moveTo>
                  <a:pt x="0" y="0"/>
                </a:moveTo>
                <a:lnTo>
                  <a:pt x="9729700" y="0"/>
                </a:lnTo>
                <a:lnTo>
                  <a:pt x="9729700" y="2294604"/>
                </a:lnTo>
                <a:lnTo>
                  <a:pt x="0" y="2294604"/>
                </a:lnTo>
                <a:lnTo>
                  <a:pt x="0" y="0"/>
                </a:lnTo>
                <a:close/>
              </a:path>
            </a:pathLst>
          </a:custGeom>
        </p:spPr>
        <p:style>
          <a:lnRef idx="1">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08918" tIns="30480" rIns="170688" bIns="30480" numCol="1" spcCol="1270" anchor="t" anchorCtr="0">
            <a:noAutofit/>
          </a:bodyPr>
          <a:lstStyle/>
          <a:p>
            <a:pPr marL="0" lvl="1" algn="just" defTabSz="1066800">
              <a:lnSpc>
                <a:spcPct val="90000"/>
              </a:lnSpc>
              <a:spcBef>
                <a:spcPct val="0"/>
              </a:spcBef>
              <a:spcAft>
                <a:spcPct val="20000"/>
              </a:spcAft>
            </a:pPr>
            <a:r>
              <a:rPr lang="en-GB" sz="1900" b="1" spc="-4" dirty="0">
                <a:solidFill>
                  <a:srgbClr val="404040"/>
                </a:solidFill>
                <a:cs typeface="Comic Sans MS"/>
              </a:rPr>
              <a:t>Alternative Analysis</a:t>
            </a:r>
          </a:p>
          <a:p>
            <a:pPr marL="0" lvl="1" algn="just" defTabSz="1066800">
              <a:lnSpc>
                <a:spcPct val="90000"/>
              </a:lnSpc>
              <a:spcBef>
                <a:spcPct val="0"/>
              </a:spcBef>
              <a:spcAft>
                <a:spcPct val="20000"/>
              </a:spcAft>
            </a:pPr>
            <a:r>
              <a:rPr lang="en-GB" sz="1900" spc="-4" dirty="0">
                <a:solidFill>
                  <a:srgbClr val="404040"/>
                </a:solidFill>
                <a:cs typeface="Comic Sans MS"/>
              </a:rPr>
              <a:t>Alternative analysis </a:t>
            </a:r>
            <a:r>
              <a:rPr lang="en-GB" sz="1900" spc="-4" dirty="0" err="1">
                <a:solidFill>
                  <a:srgbClr val="404040"/>
                </a:solidFill>
                <a:cs typeface="Comic Sans MS"/>
              </a:rPr>
              <a:t>digunakan</a:t>
            </a:r>
            <a:r>
              <a:rPr lang="en-GB" sz="1900" spc="-4" dirty="0">
                <a:solidFill>
                  <a:srgbClr val="404040"/>
                </a:solidFill>
                <a:cs typeface="Comic Sans MS"/>
              </a:rPr>
              <a:t> </a:t>
            </a:r>
            <a:r>
              <a:rPr lang="en-GB" sz="1900" spc="-4" dirty="0" err="1">
                <a:solidFill>
                  <a:srgbClr val="404040"/>
                </a:solidFill>
                <a:cs typeface="Comic Sans MS"/>
              </a:rPr>
              <a:t>untuk</a:t>
            </a:r>
            <a:r>
              <a:rPr lang="en-GB" sz="1900" spc="-4" dirty="0">
                <a:solidFill>
                  <a:srgbClr val="404040"/>
                </a:solidFill>
                <a:cs typeface="Comic Sans MS"/>
              </a:rPr>
              <a:t> </a:t>
            </a:r>
            <a:r>
              <a:rPr lang="en-GB" sz="1900" spc="-4" dirty="0" err="1">
                <a:solidFill>
                  <a:srgbClr val="404040"/>
                </a:solidFill>
                <a:cs typeface="Comic Sans MS"/>
              </a:rPr>
              <a:t>membandingkan</a:t>
            </a:r>
            <a:r>
              <a:rPr lang="en-GB" sz="1900" spc="-4" dirty="0">
                <a:solidFill>
                  <a:srgbClr val="404040"/>
                </a:solidFill>
                <a:cs typeface="Comic Sans MS"/>
              </a:rPr>
              <a:t> </a:t>
            </a:r>
            <a:r>
              <a:rPr lang="en-GB" sz="1900" spc="-4" dirty="0" err="1">
                <a:solidFill>
                  <a:srgbClr val="404040"/>
                </a:solidFill>
                <a:cs typeface="Comic Sans MS"/>
              </a:rPr>
              <a:t>berbagai</a:t>
            </a:r>
            <a:r>
              <a:rPr lang="en-GB" sz="1900" spc="-4" dirty="0">
                <a:solidFill>
                  <a:srgbClr val="404040"/>
                </a:solidFill>
                <a:cs typeface="Comic Sans MS"/>
              </a:rPr>
              <a:t> </a:t>
            </a:r>
            <a:r>
              <a:rPr lang="en-GB" sz="1900" spc="-4" dirty="0" err="1">
                <a:solidFill>
                  <a:srgbClr val="404040"/>
                </a:solidFill>
                <a:cs typeface="Comic Sans MS"/>
              </a:rPr>
              <a:t>tingkat</a:t>
            </a:r>
            <a:r>
              <a:rPr lang="en-GB" sz="1900" spc="-4" dirty="0">
                <a:solidFill>
                  <a:srgbClr val="404040"/>
                </a:solidFill>
                <a:cs typeface="Comic Sans MS"/>
              </a:rPr>
              <a:t> </a:t>
            </a:r>
            <a:r>
              <a:rPr lang="en-GB" sz="1900" spc="-4" dirty="0" err="1">
                <a:solidFill>
                  <a:srgbClr val="404040"/>
                </a:solidFill>
                <a:cs typeface="Comic Sans MS"/>
              </a:rPr>
              <a:t>kemampuan</a:t>
            </a:r>
            <a:r>
              <a:rPr lang="en-GB" sz="1900" spc="-4" dirty="0">
                <a:solidFill>
                  <a:srgbClr val="404040"/>
                </a:solidFill>
                <a:cs typeface="Comic Sans MS"/>
              </a:rPr>
              <a:t> </a:t>
            </a:r>
            <a:r>
              <a:rPr lang="en-GB" sz="1900" spc="-4" dirty="0" err="1">
                <a:solidFill>
                  <a:srgbClr val="404040"/>
                </a:solidFill>
                <a:cs typeface="Comic Sans MS"/>
              </a:rPr>
              <a:t>atau</a:t>
            </a:r>
            <a:r>
              <a:rPr lang="en-GB" sz="1900" spc="-4" dirty="0">
                <a:solidFill>
                  <a:srgbClr val="404040"/>
                </a:solidFill>
                <a:cs typeface="Comic Sans MS"/>
              </a:rPr>
              <a:t> </a:t>
            </a:r>
            <a:r>
              <a:rPr lang="en-GB" sz="1900" spc="-4" dirty="0" err="1">
                <a:solidFill>
                  <a:srgbClr val="404040"/>
                </a:solidFill>
                <a:cs typeface="Comic Sans MS"/>
              </a:rPr>
              <a:t>keterampilan</a:t>
            </a:r>
            <a:r>
              <a:rPr lang="en-GB" sz="1900" spc="-4" dirty="0">
                <a:solidFill>
                  <a:srgbClr val="404040"/>
                </a:solidFill>
                <a:cs typeface="Comic Sans MS"/>
              </a:rPr>
              <a:t> </a:t>
            </a:r>
            <a:r>
              <a:rPr lang="en-GB" sz="1900" spc="-4" dirty="0" err="1">
                <a:solidFill>
                  <a:srgbClr val="404040"/>
                </a:solidFill>
                <a:cs typeface="Comic Sans MS"/>
              </a:rPr>
              <a:t>sumber</a:t>
            </a:r>
            <a:r>
              <a:rPr lang="en-GB" sz="1900" spc="-4" dirty="0">
                <a:solidFill>
                  <a:srgbClr val="404040"/>
                </a:solidFill>
                <a:cs typeface="Comic Sans MS"/>
              </a:rPr>
              <a:t> </a:t>
            </a:r>
            <a:r>
              <a:rPr lang="en-GB" sz="1900" spc="-4" dirty="0" err="1">
                <a:solidFill>
                  <a:srgbClr val="404040"/>
                </a:solidFill>
                <a:cs typeface="Comic Sans MS"/>
              </a:rPr>
              <a:t>daya</a:t>
            </a:r>
            <a:r>
              <a:rPr lang="en-GB" sz="1900" spc="-4" dirty="0">
                <a:solidFill>
                  <a:srgbClr val="404040"/>
                </a:solidFill>
                <a:cs typeface="Comic Sans MS"/>
              </a:rPr>
              <a:t>; </a:t>
            </a:r>
            <a:r>
              <a:rPr lang="en-GB" sz="1900" spc="-4" dirty="0" err="1">
                <a:solidFill>
                  <a:srgbClr val="404040"/>
                </a:solidFill>
                <a:cs typeface="Comic Sans MS"/>
              </a:rPr>
              <a:t>penjadwalan</a:t>
            </a:r>
            <a:r>
              <a:rPr lang="en-GB" sz="1900" spc="-4" dirty="0">
                <a:solidFill>
                  <a:srgbClr val="404040"/>
                </a:solidFill>
                <a:cs typeface="Comic Sans MS"/>
              </a:rPr>
              <a:t> </a:t>
            </a:r>
            <a:r>
              <a:rPr lang="en-GB" sz="1900" spc="-4" dirty="0" err="1">
                <a:solidFill>
                  <a:srgbClr val="404040"/>
                </a:solidFill>
                <a:cs typeface="Comic Sans MS"/>
              </a:rPr>
              <a:t>teknik</a:t>
            </a:r>
            <a:r>
              <a:rPr lang="en-GB" sz="1900" spc="-4" dirty="0">
                <a:solidFill>
                  <a:srgbClr val="404040"/>
                </a:solidFill>
                <a:cs typeface="Comic Sans MS"/>
              </a:rPr>
              <a:t> </a:t>
            </a:r>
            <a:r>
              <a:rPr lang="en-GB" sz="1900" spc="-4" dirty="0" err="1">
                <a:solidFill>
                  <a:srgbClr val="404040"/>
                </a:solidFill>
                <a:cs typeface="Comic Sans MS"/>
              </a:rPr>
              <a:t>kompresi</a:t>
            </a:r>
            <a:r>
              <a:rPr lang="en-GB" sz="1900" spc="-4" dirty="0">
                <a:solidFill>
                  <a:srgbClr val="404040"/>
                </a:solidFill>
                <a:cs typeface="Comic Sans MS"/>
              </a:rPr>
              <a:t> </a:t>
            </a:r>
            <a:r>
              <a:rPr lang="en-GB" sz="1900" spc="-4" dirty="0" err="1">
                <a:solidFill>
                  <a:srgbClr val="404040"/>
                </a:solidFill>
                <a:cs typeface="Comic Sans MS"/>
              </a:rPr>
              <a:t>alat</a:t>
            </a:r>
            <a:r>
              <a:rPr lang="en-GB" sz="1900" spc="-4" dirty="0">
                <a:solidFill>
                  <a:srgbClr val="404040"/>
                </a:solidFill>
                <a:cs typeface="Comic Sans MS"/>
              </a:rPr>
              <a:t> yang </a:t>
            </a:r>
            <a:r>
              <a:rPr lang="en-GB" sz="1900" spc="-4" dirty="0" err="1">
                <a:solidFill>
                  <a:srgbClr val="404040"/>
                </a:solidFill>
                <a:cs typeface="Comic Sans MS"/>
              </a:rPr>
              <a:t>berbeda</a:t>
            </a:r>
            <a:r>
              <a:rPr lang="en-GB" sz="1900" spc="-4" dirty="0">
                <a:solidFill>
                  <a:srgbClr val="404040"/>
                </a:solidFill>
                <a:cs typeface="Comic Sans MS"/>
              </a:rPr>
              <a:t> (manual versus </a:t>
            </a:r>
            <a:r>
              <a:rPr lang="en-GB" sz="1900" spc="-4" dirty="0" err="1">
                <a:solidFill>
                  <a:srgbClr val="404040"/>
                </a:solidFill>
                <a:cs typeface="Comic Sans MS"/>
              </a:rPr>
              <a:t>otomatis</a:t>
            </a:r>
            <a:r>
              <a:rPr lang="en-GB" sz="1900" spc="-4" dirty="0">
                <a:solidFill>
                  <a:srgbClr val="404040"/>
                </a:solidFill>
                <a:cs typeface="Comic Sans MS"/>
              </a:rPr>
              <a:t>); </a:t>
            </a:r>
            <a:r>
              <a:rPr lang="en-GB" sz="1900" spc="-4" dirty="0" err="1">
                <a:solidFill>
                  <a:srgbClr val="404040"/>
                </a:solidFill>
                <a:cs typeface="Comic Sans MS"/>
              </a:rPr>
              <a:t>dan</a:t>
            </a:r>
            <a:r>
              <a:rPr lang="en-GB" sz="1900" spc="-4" dirty="0">
                <a:solidFill>
                  <a:srgbClr val="404040"/>
                </a:solidFill>
                <a:cs typeface="Comic Sans MS"/>
              </a:rPr>
              <a:t> </a:t>
            </a:r>
            <a:r>
              <a:rPr lang="en-GB" sz="1900" spc="-4" dirty="0" err="1">
                <a:solidFill>
                  <a:srgbClr val="404040"/>
                </a:solidFill>
                <a:cs typeface="Comic Sans MS"/>
              </a:rPr>
              <a:t>membuat</a:t>
            </a:r>
            <a:r>
              <a:rPr lang="en-GB" sz="1900" spc="-4" dirty="0">
                <a:solidFill>
                  <a:srgbClr val="404040"/>
                </a:solidFill>
                <a:cs typeface="Comic Sans MS"/>
              </a:rPr>
              <a:t>, </a:t>
            </a:r>
            <a:r>
              <a:rPr lang="en-GB" sz="1900" spc="-4" dirty="0" err="1">
                <a:solidFill>
                  <a:srgbClr val="404040"/>
                </a:solidFill>
                <a:cs typeface="Comic Sans MS"/>
              </a:rPr>
              <a:t>menyewakan</a:t>
            </a:r>
            <a:r>
              <a:rPr lang="en-GB" sz="1900" spc="-4" dirty="0">
                <a:solidFill>
                  <a:srgbClr val="404040"/>
                </a:solidFill>
                <a:cs typeface="Comic Sans MS"/>
              </a:rPr>
              <a:t>, </a:t>
            </a:r>
            <a:r>
              <a:rPr lang="en-GB" sz="1900" spc="-4" dirty="0" err="1">
                <a:solidFill>
                  <a:srgbClr val="404040"/>
                </a:solidFill>
                <a:cs typeface="Comic Sans MS"/>
              </a:rPr>
              <a:t>atau</a:t>
            </a:r>
            <a:r>
              <a:rPr lang="en-GB" sz="1900" spc="-4" dirty="0">
                <a:solidFill>
                  <a:srgbClr val="404040"/>
                </a:solidFill>
                <a:cs typeface="Comic Sans MS"/>
              </a:rPr>
              <a:t> </a:t>
            </a:r>
            <a:r>
              <a:rPr lang="en-GB" sz="1900" spc="-4" dirty="0" err="1">
                <a:solidFill>
                  <a:srgbClr val="404040"/>
                </a:solidFill>
                <a:cs typeface="Comic Sans MS"/>
              </a:rPr>
              <a:t>membeli</a:t>
            </a:r>
            <a:r>
              <a:rPr lang="en-GB" sz="1900" spc="-4" dirty="0">
                <a:solidFill>
                  <a:srgbClr val="404040"/>
                </a:solidFill>
                <a:cs typeface="Comic Sans MS"/>
              </a:rPr>
              <a:t> </a:t>
            </a:r>
            <a:r>
              <a:rPr lang="en-GB" sz="1900" spc="-4" dirty="0" err="1">
                <a:solidFill>
                  <a:srgbClr val="404040"/>
                </a:solidFill>
                <a:cs typeface="Comic Sans MS"/>
              </a:rPr>
              <a:t>keputusan</a:t>
            </a:r>
            <a:r>
              <a:rPr lang="en-GB" sz="1900" spc="-4" dirty="0">
                <a:solidFill>
                  <a:srgbClr val="404040"/>
                </a:solidFill>
                <a:cs typeface="Comic Sans MS"/>
              </a:rPr>
              <a:t> </a:t>
            </a:r>
            <a:r>
              <a:rPr lang="en-GB" sz="1900" spc="-4" dirty="0" err="1">
                <a:solidFill>
                  <a:srgbClr val="404040"/>
                </a:solidFill>
                <a:cs typeface="Comic Sans MS"/>
              </a:rPr>
              <a:t>mengenai</a:t>
            </a:r>
            <a:r>
              <a:rPr lang="en-GB" sz="1900" spc="-4" dirty="0">
                <a:solidFill>
                  <a:srgbClr val="404040"/>
                </a:solidFill>
                <a:cs typeface="Comic Sans MS"/>
              </a:rPr>
              <a:t> </a:t>
            </a:r>
            <a:r>
              <a:rPr lang="en-GB" sz="1900" spc="-4" dirty="0" err="1">
                <a:solidFill>
                  <a:srgbClr val="404040"/>
                </a:solidFill>
                <a:cs typeface="Comic Sans MS"/>
              </a:rPr>
              <a:t>sumber</a:t>
            </a:r>
            <a:r>
              <a:rPr lang="en-GB" sz="1900" spc="-4" dirty="0">
                <a:solidFill>
                  <a:srgbClr val="404040"/>
                </a:solidFill>
                <a:cs typeface="Comic Sans MS"/>
              </a:rPr>
              <a:t> </a:t>
            </a:r>
            <a:r>
              <a:rPr lang="en-GB" sz="1900" spc="-4" dirty="0" err="1">
                <a:solidFill>
                  <a:srgbClr val="404040"/>
                </a:solidFill>
                <a:cs typeface="Comic Sans MS"/>
              </a:rPr>
              <a:t>daya</a:t>
            </a:r>
            <a:r>
              <a:rPr lang="en-GB" sz="1900" spc="-4" dirty="0">
                <a:solidFill>
                  <a:srgbClr val="404040"/>
                </a:solidFill>
                <a:cs typeface="Comic Sans MS"/>
              </a:rPr>
              <a:t>. Hal </a:t>
            </a:r>
            <a:r>
              <a:rPr lang="en-GB" sz="1900" spc="-4" dirty="0" err="1">
                <a:solidFill>
                  <a:srgbClr val="404040"/>
                </a:solidFill>
                <a:cs typeface="Comic Sans MS"/>
              </a:rPr>
              <a:t>ini</a:t>
            </a:r>
            <a:r>
              <a:rPr lang="en-GB" sz="1900" spc="-4" dirty="0">
                <a:solidFill>
                  <a:srgbClr val="404040"/>
                </a:solidFill>
                <a:cs typeface="Comic Sans MS"/>
              </a:rPr>
              <a:t> </a:t>
            </a:r>
            <a:r>
              <a:rPr lang="en-GB" sz="1900" spc="-4" dirty="0" err="1">
                <a:solidFill>
                  <a:srgbClr val="404040"/>
                </a:solidFill>
                <a:cs typeface="Comic Sans MS"/>
              </a:rPr>
              <a:t>memungkinkan</a:t>
            </a:r>
            <a:r>
              <a:rPr lang="en-GB" sz="1900" spc="-4" dirty="0">
                <a:solidFill>
                  <a:srgbClr val="404040"/>
                </a:solidFill>
                <a:cs typeface="Comic Sans MS"/>
              </a:rPr>
              <a:t> </a:t>
            </a:r>
            <a:r>
              <a:rPr lang="en-GB" sz="1900" spc="-4" dirty="0" err="1">
                <a:solidFill>
                  <a:srgbClr val="404040"/>
                </a:solidFill>
                <a:cs typeface="Comic Sans MS"/>
              </a:rPr>
              <a:t>tim</a:t>
            </a:r>
            <a:r>
              <a:rPr lang="en-GB" sz="1900" spc="-4" dirty="0">
                <a:solidFill>
                  <a:srgbClr val="404040"/>
                </a:solidFill>
                <a:cs typeface="Comic Sans MS"/>
              </a:rPr>
              <a:t> </a:t>
            </a:r>
            <a:r>
              <a:rPr lang="en-GB" sz="1900" spc="-4" dirty="0" err="1">
                <a:solidFill>
                  <a:srgbClr val="404040"/>
                </a:solidFill>
                <a:cs typeface="Comic Sans MS"/>
              </a:rPr>
              <a:t>untuk</a:t>
            </a:r>
            <a:r>
              <a:rPr lang="en-GB" sz="1900" spc="-4" dirty="0">
                <a:solidFill>
                  <a:srgbClr val="404040"/>
                </a:solidFill>
                <a:cs typeface="Comic Sans MS"/>
              </a:rPr>
              <a:t> </a:t>
            </a:r>
            <a:r>
              <a:rPr lang="en-GB" sz="1900" spc="-4" dirty="0" err="1">
                <a:solidFill>
                  <a:srgbClr val="404040"/>
                </a:solidFill>
                <a:cs typeface="Comic Sans MS"/>
              </a:rPr>
              <a:t>menimbang</a:t>
            </a:r>
            <a:r>
              <a:rPr lang="en-GB" sz="1900" spc="-4" dirty="0">
                <a:solidFill>
                  <a:srgbClr val="404040"/>
                </a:solidFill>
                <a:cs typeface="Comic Sans MS"/>
              </a:rPr>
              <a:t> </a:t>
            </a:r>
            <a:r>
              <a:rPr lang="en-GB" sz="1900" spc="-4" dirty="0" err="1">
                <a:solidFill>
                  <a:srgbClr val="404040"/>
                </a:solidFill>
                <a:cs typeface="Comic Sans MS"/>
              </a:rPr>
              <a:t>variabel</a:t>
            </a:r>
            <a:r>
              <a:rPr lang="en-GB" sz="1900" spc="-4" dirty="0">
                <a:solidFill>
                  <a:srgbClr val="404040"/>
                </a:solidFill>
                <a:cs typeface="Comic Sans MS"/>
              </a:rPr>
              <a:t> </a:t>
            </a:r>
            <a:r>
              <a:rPr lang="en-GB" sz="1900" spc="-4" dirty="0" err="1">
                <a:solidFill>
                  <a:srgbClr val="404040"/>
                </a:solidFill>
                <a:cs typeface="Comic Sans MS"/>
              </a:rPr>
              <a:t>sumber</a:t>
            </a:r>
            <a:r>
              <a:rPr lang="en-GB" sz="1900" spc="-4" dirty="0">
                <a:solidFill>
                  <a:srgbClr val="404040"/>
                </a:solidFill>
                <a:cs typeface="Comic Sans MS"/>
              </a:rPr>
              <a:t> </a:t>
            </a:r>
            <a:r>
              <a:rPr lang="en-GB" sz="1900" spc="-4" dirty="0" err="1">
                <a:solidFill>
                  <a:srgbClr val="404040"/>
                </a:solidFill>
                <a:cs typeface="Comic Sans MS"/>
              </a:rPr>
              <a:t>daya</a:t>
            </a:r>
            <a:r>
              <a:rPr lang="en-GB" sz="1900" spc="-4" dirty="0">
                <a:solidFill>
                  <a:srgbClr val="404040"/>
                </a:solidFill>
                <a:cs typeface="Comic Sans MS"/>
              </a:rPr>
              <a:t>, </a:t>
            </a:r>
            <a:r>
              <a:rPr lang="en-GB" sz="1900" spc="-4" dirty="0" err="1">
                <a:solidFill>
                  <a:srgbClr val="404040"/>
                </a:solidFill>
                <a:cs typeface="Comic Sans MS"/>
              </a:rPr>
              <a:t>biaya</a:t>
            </a:r>
            <a:r>
              <a:rPr lang="en-GB" sz="1900" spc="-4" dirty="0">
                <a:solidFill>
                  <a:srgbClr val="404040"/>
                </a:solidFill>
                <a:cs typeface="Comic Sans MS"/>
              </a:rPr>
              <a:t>, </a:t>
            </a:r>
            <a:r>
              <a:rPr lang="en-GB" sz="1900" spc="-4" dirty="0" err="1">
                <a:solidFill>
                  <a:srgbClr val="404040"/>
                </a:solidFill>
                <a:cs typeface="Comic Sans MS"/>
              </a:rPr>
              <a:t>dan</a:t>
            </a:r>
            <a:r>
              <a:rPr lang="en-GB" sz="1900" spc="-4" dirty="0">
                <a:solidFill>
                  <a:srgbClr val="404040"/>
                </a:solidFill>
                <a:cs typeface="Comic Sans MS"/>
              </a:rPr>
              <a:t> </a:t>
            </a:r>
            <a:r>
              <a:rPr lang="en-GB" sz="1900" spc="-4" dirty="0" err="1">
                <a:solidFill>
                  <a:srgbClr val="404040"/>
                </a:solidFill>
                <a:cs typeface="Comic Sans MS"/>
              </a:rPr>
              <a:t>durasi</a:t>
            </a:r>
            <a:r>
              <a:rPr lang="en-GB" sz="1900" spc="-4" dirty="0">
                <a:solidFill>
                  <a:srgbClr val="404040"/>
                </a:solidFill>
                <a:cs typeface="Comic Sans MS"/>
              </a:rPr>
              <a:t> </a:t>
            </a:r>
            <a:r>
              <a:rPr lang="en-GB" sz="1900" spc="-4" dirty="0" err="1">
                <a:solidFill>
                  <a:srgbClr val="404040"/>
                </a:solidFill>
                <a:cs typeface="Comic Sans MS"/>
              </a:rPr>
              <a:t>untuk</a:t>
            </a:r>
            <a:r>
              <a:rPr lang="en-GB" sz="1900" spc="-4" dirty="0">
                <a:solidFill>
                  <a:srgbClr val="404040"/>
                </a:solidFill>
                <a:cs typeface="Comic Sans MS"/>
              </a:rPr>
              <a:t> </a:t>
            </a:r>
            <a:r>
              <a:rPr lang="en-GB" sz="1900" spc="-4" dirty="0" err="1">
                <a:solidFill>
                  <a:srgbClr val="404040"/>
                </a:solidFill>
                <a:cs typeface="Comic Sans MS"/>
              </a:rPr>
              <a:t>menentukan</a:t>
            </a:r>
            <a:r>
              <a:rPr lang="en-GB" sz="1900" spc="-4" dirty="0">
                <a:solidFill>
                  <a:srgbClr val="404040"/>
                </a:solidFill>
                <a:cs typeface="Comic Sans MS"/>
              </a:rPr>
              <a:t> </a:t>
            </a:r>
            <a:r>
              <a:rPr lang="en-GB" sz="1900" spc="-4" dirty="0" err="1">
                <a:solidFill>
                  <a:srgbClr val="404040"/>
                </a:solidFill>
                <a:cs typeface="Comic Sans MS"/>
              </a:rPr>
              <a:t>pendekatan</a:t>
            </a:r>
            <a:r>
              <a:rPr lang="en-GB" sz="1900" spc="-4" dirty="0">
                <a:solidFill>
                  <a:srgbClr val="404040"/>
                </a:solidFill>
                <a:cs typeface="Comic Sans MS"/>
              </a:rPr>
              <a:t> optimal </a:t>
            </a:r>
            <a:r>
              <a:rPr lang="en-GB" sz="1900" spc="-4" dirty="0" err="1">
                <a:solidFill>
                  <a:srgbClr val="404040"/>
                </a:solidFill>
                <a:cs typeface="Comic Sans MS"/>
              </a:rPr>
              <a:t>untuk</a:t>
            </a:r>
            <a:r>
              <a:rPr lang="en-GB" sz="1900" spc="-4" dirty="0">
                <a:solidFill>
                  <a:srgbClr val="404040"/>
                </a:solidFill>
                <a:cs typeface="Comic Sans MS"/>
              </a:rPr>
              <a:t> </a:t>
            </a:r>
            <a:r>
              <a:rPr lang="en-GB" sz="1900" spc="-4" dirty="0" err="1">
                <a:solidFill>
                  <a:srgbClr val="404040"/>
                </a:solidFill>
                <a:cs typeface="Comic Sans MS"/>
              </a:rPr>
              <a:t>menyelesaikan</a:t>
            </a:r>
            <a:r>
              <a:rPr lang="en-GB" sz="1900" spc="-4" dirty="0">
                <a:solidFill>
                  <a:srgbClr val="404040"/>
                </a:solidFill>
                <a:cs typeface="Comic Sans MS"/>
              </a:rPr>
              <a:t> </a:t>
            </a:r>
            <a:r>
              <a:rPr lang="en-GB" sz="1900" spc="-4" dirty="0" err="1">
                <a:solidFill>
                  <a:srgbClr val="404040"/>
                </a:solidFill>
                <a:cs typeface="Comic Sans MS"/>
              </a:rPr>
              <a:t>pekerjaan</a:t>
            </a:r>
            <a:r>
              <a:rPr lang="en-GB" sz="1900" spc="-4" dirty="0">
                <a:solidFill>
                  <a:srgbClr val="404040"/>
                </a:solidFill>
                <a:cs typeface="Comic Sans MS"/>
              </a:rPr>
              <a:t> </a:t>
            </a:r>
            <a:r>
              <a:rPr lang="en-GB" sz="1900" spc="-4" dirty="0" err="1">
                <a:solidFill>
                  <a:srgbClr val="404040"/>
                </a:solidFill>
                <a:cs typeface="Comic Sans MS"/>
              </a:rPr>
              <a:t>proyek</a:t>
            </a:r>
            <a:r>
              <a:rPr lang="en-GB" sz="1900" spc="-4" dirty="0">
                <a:solidFill>
                  <a:srgbClr val="404040"/>
                </a:solidFill>
                <a:cs typeface="Comic Sans MS"/>
              </a:rPr>
              <a:t>.</a:t>
            </a:r>
          </a:p>
          <a:p>
            <a:pPr marL="0" lvl="1" algn="just" defTabSz="1066800">
              <a:lnSpc>
                <a:spcPct val="90000"/>
              </a:lnSpc>
              <a:spcBef>
                <a:spcPct val="0"/>
              </a:spcBef>
              <a:spcAft>
                <a:spcPct val="20000"/>
              </a:spcAft>
            </a:pPr>
            <a:r>
              <a:rPr lang="en-GB" sz="1900" b="1" spc="-4" dirty="0">
                <a:solidFill>
                  <a:srgbClr val="404040"/>
                </a:solidFill>
                <a:cs typeface="Comic Sans MS"/>
              </a:rPr>
              <a:t>Reserve</a:t>
            </a:r>
            <a:r>
              <a:rPr lang="en-GB" sz="1900" b="1" spc="-49" dirty="0">
                <a:solidFill>
                  <a:srgbClr val="404040"/>
                </a:solidFill>
                <a:cs typeface="Comic Sans MS"/>
              </a:rPr>
              <a:t> </a:t>
            </a:r>
            <a:r>
              <a:rPr lang="en-GB" sz="1900" b="1" spc="-4" dirty="0">
                <a:solidFill>
                  <a:srgbClr val="404040"/>
                </a:solidFill>
                <a:cs typeface="Comic Sans MS"/>
              </a:rPr>
              <a:t>Analysis</a:t>
            </a:r>
            <a:endParaRPr lang="en-US" sz="1900" b="1" dirty="0">
              <a:solidFill>
                <a:schemeClr val="tx1"/>
              </a:solidFill>
            </a:endParaRPr>
          </a:p>
          <a:p>
            <a:pPr marL="228600" lvl="1" indent="-228600" algn="just" defTabSz="1066800">
              <a:lnSpc>
                <a:spcPct val="90000"/>
              </a:lnSpc>
              <a:spcBef>
                <a:spcPct val="0"/>
              </a:spcBef>
              <a:spcAft>
                <a:spcPct val="20000"/>
              </a:spcAft>
              <a:buChar char="••"/>
            </a:pPr>
            <a:r>
              <a:rPr lang="en-US" sz="1900" kern="1200" dirty="0" err="1">
                <a:solidFill>
                  <a:srgbClr val="404040"/>
                </a:solidFill>
              </a:rPr>
              <a:t>Cadangan</a:t>
            </a:r>
            <a:r>
              <a:rPr lang="en-US" sz="1900" kern="1200" dirty="0">
                <a:solidFill>
                  <a:srgbClr val="404040"/>
                </a:solidFill>
              </a:rPr>
              <a:t> </a:t>
            </a:r>
            <a:r>
              <a:rPr lang="en-US" sz="1900" kern="1200" dirty="0" err="1">
                <a:solidFill>
                  <a:srgbClr val="404040"/>
                </a:solidFill>
              </a:rPr>
              <a:t>kontingensi</a:t>
            </a:r>
            <a:r>
              <a:rPr lang="en-US" sz="1900" kern="1200" dirty="0">
                <a:solidFill>
                  <a:srgbClr val="404040"/>
                </a:solidFill>
              </a:rPr>
              <a:t> (</a:t>
            </a:r>
            <a:r>
              <a:rPr lang="en-US" sz="1900" kern="1200" dirty="0" err="1">
                <a:solidFill>
                  <a:srgbClr val="404040"/>
                </a:solidFill>
              </a:rPr>
              <a:t>cadangan</a:t>
            </a:r>
            <a:r>
              <a:rPr lang="en-US" sz="1900" kern="1200" dirty="0">
                <a:solidFill>
                  <a:srgbClr val="404040"/>
                </a:solidFill>
              </a:rPr>
              <a:t> </a:t>
            </a:r>
            <a:r>
              <a:rPr lang="en-US" sz="1900" kern="1200" dirty="0" err="1">
                <a:solidFill>
                  <a:srgbClr val="404040"/>
                </a:solidFill>
              </a:rPr>
              <a:t>waktu</a:t>
            </a:r>
            <a:r>
              <a:rPr lang="en-US" sz="1900" kern="1200" dirty="0">
                <a:solidFill>
                  <a:srgbClr val="404040"/>
                </a:solidFill>
              </a:rPr>
              <a:t> </a:t>
            </a:r>
            <a:r>
              <a:rPr lang="en-US" sz="1900" kern="1200" dirty="0" err="1">
                <a:solidFill>
                  <a:srgbClr val="404040"/>
                </a:solidFill>
              </a:rPr>
              <a:t>atau</a:t>
            </a:r>
            <a:r>
              <a:rPr lang="en-US" sz="1900" kern="1200" dirty="0">
                <a:solidFill>
                  <a:srgbClr val="404040"/>
                </a:solidFill>
              </a:rPr>
              <a:t> buffer)</a:t>
            </a:r>
            <a:endParaRPr lang="en-US" sz="1900" kern="1200" dirty="0">
              <a:solidFill>
                <a:schemeClr val="tx1"/>
              </a:solidFill>
            </a:endParaRPr>
          </a:p>
          <a:p>
            <a:pPr marL="228600" lvl="1" indent="-228600" algn="just" defTabSz="1066800">
              <a:lnSpc>
                <a:spcPct val="90000"/>
              </a:lnSpc>
              <a:spcBef>
                <a:spcPct val="0"/>
              </a:spcBef>
              <a:spcAft>
                <a:spcPct val="20000"/>
              </a:spcAft>
              <a:buChar char="••"/>
            </a:pPr>
            <a:r>
              <a:rPr lang="en-US" sz="1900" kern="1200" dirty="0" err="1">
                <a:solidFill>
                  <a:schemeClr val="tx1"/>
                </a:solidFill>
              </a:rPr>
              <a:t>Menambahkan</a:t>
            </a:r>
            <a:r>
              <a:rPr lang="en-US" sz="1900" kern="1200" dirty="0">
                <a:solidFill>
                  <a:schemeClr val="tx1"/>
                </a:solidFill>
              </a:rPr>
              <a:t> </a:t>
            </a:r>
            <a:r>
              <a:rPr lang="en-US" sz="1900" kern="1200" dirty="0" err="1">
                <a:solidFill>
                  <a:schemeClr val="tx1"/>
                </a:solidFill>
              </a:rPr>
              <a:t>waktu</a:t>
            </a:r>
            <a:r>
              <a:rPr lang="en-US" sz="1900" kern="1200" dirty="0">
                <a:solidFill>
                  <a:schemeClr val="tx1"/>
                </a:solidFill>
              </a:rPr>
              <a:t> </a:t>
            </a:r>
            <a:r>
              <a:rPr lang="en-US" sz="1900" kern="1200" dirty="0" err="1">
                <a:solidFill>
                  <a:schemeClr val="tx1"/>
                </a:solidFill>
              </a:rPr>
              <a:t>ekstra</a:t>
            </a:r>
            <a:r>
              <a:rPr lang="en-US" sz="1900" kern="1200" dirty="0">
                <a:solidFill>
                  <a:schemeClr val="tx1"/>
                </a:solidFill>
              </a:rPr>
              <a:t> </a:t>
            </a:r>
            <a:r>
              <a:rPr lang="en-US" sz="1900" kern="1200" dirty="0" err="1">
                <a:solidFill>
                  <a:schemeClr val="tx1"/>
                </a:solidFill>
              </a:rPr>
              <a:t>ke</a:t>
            </a:r>
            <a:r>
              <a:rPr lang="en-US" sz="1900" kern="1200" dirty="0">
                <a:solidFill>
                  <a:schemeClr val="tx1"/>
                </a:solidFill>
              </a:rPr>
              <a:t> </a:t>
            </a:r>
            <a:r>
              <a:rPr lang="en-US" sz="1900" kern="1200" dirty="0" err="1">
                <a:solidFill>
                  <a:schemeClr val="tx1"/>
                </a:solidFill>
              </a:rPr>
              <a:t>perkiraan</a:t>
            </a:r>
            <a:r>
              <a:rPr lang="en-US" sz="1900" kern="1200" dirty="0">
                <a:solidFill>
                  <a:schemeClr val="tx1"/>
                </a:solidFill>
              </a:rPr>
              <a:t> </a:t>
            </a:r>
            <a:r>
              <a:rPr lang="en-US" sz="1900" kern="1200" dirty="0" err="1">
                <a:solidFill>
                  <a:schemeClr val="tx1"/>
                </a:solidFill>
              </a:rPr>
              <a:t>durasi</a:t>
            </a:r>
            <a:r>
              <a:rPr lang="en-US" sz="1900" kern="1200" dirty="0">
                <a:solidFill>
                  <a:schemeClr val="tx1"/>
                </a:solidFill>
              </a:rPr>
              <a:t> </a:t>
            </a:r>
            <a:r>
              <a:rPr lang="en-US" sz="1900" kern="1200" dirty="0" err="1">
                <a:solidFill>
                  <a:schemeClr val="tx1"/>
                </a:solidFill>
              </a:rPr>
              <a:t>aktivitas</a:t>
            </a:r>
            <a:endParaRPr lang="en-US" sz="1900" kern="1200" dirty="0">
              <a:solidFill>
                <a:schemeClr val="tx1"/>
              </a:solidFill>
            </a:endParaRPr>
          </a:p>
          <a:p>
            <a:pPr marL="228600" lvl="1" indent="-228600" algn="just" defTabSz="1066800">
              <a:lnSpc>
                <a:spcPct val="90000"/>
              </a:lnSpc>
              <a:spcBef>
                <a:spcPct val="0"/>
              </a:spcBef>
              <a:spcAft>
                <a:spcPct val="20000"/>
              </a:spcAft>
              <a:buChar char="••"/>
            </a:pPr>
            <a:r>
              <a:rPr lang="en-US" sz="1900" kern="1200" dirty="0" err="1">
                <a:solidFill>
                  <a:schemeClr val="tx1"/>
                </a:solidFill>
              </a:rPr>
              <a:t>Bisa</a:t>
            </a:r>
            <a:r>
              <a:rPr lang="en-US" sz="1900" kern="1200" dirty="0">
                <a:solidFill>
                  <a:schemeClr val="tx1"/>
                </a:solidFill>
              </a:rPr>
              <a:t> </a:t>
            </a:r>
            <a:r>
              <a:rPr lang="en-US" sz="1900" kern="1200" dirty="0" err="1">
                <a:solidFill>
                  <a:schemeClr val="tx1"/>
                </a:solidFill>
              </a:rPr>
              <a:t>dari</a:t>
            </a:r>
            <a:r>
              <a:rPr lang="en-US" sz="1900" kern="1200" dirty="0">
                <a:solidFill>
                  <a:schemeClr val="tx1"/>
                </a:solidFill>
              </a:rPr>
              <a:t> </a:t>
            </a:r>
            <a:r>
              <a:rPr lang="en-US" sz="1900" kern="1200" dirty="0" err="1">
                <a:solidFill>
                  <a:schemeClr val="tx1"/>
                </a:solidFill>
              </a:rPr>
              <a:t>persentase</a:t>
            </a:r>
            <a:r>
              <a:rPr lang="en-US" sz="1900" kern="1200" dirty="0">
                <a:solidFill>
                  <a:schemeClr val="tx1"/>
                </a:solidFill>
              </a:rPr>
              <a:t> </a:t>
            </a:r>
            <a:r>
              <a:rPr lang="en-US" sz="1900" kern="1200" dirty="0" err="1">
                <a:solidFill>
                  <a:schemeClr val="tx1"/>
                </a:solidFill>
              </a:rPr>
              <a:t>perkiraan</a:t>
            </a:r>
            <a:r>
              <a:rPr lang="en-US" sz="1900" kern="1200" dirty="0">
                <a:solidFill>
                  <a:schemeClr val="tx1"/>
                </a:solidFill>
              </a:rPr>
              <a:t> </a:t>
            </a:r>
            <a:r>
              <a:rPr lang="en-US" sz="1900" kern="1200" dirty="0" err="1">
                <a:solidFill>
                  <a:schemeClr val="tx1"/>
                </a:solidFill>
              </a:rPr>
              <a:t>durasi</a:t>
            </a:r>
            <a:r>
              <a:rPr lang="en-US" sz="1900" kern="1200" dirty="0">
                <a:solidFill>
                  <a:schemeClr val="tx1"/>
                </a:solidFill>
              </a:rPr>
              <a:t>, </a:t>
            </a:r>
            <a:r>
              <a:rPr lang="en-US" sz="1900" kern="1200" dirty="0" err="1">
                <a:solidFill>
                  <a:schemeClr val="tx1"/>
                </a:solidFill>
              </a:rPr>
              <a:t>jumlah</a:t>
            </a:r>
            <a:r>
              <a:rPr lang="en-US" sz="1900" kern="1200" dirty="0">
                <a:solidFill>
                  <a:schemeClr val="tx1"/>
                </a:solidFill>
              </a:rPr>
              <a:t> </a:t>
            </a:r>
            <a:r>
              <a:rPr lang="en-US" sz="1900" kern="1200" dirty="0" err="1">
                <a:solidFill>
                  <a:schemeClr val="tx1"/>
                </a:solidFill>
              </a:rPr>
              <a:t>periode</a:t>
            </a:r>
            <a:r>
              <a:rPr lang="en-US" sz="1900" kern="1200" dirty="0">
                <a:solidFill>
                  <a:schemeClr val="tx1"/>
                </a:solidFill>
              </a:rPr>
              <a:t> </a:t>
            </a:r>
            <a:r>
              <a:rPr lang="en-US" sz="1900" kern="1200" dirty="0" err="1">
                <a:solidFill>
                  <a:schemeClr val="tx1"/>
                </a:solidFill>
              </a:rPr>
              <a:t>kerja</a:t>
            </a:r>
            <a:r>
              <a:rPr lang="en-US" sz="1900" kern="1200" dirty="0">
                <a:solidFill>
                  <a:schemeClr val="tx1"/>
                </a:solidFill>
              </a:rPr>
              <a:t> yang </a:t>
            </a:r>
            <a:r>
              <a:rPr lang="en-US" sz="1900" kern="1200" dirty="0" err="1">
                <a:solidFill>
                  <a:schemeClr val="tx1"/>
                </a:solidFill>
              </a:rPr>
              <a:t>tetap</a:t>
            </a:r>
            <a:endParaRPr lang="en-US" sz="1900" kern="1200" dirty="0">
              <a:solidFill>
                <a:schemeClr val="tx1"/>
              </a:solidFill>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03291" y="5609229"/>
            <a:ext cx="1788709" cy="1132765"/>
          </a:xfrm>
          <a:prstGeom prst="rect">
            <a:avLst/>
          </a:prstGeom>
        </p:spPr>
      </p:pic>
    </p:spTree>
    <p:extLst>
      <p:ext uri="{BB962C8B-B14F-4D97-AF65-F5344CB8AC3E}">
        <p14:creationId xmlns:p14="http://schemas.microsoft.com/office/powerpoint/2010/main" val="22362923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bwMode="auto">
          <a:xfrm>
            <a:off x="50639" y="75561"/>
            <a:ext cx="10542334" cy="639228"/>
          </a:xfrm>
          <a:prstGeom prst="rect">
            <a:avLst/>
          </a:prstGeom>
          <a:solidFill>
            <a:srgbClr val="FFC000"/>
          </a:solidFill>
          <a:ln>
            <a:solidFill>
              <a:schemeClr val="accent2">
                <a:lumMod val="75000"/>
              </a:schemeClr>
            </a:solidFill>
          </a:ln>
          <a:extLst>
            <a:ext uri="{909E8E84-426E-40dd-AFC4-6F175D3DCCD1}">
              <a14:hiddenFill xmlns:a14="http://schemas.microsoft.com/office/drawing/2010/main" xmlns="">
                <a:solidFill>
                  <a:srgbClr val="FFFFFF"/>
                </a:solidFill>
              </a14:hiddenFill>
            </a:ext>
          </a:extLst>
        </p:spPr>
        <p:txBody>
          <a:bodyPr vert="horz" wrap="square" lIns="84406" tIns="42203" rIns="84406" bIns="42203" numCol="1" anchor="t" anchorCtr="0" compatLnSpc="1">
            <a:prstTxWarp prst="textNoShape">
              <a:avLst/>
            </a:prstTxWarp>
            <a:spAutoFit/>
          </a:bodyPr>
          <a:lstStyle>
            <a:lvl1pPr algn="ctr" rtl="0" eaLnBrk="0" fontAlgn="base" hangingPunct="0">
              <a:spcBef>
                <a:spcPct val="0"/>
              </a:spcBef>
              <a:spcAft>
                <a:spcPct val="0"/>
              </a:spcAft>
              <a:defRPr sz="4400" kern="1200">
                <a:solidFill>
                  <a:schemeClr val="tx1"/>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2pPr>
            <a:lvl3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3pPr>
            <a:lvl4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4pPr>
            <a:lvl5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algn="l" eaLnBrk="1" hangingPunct="1"/>
            <a:r>
              <a:rPr lang="en-US" sz="1662" b="1" dirty="0">
                <a:solidFill>
                  <a:prstClr val="white"/>
                </a:solidFill>
                <a:cs typeface="Century Gothic" charset="0"/>
              </a:rPr>
              <a:t> </a:t>
            </a:r>
            <a:r>
              <a:rPr lang="en-US" sz="3600" b="1" dirty="0">
                <a:effectLst>
                  <a:outerShdw blurRad="38100" dist="38100" dir="2700000" algn="tl">
                    <a:srgbClr val="000000">
                      <a:alpha val="43137"/>
                    </a:srgbClr>
                  </a:outerShdw>
                </a:effectLst>
              </a:rPr>
              <a:t>Estimate Activity Durations </a:t>
            </a:r>
            <a:r>
              <a:rPr lang="en-US" sz="3600" b="1" dirty="0"/>
              <a:t>: </a:t>
            </a:r>
            <a:r>
              <a:rPr lang="en-US" sz="3600" b="1" dirty="0">
                <a:solidFill>
                  <a:srgbClr val="FF0000"/>
                </a:solidFill>
              </a:rPr>
              <a:t>Tools &amp; Techniques</a:t>
            </a:r>
            <a:endParaRPr lang="id-ID" sz="3600" b="1" dirty="0">
              <a:cs typeface="Century Gothic" charset="0"/>
            </a:endParaRPr>
          </a:p>
        </p:txBody>
      </p:sp>
      <p:pic>
        <p:nvPicPr>
          <p:cNvPr id="13" name="Picture 12"/>
          <p:cNvPicPr/>
          <p:nvPr/>
        </p:nvPicPr>
        <p:blipFill>
          <a:blip r:embed="rId2" cstate="print"/>
          <a:srcRect/>
          <a:stretch>
            <a:fillRect/>
          </a:stretch>
        </p:blipFill>
        <p:spPr bwMode="auto">
          <a:xfrm>
            <a:off x="10754436" y="75562"/>
            <a:ext cx="900752" cy="792010"/>
          </a:xfrm>
          <a:prstGeom prst="rect">
            <a:avLst/>
          </a:prstGeom>
          <a:noFill/>
          <a:ln w="9525">
            <a:noFill/>
            <a:miter lim="800000"/>
            <a:headEnd/>
            <a:tailEnd/>
          </a:ln>
        </p:spPr>
      </p:pic>
      <p:graphicFrame>
        <p:nvGraphicFramePr>
          <p:cNvPr id="7" name="Diagram 6"/>
          <p:cNvGraphicFramePr/>
          <p:nvPr>
            <p:extLst>
              <p:ext uri="{D42A27DB-BD31-4B8C-83A1-F6EECF244321}">
                <p14:modId xmlns:p14="http://schemas.microsoft.com/office/powerpoint/2010/main" val="17639898"/>
              </p:ext>
            </p:extLst>
          </p:nvPr>
        </p:nvGraphicFramePr>
        <p:xfrm>
          <a:off x="409432" y="867572"/>
          <a:ext cx="11477767" cy="58744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Picture 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403291" y="5609229"/>
            <a:ext cx="1788709" cy="1132765"/>
          </a:xfrm>
          <a:prstGeom prst="rect">
            <a:avLst/>
          </a:prstGeom>
        </p:spPr>
      </p:pic>
    </p:spTree>
    <p:extLst>
      <p:ext uri="{BB962C8B-B14F-4D97-AF65-F5344CB8AC3E}">
        <p14:creationId xmlns:p14="http://schemas.microsoft.com/office/powerpoint/2010/main" val="34441705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bwMode="auto">
          <a:xfrm>
            <a:off x="50639" y="75561"/>
            <a:ext cx="10542334" cy="639228"/>
          </a:xfrm>
          <a:prstGeom prst="rect">
            <a:avLst/>
          </a:prstGeom>
          <a:solidFill>
            <a:srgbClr val="FFC000"/>
          </a:solidFill>
          <a:ln>
            <a:solidFill>
              <a:schemeClr val="accent2">
                <a:lumMod val="75000"/>
              </a:schemeClr>
            </a:solidFill>
          </a:ln>
          <a:extLst>
            <a:ext uri="{909E8E84-426E-40dd-AFC4-6F175D3DCCD1}">
              <a14:hiddenFill xmlns:a14="http://schemas.microsoft.com/office/drawing/2010/main" xmlns="">
                <a:solidFill>
                  <a:srgbClr val="FFFFFF"/>
                </a:solidFill>
              </a14:hiddenFill>
            </a:ext>
          </a:extLst>
        </p:spPr>
        <p:txBody>
          <a:bodyPr vert="horz" wrap="square" lIns="84406" tIns="42203" rIns="84406" bIns="42203" numCol="1" anchor="t" anchorCtr="0" compatLnSpc="1">
            <a:prstTxWarp prst="textNoShape">
              <a:avLst/>
            </a:prstTxWarp>
            <a:spAutoFit/>
          </a:bodyPr>
          <a:lstStyle>
            <a:lvl1pPr algn="ctr" rtl="0" eaLnBrk="0" fontAlgn="base" hangingPunct="0">
              <a:spcBef>
                <a:spcPct val="0"/>
              </a:spcBef>
              <a:spcAft>
                <a:spcPct val="0"/>
              </a:spcAft>
              <a:defRPr sz="4400" kern="1200">
                <a:solidFill>
                  <a:schemeClr val="tx1"/>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2pPr>
            <a:lvl3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3pPr>
            <a:lvl4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4pPr>
            <a:lvl5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algn="l" eaLnBrk="1" hangingPunct="1"/>
            <a:r>
              <a:rPr lang="en-US" sz="1662" b="1" dirty="0">
                <a:solidFill>
                  <a:prstClr val="white"/>
                </a:solidFill>
                <a:cs typeface="Century Gothic" charset="0"/>
              </a:rPr>
              <a:t> </a:t>
            </a:r>
            <a:r>
              <a:rPr lang="en-US" sz="3600" b="1" dirty="0">
                <a:effectLst>
                  <a:outerShdw blurRad="38100" dist="38100" dir="2700000" algn="tl">
                    <a:srgbClr val="000000">
                      <a:alpha val="43137"/>
                    </a:srgbClr>
                  </a:outerShdw>
                </a:effectLst>
              </a:rPr>
              <a:t>Estimate Activity Durations </a:t>
            </a:r>
            <a:r>
              <a:rPr lang="en-US" sz="3600" b="1" dirty="0"/>
              <a:t>: </a:t>
            </a:r>
            <a:r>
              <a:rPr lang="en-US" sz="3600" b="1" dirty="0">
                <a:solidFill>
                  <a:srgbClr val="FF0000"/>
                </a:solidFill>
              </a:rPr>
              <a:t>OUTPUT</a:t>
            </a:r>
            <a:endParaRPr lang="id-ID" sz="3600" b="1" dirty="0">
              <a:cs typeface="Century Gothic" charset="0"/>
            </a:endParaRPr>
          </a:p>
        </p:txBody>
      </p:sp>
      <p:pic>
        <p:nvPicPr>
          <p:cNvPr id="13" name="Picture 12"/>
          <p:cNvPicPr/>
          <p:nvPr/>
        </p:nvPicPr>
        <p:blipFill>
          <a:blip r:embed="rId2" cstate="print"/>
          <a:srcRect/>
          <a:stretch>
            <a:fillRect/>
          </a:stretch>
        </p:blipFill>
        <p:spPr bwMode="auto">
          <a:xfrm>
            <a:off x="10754436" y="75562"/>
            <a:ext cx="900752" cy="792010"/>
          </a:xfrm>
          <a:prstGeom prst="rect">
            <a:avLst/>
          </a:prstGeom>
          <a:noFill/>
          <a:ln w="9525">
            <a:noFill/>
            <a:miter lim="800000"/>
            <a:headEnd/>
            <a:tailEnd/>
          </a:ln>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690" y="5517328"/>
            <a:ext cx="1788709" cy="1132765"/>
          </a:xfrm>
          <a:prstGeom prst="rect">
            <a:avLst/>
          </a:prstGeom>
        </p:spPr>
      </p:pic>
      <p:grpSp>
        <p:nvGrpSpPr>
          <p:cNvPr id="15" name="Group 14"/>
          <p:cNvGrpSpPr/>
          <p:nvPr/>
        </p:nvGrpSpPr>
        <p:grpSpPr>
          <a:xfrm>
            <a:off x="162921" y="867571"/>
            <a:ext cx="2476500" cy="518400"/>
            <a:chOff x="2825750" y="9931"/>
            <a:chExt cx="2476500" cy="518400"/>
          </a:xfrm>
          <a:scene3d>
            <a:camera prst="orthographicFront"/>
            <a:lightRig rig="threePt" dir="t">
              <a:rot lat="0" lon="0" rev="7500000"/>
            </a:lightRig>
          </a:scene3d>
        </p:grpSpPr>
        <p:sp>
          <p:nvSpPr>
            <p:cNvPr id="19" name="Rectangle 18"/>
            <p:cNvSpPr/>
            <p:nvPr/>
          </p:nvSpPr>
          <p:spPr>
            <a:xfrm>
              <a:off x="2825750" y="9931"/>
              <a:ext cx="2476500" cy="518400"/>
            </a:xfrm>
            <a:prstGeom prst="rect">
              <a:avLst/>
            </a:prstGeom>
            <a:sp3d prstMaterial="plastic">
              <a:bevelT w="127000" h="25400" prst="relaxedInset"/>
            </a:sp3d>
          </p:spPr>
          <p:style>
            <a:lnRef idx="0">
              <a:schemeClr val="accent4">
                <a:hueOff val="5197846"/>
                <a:satOff val="-23984"/>
                <a:lumOff val="883"/>
                <a:alphaOff val="0"/>
              </a:schemeClr>
            </a:lnRef>
            <a:fillRef idx="3">
              <a:schemeClr val="accent4">
                <a:hueOff val="5197846"/>
                <a:satOff val="-23984"/>
                <a:lumOff val="883"/>
                <a:alphaOff val="0"/>
              </a:schemeClr>
            </a:fillRef>
            <a:effectRef idx="2">
              <a:schemeClr val="accent4">
                <a:hueOff val="5197846"/>
                <a:satOff val="-23984"/>
                <a:lumOff val="883"/>
                <a:alphaOff val="0"/>
              </a:schemeClr>
            </a:effectRef>
            <a:fontRef idx="minor">
              <a:schemeClr val="lt1"/>
            </a:fontRef>
          </p:style>
        </p:sp>
        <p:sp>
          <p:nvSpPr>
            <p:cNvPr id="20" name="Rectangle 19"/>
            <p:cNvSpPr/>
            <p:nvPr/>
          </p:nvSpPr>
          <p:spPr>
            <a:xfrm>
              <a:off x="2825750" y="9931"/>
              <a:ext cx="2476500" cy="518400"/>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28016" tIns="73152" rIns="128016" bIns="73152" numCol="1" spcCol="1270" anchor="ctr" anchorCtr="0">
              <a:noAutofit/>
            </a:bodyPr>
            <a:lstStyle/>
            <a:p>
              <a:pPr lvl="0" algn="ctr" defTabSz="800100">
                <a:lnSpc>
                  <a:spcPct val="90000"/>
                </a:lnSpc>
                <a:spcBef>
                  <a:spcPct val="0"/>
                </a:spcBef>
                <a:spcAft>
                  <a:spcPct val="35000"/>
                </a:spcAft>
              </a:pPr>
              <a:r>
                <a:rPr lang="en-US" sz="1800" kern="1200" dirty="0"/>
                <a:t>Output</a:t>
              </a:r>
            </a:p>
          </p:txBody>
        </p:sp>
      </p:grpSp>
      <p:graphicFrame>
        <p:nvGraphicFramePr>
          <p:cNvPr id="28" name="Diagram 27"/>
          <p:cNvGraphicFramePr/>
          <p:nvPr>
            <p:extLst>
              <p:ext uri="{D42A27DB-BD31-4B8C-83A1-F6EECF244321}">
                <p14:modId xmlns:p14="http://schemas.microsoft.com/office/powerpoint/2010/main" val="2940647984"/>
              </p:ext>
            </p:extLst>
          </p:nvPr>
        </p:nvGraphicFramePr>
        <p:xfrm>
          <a:off x="2965028" y="968992"/>
          <a:ext cx="8690159" cy="77792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 name="Rectangle 1"/>
          <p:cNvSpPr/>
          <p:nvPr/>
        </p:nvSpPr>
        <p:spPr>
          <a:xfrm>
            <a:off x="2965026" y="1738919"/>
            <a:ext cx="8690159" cy="1200329"/>
          </a:xfrm>
          <a:prstGeom prst="rect">
            <a:avLst/>
          </a:prstGeom>
        </p:spPr>
        <p:txBody>
          <a:bodyPr wrap="square">
            <a:spAutoFit/>
          </a:bodyPr>
          <a:lstStyle/>
          <a:p>
            <a:pPr marL="266700" marR="3810" indent="-257651" algn="just">
              <a:spcBef>
                <a:spcPts val="746"/>
              </a:spcBef>
              <a:buFont typeface="Wingdings" panose="05000000000000000000" pitchFamily="2" charset="2"/>
              <a:buChar char="§"/>
              <a:tabLst>
                <a:tab pos="266700" algn="l"/>
              </a:tabLst>
            </a:pPr>
            <a:r>
              <a:rPr lang="en-US" sz="2400" spc="-4" dirty="0" err="1">
                <a:solidFill>
                  <a:srgbClr val="404040"/>
                </a:solidFill>
                <a:cs typeface="Comic Sans MS"/>
              </a:rPr>
              <a:t>Perkiraan</a:t>
            </a:r>
            <a:r>
              <a:rPr lang="en-US" sz="2400" spc="-4" dirty="0">
                <a:solidFill>
                  <a:srgbClr val="404040"/>
                </a:solidFill>
                <a:cs typeface="Comic Sans MS"/>
              </a:rPr>
              <a:t> </a:t>
            </a:r>
            <a:r>
              <a:rPr lang="en-US" sz="2400" spc="-4" dirty="0" err="1">
                <a:solidFill>
                  <a:srgbClr val="404040"/>
                </a:solidFill>
                <a:cs typeface="Comic Sans MS"/>
              </a:rPr>
              <a:t>durasi</a:t>
            </a:r>
            <a:r>
              <a:rPr lang="en-US" sz="2400" spc="-4" dirty="0">
                <a:solidFill>
                  <a:srgbClr val="404040"/>
                </a:solidFill>
                <a:cs typeface="Comic Sans MS"/>
              </a:rPr>
              <a:t> </a:t>
            </a:r>
            <a:r>
              <a:rPr lang="en-US" sz="2400" spc="-4" dirty="0" err="1">
                <a:solidFill>
                  <a:srgbClr val="404040"/>
                </a:solidFill>
                <a:cs typeface="Comic Sans MS"/>
              </a:rPr>
              <a:t>aktivitas</a:t>
            </a:r>
            <a:r>
              <a:rPr lang="en-US" sz="2400" spc="-4" dirty="0">
                <a:solidFill>
                  <a:srgbClr val="404040"/>
                </a:solidFill>
                <a:cs typeface="Comic Sans MS"/>
              </a:rPr>
              <a:t> </a:t>
            </a:r>
            <a:r>
              <a:rPr lang="en-US" sz="2400" spc="-4" dirty="0" err="1">
                <a:solidFill>
                  <a:srgbClr val="404040"/>
                </a:solidFill>
                <a:cs typeface="Comic Sans MS"/>
              </a:rPr>
              <a:t>adalah</a:t>
            </a:r>
            <a:r>
              <a:rPr lang="en-US" sz="2400" spc="-4" dirty="0">
                <a:solidFill>
                  <a:srgbClr val="404040"/>
                </a:solidFill>
                <a:cs typeface="Comic Sans MS"/>
              </a:rPr>
              <a:t> </a:t>
            </a:r>
            <a:r>
              <a:rPr lang="en-US" sz="2400" spc="-4" dirty="0" err="1">
                <a:solidFill>
                  <a:srgbClr val="404040"/>
                </a:solidFill>
                <a:cs typeface="Comic Sans MS"/>
              </a:rPr>
              <a:t>penilaian</a:t>
            </a:r>
            <a:r>
              <a:rPr lang="en-US" sz="2400" spc="26" dirty="0">
                <a:solidFill>
                  <a:srgbClr val="404040"/>
                </a:solidFill>
                <a:cs typeface="Comic Sans MS"/>
              </a:rPr>
              <a:t> </a:t>
            </a:r>
            <a:r>
              <a:rPr lang="en-US" sz="2400" spc="-4" dirty="0" err="1">
                <a:solidFill>
                  <a:srgbClr val="404040"/>
                </a:solidFill>
                <a:cs typeface="Comic Sans MS"/>
              </a:rPr>
              <a:t>kuantitatif</a:t>
            </a:r>
            <a:r>
              <a:rPr lang="en-US" sz="2400" spc="11" dirty="0">
                <a:solidFill>
                  <a:srgbClr val="404040"/>
                </a:solidFill>
                <a:cs typeface="Comic Sans MS"/>
              </a:rPr>
              <a:t> </a:t>
            </a:r>
            <a:r>
              <a:rPr lang="en-US" sz="2400" spc="-4" dirty="0" err="1">
                <a:solidFill>
                  <a:srgbClr val="404040"/>
                </a:solidFill>
                <a:cs typeface="Comic Sans MS"/>
              </a:rPr>
              <a:t>jumlah</a:t>
            </a:r>
            <a:r>
              <a:rPr lang="en-US" sz="2400" spc="-4" dirty="0">
                <a:solidFill>
                  <a:srgbClr val="404040"/>
                </a:solidFill>
                <a:cs typeface="Comic Sans MS"/>
              </a:rPr>
              <a:t> </a:t>
            </a:r>
            <a:r>
              <a:rPr lang="en-US" sz="2400" dirty="0">
                <a:solidFill>
                  <a:srgbClr val="404040"/>
                </a:solidFill>
                <a:cs typeface="Comic Sans MS"/>
              </a:rPr>
              <a:t> </a:t>
            </a:r>
            <a:r>
              <a:rPr lang="en-US" sz="2400" spc="-4" dirty="0" err="1">
                <a:solidFill>
                  <a:srgbClr val="404040"/>
                </a:solidFill>
                <a:cs typeface="Comic Sans MS"/>
              </a:rPr>
              <a:t>kemungkinan</a:t>
            </a:r>
            <a:r>
              <a:rPr lang="en-US" sz="2400" spc="-4" dirty="0">
                <a:solidFill>
                  <a:srgbClr val="404040"/>
                </a:solidFill>
                <a:cs typeface="Comic Sans MS"/>
              </a:rPr>
              <a:t> </a:t>
            </a:r>
            <a:r>
              <a:rPr lang="en-US" sz="2400" spc="-4" dirty="0" err="1">
                <a:solidFill>
                  <a:srgbClr val="404040"/>
                </a:solidFill>
                <a:cs typeface="Comic Sans MS"/>
              </a:rPr>
              <a:t>periode</a:t>
            </a:r>
            <a:r>
              <a:rPr lang="en-US" sz="2400" spc="-4" dirty="0">
                <a:solidFill>
                  <a:srgbClr val="404040"/>
                </a:solidFill>
                <a:cs typeface="Comic Sans MS"/>
              </a:rPr>
              <a:t> </a:t>
            </a:r>
            <a:r>
              <a:rPr lang="en-US" sz="2400" spc="-4" dirty="0" err="1">
                <a:solidFill>
                  <a:srgbClr val="404040"/>
                </a:solidFill>
                <a:cs typeface="Comic Sans MS"/>
              </a:rPr>
              <a:t>waktu</a:t>
            </a:r>
            <a:r>
              <a:rPr lang="en-US" sz="2400" spc="-4" dirty="0">
                <a:solidFill>
                  <a:srgbClr val="404040"/>
                </a:solidFill>
                <a:cs typeface="Comic Sans MS"/>
              </a:rPr>
              <a:t> yang </a:t>
            </a:r>
            <a:r>
              <a:rPr lang="en-US" sz="2400" spc="-4" dirty="0" err="1">
                <a:solidFill>
                  <a:srgbClr val="404040"/>
                </a:solidFill>
                <a:cs typeface="Comic Sans MS"/>
              </a:rPr>
              <a:t>diperlukan</a:t>
            </a:r>
            <a:r>
              <a:rPr lang="en-US" sz="2400" spc="-4" dirty="0">
                <a:solidFill>
                  <a:srgbClr val="404040"/>
                </a:solidFill>
                <a:cs typeface="Comic Sans MS"/>
              </a:rPr>
              <a:t> </a:t>
            </a:r>
            <a:r>
              <a:rPr lang="en-US" sz="2400" dirty="0" err="1">
                <a:solidFill>
                  <a:srgbClr val="404040"/>
                </a:solidFill>
                <a:cs typeface="Comic Sans MS"/>
              </a:rPr>
              <a:t>untuk</a:t>
            </a:r>
            <a:r>
              <a:rPr lang="en-US" sz="2400" dirty="0">
                <a:solidFill>
                  <a:srgbClr val="404040"/>
                </a:solidFill>
                <a:cs typeface="Comic Sans MS"/>
              </a:rPr>
              <a:t> </a:t>
            </a:r>
            <a:r>
              <a:rPr lang="en-US" sz="2400" spc="-4" dirty="0" err="1">
                <a:solidFill>
                  <a:srgbClr val="404040"/>
                </a:solidFill>
                <a:cs typeface="Comic Sans MS"/>
              </a:rPr>
              <a:t>menyelesaikan</a:t>
            </a:r>
            <a:r>
              <a:rPr lang="en-US" sz="2400" spc="-4" dirty="0">
                <a:solidFill>
                  <a:srgbClr val="404040"/>
                </a:solidFill>
                <a:cs typeface="Comic Sans MS"/>
              </a:rPr>
              <a:t>  </a:t>
            </a:r>
            <a:r>
              <a:rPr lang="en-US" sz="2400" dirty="0" err="1">
                <a:solidFill>
                  <a:srgbClr val="404040"/>
                </a:solidFill>
                <a:cs typeface="Comic Sans MS"/>
              </a:rPr>
              <a:t>suatu</a:t>
            </a:r>
            <a:r>
              <a:rPr lang="en-US" sz="2400" spc="-86" dirty="0">
                <a:solidFill>
                  <a:srgbClr val="404040"/>
                </a:solidFill>
                <a:cs typeface="Comic Sans MS"/>
              </a:rPr>
              <a:t> </a:t>
            </a:r>
            <a:r>
              <a:rPr lang="en-US" sz="2400" spc="-4" dirty="0" err="1">
                <a:solidFill>
                  <a:srgbClr val="404040"/>
                </a:solidFill>
                <a:cs typeface="Comic Sans MS"/>
              </a:rPr>
              <a:t>kegiatan</a:t>
            </a:r>
            <a:r>
              <a:rPr lang="en-US" sz="2400" spc="-4" dirty="0">
                <a:solidFill>
                  <a:srgbClr val="404040"/>
                </a:solidFill>
                <a:cs typeface="Comic Sans MS"/>
              </a:rPr>
              <a:t>.</a:t>
            </a:r>
            <a:endParaRPr lang="en-US" sz="2400" dirty="0">
              <a:solidFill>
                <a:srgbClr val="2F2B20"/>
              </a:solidFill>
              <a:cs typeface="Comic Sans MS"/>
            </a:endParaRPr>
          </a:p>
        </p:txBody>
      </p:sp>
      <p:grpSp>
        <p:nvGrpSpPr>
          <p:cNvPr id="14" name="Group 13"/>
          <p:cNvGrpSpPr/>
          <p:nvPr/>
        </p:nvGrpSpPr>
        <p:grpSpPr>
          <a:xfrm>
            <a:off x="2932128" y="3150082"/>
            <a:ext cx="8690159" cy="727402"/>
            <a:chOff x="0" y="0"/>
            <a:chExt cx="8690159" cy="673920"/>
          </a:xfrm>
          <a:scene3d>
            <a:camera prst="orthographicFront">
              <a:rot lat="0" lon="0" rev="0"/>
            </a:camera>
            <a:lightRig rig="contrasting" dir="t">
              <a:rot lat="0" lon="0" rev="1200000"/>
            </a:lightRig>
          </a:scene3d>
        </p:grpSpPr>
        <p:sp>
          <p:nvSpPr>
            <p:cNvPr id="21" name="Rounded Rectangle 20"/>
            <p:cNvSpPr/>
            <p:nvPr/>
          </p:nvSpPr>
          <p:spPr>
            <a:xfrm>
              <a:off x="0" y="0"/>
              <a:ext cx="8690159" cy="673920"/>
            </a:xfrm>
            <a:prstGeom prst="roundRect">
              <a:avLst/>
            </a:prstGeom>
            <a:sp3d contourW="19050" prstMaterial="metal">
              <a:bevelT w="88900" h="203200"/>
              <a:bevelB w="165100" h="254000"/>
            </a:sp3d>
          </p:spPr>
          <p:style>
            <a:lnRef idx="0">
              <a:schemeClr val="lt1">
                <a:hueOff val="0"/>
                <a:satOff val="0"/>
                <a:lumOff val="0"/>
                <a:alphaOff val="0"/>
              </a:schemeClr>
            </a:lnRef>
            <a:fillRef idx="1">
              <a:schemeClr val="accent5">
                <a:hueOff val="0"/>
                <a:satOff val="0"/>
                <a:lumOff val="0"/>
                <a:alphaOff val="0"/>
              </a:schemeClr>
            </a:fillRef>
            <a:effectRef idx="2">
              <a:schemeClr val="accent5">
                <a:hueOff val="0"/>
                <a:satOff val="0"/>
                <a:lumOff val="0"/>
                <a:alphaOff val="0"/>
              </a:schemeClr>
            </a:effectRef>
            <a:fontRef idx="minor">
              <a:schemeClr val="lt1"/>
            </a:fontRef>
          </p:style>
        </p:sp>
        <p:sp>
          <p:nvSpPr>
            <p:cNvPr id="22" name="Rounded Rectangle 4"/>
            <p:cNvSpPr/>
            <p:nvPr/>
          </p:nvSpPr>
          <p:spPr>
            <a:xfrm>
              <a:off x="32898" y="32898"/>
              <a:ext cx="8624363" cy="608124"/>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06680" tIns="106680" rIns="106680" bIns="106680" numCol="1" spcCol="1270" anchor="ctr" anchorCtr="0">
              <a:noAutofit/>
            </a:bodyPr>
            <a:lstStyle/>
            <a:p>
              <a:pPr marL="9525"/>
              <a:r>
                <a:rPr lang="en-US" sz="2800" b="1" spc="-4" dirty="0">
                  <a:solidFill>
                    <a:srgbClr val="404040"/>
                  </a:solidFill>
                  <a:cs typeface="Comic Sans MS"/>
                </a:rPr>
                <a:t>Basis of estimates</a:t>
              </a:r>
              <a:endParaRPr lang="en-US" sz="2800" dirty="0">
                <a:solidFill>
                  <a:srgbClr val="2F2B20"/>
                </a:solidFill>
                <a:cs typeface="Comic Sans MS"/>
              </a:endParaRPr>
            </a:p>
          </p:txBody>
        </p:sp>
      </p:grpSp>
      <p:sp>
        <p:nvSpPr>
          <p:cNvPr id="3" name="Rectangle 2"/>
          <p:cNvSpPr/>
          <p:nvPr/>
        </p:nvSpPr>
        <p:spPr>
          <a:xfrm>
            <a:off x="2997924" y="3963378"/>
            <a:ext cx="8624363" cy="2123658"/>
          </a:xfrm>
          <a:prstGeom prst="rect">
            <a:avLst/>
          </a:prstGeom>
        </p:spPr>
        <p:txBody>
          <a:bodyPr wrap="square">
            <a:spAutoFit/>
          </a:bodyPr>
          <a:lstStyle/>
          <a:p>
            <a:r>
              <a:rPr lang="en-US" sz="2200" dirty="0"/>
              <a:t>Supporting detail </a:t>
            </a:r>
            <a:r>
              <a:rPr lang="en-US" sz="2200" dirty="0" err="1"/>
              <a:t>untuk</a:t>
            </a:r>
            <a:r>
              <a:rPr lang="en-US" sz="2200" dirty="0"/>
              <a:t> duration estimates </a:t>
            </a:r>
            <a:r>
              <a:rPr lang="en-US" sz="2200" dirty="0" err="1"/>
              <a:t>berupa</a:t>
            </a:r>
            <a:r>
              <a:rPr lang="en-US" sz="2200" dirty="0"/>
              <a:t>:</a:t>
            </a:r>
          </a:p>
          <a:p>
            <a:pPr marL="342900" indent="-342900">
              <a:buFont typeface="Arial" panose="020B0604020202020204" pitchFamily="34" charset="0"/>
              <a:buChar char="•"/>
            </a:pPr>
            <a:r>
              <a:rPr lang="en-US" sz="2200" dirty="0" err="1"/>
              <a:t>Dokumentasi</a:t>
            </a:r>
            <a:r>
              <a:rPr lang="en-US" sz="2200" dirty="0"/>
              <a:t> </a:t>
            </a:r>
            <a:r>
              <a:rPr lang="en-US" sz="2200" dirty="0" err="1"/>
              <a:t>dari</a:t>
            </a:r>
            <a:r>
              <a:rPr lang="en-US" sz="2200" dirty="0"/>
              <a:t> basis of the estimate (i.e., how it was developed),</a:t>
            </a:r>
          </a:p>
          <a:p>
            <a:pPr marL="342900" indent="-342900">
              <a:buFont typeface="Arial" panose="020B0604020202020204" pitchFamily="34" charset="0"/>
              <a:buChar char="•"/>
            </a:pPr>
            <a:r>
              <a:rPr lang="en-US" sz="2200" dirty="0" err="1"/>
              <a:t>Dokumentasi</a:t>
            </a:r>
            <a:r>
              <a:rPr lang="en-US" sz="2200" dirty="0"/>
              <a:t> </a:t>
            </a:r>
            <a:r>
              <a:rPr lang="en-US" sz="2200" dirty="0" err="1"/>
              <a:t>dari</a:t>
            </a:r>
            <a:r>
              <a:rPr lang="en-US" sz="2200" dirty="0"/>
              <a:t> </a:t>
            </a:r>
            <a:r>
              <a:rPr lang="en-US" sz="2200" dirty="0" err="1"/>
              <a:t>semua</a:t>
            </a:r>
            <a:r>
              <a:rPr lang="en-US" sz="2200" dirty="0"/>
              <a:t> assumptions made,</a:t>
            </a:r>
          </a:p>
          <a:p>
            <a:pPr marL="342900" indent="-342900">
              <a:buFont typeface="Arial" panose="020B0604020202020204" pitchFamily="34" charset="0"/>
              <a:buChar char="•"/>
            </a:pPr>
            <a:r>
              <a:rPr lang="en-US" sz="2200" dirty="0" err="1"/>
              <a:t>Dokumentasi</a:t>
            </a:r>
            <a:r>
              <a:rPr lang="en-US" sz="2200" dirty="0"/>
              <a:t> </a:t>
            </a:r>
            <a:r>
              <a:rPr lang="en-US" sz="2200" dirty="0" err="1"/>
              <a:t>dari</a:t>
            </a:r>
            <a:r>
              <a:rPr lang="en-US" sz="2200" dirty="0"/>
              <a:t> constraints yang </a:t>
            </a:r>
            <a:r>
              <a:rPr lang="en-US" sz="2200" dirty="0" err="1"/>
              <a:t>diketahui</a:t>
            </a:r>
            <a:r>
              <a:rPr lang="en-US" sz="2200" dirty="0"/>
              <a:t>,</a:t>
            </a:r>
          </a:p>
          <a:p>
            <a:pPr marL="342900" indent="-342900">
              <a:buFont typeface="Arial" panose="020B0604020202020204" pitchFamily="34" charset="0"/>
              <a:buChar char="•"/>
            </a:pPr>
            <a:r>
              <a:rPr lang="en-US" sz="2200" dirty="0" err="1"/>
              <a:t>Indikasi</a:t>
            </a:r>
            <a:r>
              <a:rPr lang="en-US" sz="2200" dirty="0"/>
              <a:t> </a:t>
            </a:r>
            <a:r>
              <a:rPr lang="en-US" sz="2200" dirty="0" err="1"/>
              <a:t>dari</a:t>
            </a:r>
            <a:r>
              <a:rPr lang="en-US" sz="2200" dirty="0"/>
              <a:t> confidence level </a:t>
            </a:r>
            <a:r>
              <a:rPr lang="en-US" sz="2200" dirty="0" err="1"/>
              <a:t>untuk</a:t>
            </a:r>
            <a:r>
              <a:rPr lang="en-US" sz="2200" dirty="0"/>
              <a:t> final estimate, </a:t>
            </a:r>
            <a:r>
              <a:rPr lang="en-US" sz="2200" dirty="0" err="1"/>
              <a:t>dan</a:t>
            </a:r>
            <a:endParaRPr lang="en-US" sz="2200" dirty="0"/>
          </a:p>
          <a:p>
            <a:pPr marL="342900" indent="-342900">
              <a:buFont typeface="Arial" panose="020B0604020202020204" pitchFamily="34" charset="0"/>
              <a:buChar char="•"/>
            </a:pPr>
            <a:r>
              <a:rPr lang="en-US" sz="2200" dirty="0" err="1"/>
              <a:t>Dokumentasi</a:t>
            </a:r>
            <a:r>
              <a:rPr lang="en-US" sz="2200" dirty="0"/>
              <a:t> </a:t>
            </a:r>
            <a:r>
              <a:rPr lang="en-US" sz="2200" dirty="0" err="1"/>
              <a:t>dari</a:t>
            </a:r>
            <a:r>
              <a:rPr lang="en-US" sz="2200" dirty="0"/>
              <a:t> individual project risks influencing </a:t>
            </a:r>
            <a:r>
              <a:rPr lang="en-US" sz="2200" dirty="0" err="1"/>
              <a:t>estimasi</a:t>
            </a:r>
            <a:r>
              <a:rPr lang="en-US" sz="2200" dirty="0"/>
              <a:t> </a:t>
            </a:r>
            <a:r>
              <a:rPr lang="en-US" sz="2200" dirty="0" err="1"/>
              <a:t>ini</a:t>
            </a:r>
            <a:r>
              <a:rPr lang="en-US" sz="2200" dirty="0"/>
              <a:t>.</a:t>
            </a:r>
          </a:p>
        </p:txBody>
      </p:sp>
      <p:sp>
        <p:nvSpPr>
          <p:cNvPr id="23" name="Freeform 22"/>
          <p:cNvSpPr/>
          <p:nvPr/>
        </p:nvSpPr>
        <p:spPr>
          <a:xfrm>
            <a:off x="162921" y="1350600"/>
            <a:ext cx="2476500" cy="4128480"/>
          </a:xfrm>
          <a:custGeom>
            <a:avLst/>
            <a:gdLst>
              <a:gd name="connsiteX0" fmla="*/ 0 w 2476500"/>
              <a:gd name="connsiteY0" fmla="*/ 0 h 4128480"/>
              <a:gd name="connsiteX1" fmla="*/ 2476500 w 2476500"/>
              <a:gd name="connsiteY1" fmla="*/ 0 h 4128480"/>
              <a:gd name="connsiteX2" fmla="*/ 2476500 w 2476500"/>
              <a:gd name="connsiteY2" fmla="*/ 4128480 h 4128480"/>
              <a:gd name="connsiteX3" fmla="*/ 0 w 2476500"/>
              <a:gd name="connsiteY3" fmla="*/ 4128480 h 4128480"/>
              <a:gd name="connsiteX4" fmla="*/ 0 w 2476500"/>
              <a:gd name="connsiteY4" fmla="*/ 0 h 4128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6500" h="4128480">
                <a:moveTo>
                  <a:pt x="0" y="0"/>
                </a:moveTo>
                <a:lnTo>
                  <a:pt x="2476500" y="0"/>
                </a:lnTo>
                <a:lnTo>
                  <a:pt x="2476500" y="4128480"/>
                </a:lnTo>
                <a:lnTo>
                  <a:pt x="0" y="4128480"/>
                </a:lnTo>
                <a:lnTo>
                  <a:pt x="0" y="0"/>
                </a:lnTo>
                <a:close/>
              </a:path>
            </a:pathLst>
          </a:custGeom>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p:spPr>
        <p:style>
          <a:lnRef idx="1">
            <a:schemeClr val="accent4">
              <a:tint val="40000"/>
              <a:alpha val="90000"/>
              <a:hueOff val="11513918"/>
              <a:satOff val="-61261"/>
              <a:lumOff val="-3490"/>
              <a:alphaOff val="0"/>
            </a:schemeClr>
          </a:lnRef>
          <a:fillRef idx="1">
            <a:schemeClr val="accent4">
              <a:tint val="40000"/>
              <a:alpha val="90000"/>
              <a:hueOff val="11513918"/>
              <a:satOff val="-61261"/>
              <a:lumOff val="-3490"/>
              <a:alphaOff val="0"/>
            </a:schemeClr>
          </a:fillRef>
          <a:effectRef idx="2">
            <a:schemeClr val="accent4">
              <a:tint val="40000"/>
              <a:alpha val="90000"/>
              <a:hueOff val="11513918"/>
              <a:satOff val="-61261"/>
              <a:lumOff val="-3490"/>
              <a:alphaOff val="0"/>
            </a:schemeClr>
          </a:effectRef>
          <a:fontRef idx="minor">
            <a:schemeClr val="dk1">
              <a:hueOff val="0"/>
              <a:satOff val="0"/>
              <a:lumOff val="0"/>
              <a:alphaOff val="0"/>
            </a:schemeClr>
          </a:fontRef>
        </p:style>
        <p:txBody>
          <a:bodyPr spcFirstLastPara="0" vert="horz" wrap="square" lIns="85344" tIns="85344" rIns="113792" bIns="128016" numCol="1" spcCol="1270" anchor="t" anchorCtr="0">
            <a:noAutofit/>
          </a:bodyPr>
          <a:lstStyle/>
          <a:p>
            <a:pPr marL="0" lvl="1" algn="l" defTabSz="711200">
              <a:lnSpc>
                <a:spcPct val="90000"/>
              </a:lnSpc>
              <a:spcBef>
                <a:spcPct val="0"/>
              </a:spcBef>
              <a:spcAft>
                <a:spcPct val="15000"/>
              </a:spcAft>
            </a:pPr>
            <a:r>
              <a:rPr kumimoji="0" lang="en-US" sz="1600" b="0" i="0" u="none" strike="noStrike" kern="1200" cap="none" spc="0" normalizeH="0" baseline="0" noProof="0" dirty="0">
                <a:ln>
                  <a:noFill/>
                </a:ln>
                <a:solidFill>
                  <a:schemeClr val="tx1"/>
                </a:solidFill>
                <a:effectLst/>
                <a:uLnTx/>
                <a:uFillTx/>
                <a:latin typeface="Calibri"/>
                <a:ea typeface="+mn-ea"/>
              </a:rPr>
              <a:t>1. Duration estimates</a:t>
            </a:r>
          </a:p>
          <a:p>
            <a:pPr marL="0" lvl="1" algn="l" defTabSz="711200">
              <a:lnSpc>
                <a:spcPct val="90000"/>
              </a:lnSpc>
              <a:spcBef>
                <a:spcPct val="0"/>
              </a:spcBef>
              <a:spcAft>
                <a:spcPct val="15000"/>
              </a:spcAft>
            </a:pPr>
            <a:r>
              <a:rPr lang="en-US" sz="1600" dirty="0">
                <a:solidFill>
                  <a:schemeClr val="tx1"/>
                </a:solidFill>
                <a:latin typeface="Calibri"/>
              </a:rPr>
              <a:t>2. Basis of estimates</a:t>
            </a:r>
            <a:endParaRPr lang="en-US" sz="1600" b="0" kern="1200" dirty="0">
              <a:solidFill>
                <a:schemeClr val="tx1"/>
              </a:solidFill>
            </a:endParaRPr>
          </a:p>
          <a:p>
            <a:pPr marL="0" lvl="1" algn="l" defTabSz="711200">
              <a:lnSpc>
                <a:spcPct val="90000"/>
              </a:lnSpc>
              <a:spcBef>
                <a:spcPct val="0"/>
              </a:spcBef>
              <a:spcAft>
                <a:spcPct val="15000"/>
              </a:spcAft>
            </a:pPr>
            <a:r>
              <a:rPr lang="en-US" sz="1600" dirty="0">
                <a:solidFill>
                  <a:schemeClr val="tx1"/>
                </a:solidFill>
                <a:latin typeface="Calibri"/>
              </a:rPr>
              <a:t>3. </a:t>
            </a:r>
            <a:r>
              <a:rPr kumimoji="0" lang="en-US" sz="1600" b="0" i="0" u="none" strike="noStrike" kern="1200" cap="none" spc="0" normalizeH="0" baseline="0" noProof="0" dirty="0">
                <a:ln>
                  <a:noFill/>
                </a:ln>
                <a:solidFill>
                  <a:schemeClr val="tx1"/>
                </a:solidFill>
                <a:effectLst/>
                <a:uLnTx/>
                <a:uFillTx/>
                <a:latin typeface="Calibri"/>
                <a:ea typeface="+mn-ea"/>
              </a:rPr>
              <a:t>Project documents updates</a:t>
            </a:r>
          </a:p>
          <a:p>
            <a:pPr marL="457200" lvl="2" defTabSz="711200">
              <a:lnSpc>
                <a:spcPct val="90000"/>
              </a:lnSpc>
              <a:spcBef>
                <a:spcPct val="0"/>
              </a:spcBef>
              <a:spcAft>
                <a:spcPct val="15000"/>
              </a:spcAft>
            </a:pPr>
            <a:r>
              <a:rPr lang="en-US" sz="1600" dirty="0">
                <a:solidFill>
                  <a:schemeClr val="tx1"/>
                </a:solidFill>
              </a:rPr>
              <a:t>• Activity attributes</a:t>
            </a:r>
          </a:p>
          <a:p>
            <a:pPr marL="457200" lvl="2" defTabSz="711200">
              <a:lnSpc>
                <a:spcPct val="90000"/>
              </a:lnSpc>
              <a:spcBef>
                <a:spcPct val="0"/>
              </a:spcBef>
              <a:spcAft>
                <a:spcPct val="15000"/>
              </a:spcAft>
            </a:pPr>
            <a:r>
              <a:rPr lang="en-US" sz="1600" dirty="0">
                <a:solidFill>
                  <a:schemeClr val="tx1"/>
                </a:solidFill>
              </a:rPr>
              <a:t>• Assumption log</a:t>
            </a:r>
          </a:p>
          <a:p>
            <a:pPr marL="457200" lvl="2" defTabSz="711200">
              <a:lnSpc>
                <a:spcPct val="90000"/>
              </a:lnSpc>
              <a:spcBef>
                <a:spcPct val="0"/>
              </a:spcBef>
              <a:spcAft>
                <a:spcPct val="15000"/>
              </a:spcAft>
            </a:pPr>
            <a:r>
              <a:rPr lang="en-US" sz="1600" dirty="0">
                <a:solidFill>
                  <a:schemeClr val="tx1"/>
                </a:solidFill>
              </a:rPr>
              <a:t>• Lessons learned register</a:t>
            </a:r>
            <a:endParaRPr kumimoji="0" lang="en-US" sz="1600" b="0" i="0" u="none" strike="noStrike" kern="1200" cap="none" spc="0" normalizeH="0" baseline="0" noProof="0" dirty="0">
              <a:ln>
                <a:noFill/>
              </a:ln>
              <a:solidFill>
                <a:schemeClr val="tx1"/>
              </a:solidFill>
              <a:effectLst/>
              <a:uLnTx/>
              <a:uFillTx/>
              <a:latin typeface="Calibri"/>
              <a:ea typeface="+mn-ea"/>
            </a:endParaRPr>
          </a:p>
        </p:txBody>
      </p:sp>
    </p:spTree>
    <p:extLst>
      <p:ext uri="{BB962C8B-B14F-4D97-AF65-F5344CB8AC3E}">
        <p14:creationId xmlns:p14="http://schemas.microsoft.com/office/powerpoint/2010/main" val="25006653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bwMode="auto">
          <a:xfrm>
            <a:off x="50639" y="75561"/>
            <a:ext cx="10542334" cy="639228"/>
          </a:xfrm>
          <a:prstGeom prst="rect">
            <a:avLst/>
          </a:prstGeom>
          <a:solidFill>
            <a:srgbClr val="FFC000"/>
          </a:solidFill>
          <a:ln>
            <a:solidFill>
              <a:schemeClr val="accent2">
                <a:lumMod val="75000"/>
              </a:schemeClr>
            </a:solidFill>
          </a:ln>
          <a:extLst>
            <a:ext uri="{909E8E84-426E-40dd-AFC4-6F175D3DCCD1}">
              <a14:hiddenFill xmlns:a14="http://schemas.microsoft.com/office/drawing/2010/main" xmlns="">
                <a:solidFill>
                  <a:srgbClr val="FFFFFF"/>
                </a:solidFill>
              </a14:hiddenFill>
            </a:ext>
          </a:extLst>
        </p:spPr>
        <p:txBody>
          <a:bodyPr vert="horz" wrap="square" lIns="84406" tIns="42203" rIns="84406" bIns="42203" numCol="1" anchor="t" anchorCtr="0" compatLnSpc="1">
            <a:prstTxWarp prst="textNoShape">
              <a:avLst/>
            </a:prstTxWarp>
            <a:spAutoFit/>
          </a:bodyPr>
          <a:lstStyle>
            <a:lvl1pPr algn="ctr" rtl="0" eaLnBrk="0" fontAlgn="base" hangingPunct="0">
              <a:spcBef>
                <a:spcPct val="0"/>
              </a:spcBef>
              <a:spcAft>
                <a:spcPct val="0"/>
              </a:spcAft>
              <a:defRPr sz="4400" kern="1200">
                <a:solidFill>
                  <a:schemeClr val="tx1"/>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2pPr>
            <a:lvl3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3pPr>
            <a:lvl4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4pPr>
            <a:lvl5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algn="l" eaLnBrk="1" hangingPunct="1"/>
            <a:r>
              <a:rPr lang="en-US" sz="1662" b="1" dirty="0">
                <a:solidFill>
                  <a:prstClr val="white"/>
                </a:solidFill>
                <a:cs typeface="Century Gothic" charset="0"/>
              </a:rPr>
              <a:t> </a:t>
            </a:r>
            <a:r>
              <a:rPr lang="en-US" sz="3600" b="1" dirty="0">
                <a:effectLst>
                  <a:outerShdw blurRad="38100" dist="38100" dir="2700000" algn="tl">
                    <a:srgbClr val="000000">
                      <a:alpha val="43137"/>
                    </a:srgbClr>
                  </a:outerShdw>
                </a:effectLst>
              </a:rPr>
              <a:t>Estimate Activity Durations </a:t>
            </a:r>
            <a:r>
              <a:rPr lang="en-US" sz="3600" b="1" dirty="0"/>
              <a:t>: </a:t>
            </a:r>
            <a:r>
              <a:rPr lang="en-US" sz="3600" b="1" dirty="0">
                <a:solidFill>
                  <a:srgbClr val="FF0000"/>
                </a:solidFill>
              </a:rPr>
              <a:t>OUTPUT</a:t>
            </a:r>
            <a:endParaRPr lang="id-ID" sz="3600" b="1" dirty="0">
              <a:cs typeface="Century Gothic" charset="0"/>
            </a:endParaRPr>
          </a:p>
        </p:txBody>
      </p:sp>
      <p:pic>
        <p:nvPicPr>
          <p:cNvPr id="13" name="Picture 12"/>
          <p:cNvPicPr/>
          <p:nvPr/>
        </p:nvPicPr>
        <p:blipFill>
          <a:blip r:embed="rId2" cstate="print"/>
          <a:srcRect/>
          <a:stretch>
            <a:fillRect/>
          </a:stretch>
        </p:blipFill>
        <p:spPr bwMode="auto">
          <a:xfrm>
            <a:off x="10754436" y="75562"/>
            <a:ext cx="900752" cy="792010"/>
          </a:xfrm>
          <a:prstGeom prst="rect">
            <a:avLst/>
          </a:prstGeom>
          <a:noFill/>
          <a:ln w="9525">
            <a:noFill/>
            <a:miter lim="800000"/>
            <a:headEnd/>
            <a:tailEnd/>
          </a:ln>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690" y="5517328"/>
            <a:ext cx="1788709" cy="1132765"/>
          </a:xfrm>
          <a:prstGeom prst="rect">
            <a:avLst/>
          </a:prstGeom>
        </p:spPr>
      </p:pic>
      <p:grpSp>
        <p:nvGrpSpPr>
          <p:cNvPr id="15" name="Group 14"/>
          <p:cNvGrpSpPr/>
          <p:nvPr/>
        </p:nvGrpSpPr>
        <p:grpSpPr>
          <a:xfrm>
            <a:off x="162921" y="867571"/>
            <a:ext cx="2476500" cy="518400"/>
            <a:chOff x="2825750" y="9931"/>
            <a:chExt cx="2476500" cy="518400"/>
          </a:xfrm>
          <a:scene3d>
            <a:camera prst="orthographicFront"/>
            <a:lightRig rig="threePt" dir="t">
              <a:rot lat="0" lon="0" rev="7500000"/>
            </a:lightRig>
          </a:scene3d>
        </p:grpSpPr>
        <p:sp>
          <p:nvSpPr>
            <p:cNvPr id="19" name="Rectangle 18"/>
            <p:cNvSpPr/>
            <p:nvPr/>
          </p:nvSpPr>
          <p:spPr>
            <a:xfrm>
              <a:off x="2825750" y="9931"/>
              <a:ext cx="2476500" cy="518400"/>
            </a:xfrm>
            <a:prstGeom prst="rect">
              <a:avLst/>
            </a:prstGeom>
            <a:sp3d prstMaterial="plastic">
              <a:bevelT w="127000" h="25400" prst="relaxedInset"/>
            </a:sp3d>
          </p:spPr>
          <p:style>
            <a:lnRef idx="0">
              <a:schemeClr val="accent4">
                <a:hueOff val="5197846"/>
                <a:satOff val="-23984"/>
                <a:lumOff val="883"/>
                <a:alphaOff val="0"/>
              </a:schemeClr>
            </a:lnRef>
            <a:fillRef idx="3">
              <a:schemeClr val="accent4">
                <a:hueOff val="5197846"/>
                <a:satOff val="-23984"/>
                <a:lumOff val="883"/>
                <a:alphaOff val="0"/>
              </a:schemeClr>
            </a:fillRef>
            <a:effectRef idx="2">
              <a:schemeClr val="accent4">
                <a:hueOff val="5197846"/>
                <a:satOff val="-23984"/>
                <a:lumOff val="883"/>
                <a:alphaOff val="0"/>
              </a:schemeClr>
            </a:effectRef>
            <a:fontRef idx="minor">
              <a:schemeClr val="lt1"/>
            </a:fontRef>
          </p:style>
        </p:sp>
        <p:sp>
          <p:nvSpPr>
            <p:cNvPr id="20" name="Rectangle 19"/>
            <p:cNvSpPr/>
            <p:nvPr/>
          </p:nvSpPr>
          <p:spPr>
            <a:xfrm>
              <a:off x="2825750" y="9931"/>
              <a:ext cx="2476500" cy="518400"/>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28016" tIns="73152" rIns="128016" bIns="73152" numCol="1" spcCol="1270" anchor="ctr" anchorCtr="0">
              <a:noAutofit/>
            </a:bodyPr>
            <a:lstStyle/>
            <a:p>
              <a:pPr lvl="0" algn="ctr" defTabSz="800100">
                <a:lnSpc>
                  <a:spcPct val="90000"/>
                </a:lnSpc>
                <a:spcBef>
                  <a:spcPct val="0"/>
                </a:spcBef>
                <a:spcAft>
                  <a:spcPct val="35000"/>
                </a:spcAft>
              </a:pPr>
              <a:r>
                <a:rPr lang="en-US" sz="1800" kern="1200" dirty="0"/>
                <a:t>Output</a:t>
              </a:r>
            </a:p>
          </p:txBody>
        </p:sp>
      </p:grpSp>
      <p:grpSp>
        <p:nvGrpSpPr>
          <p:cNvPr id="14" name="Group 13"/>
          <p:cNvGrpSpPr/>
          <p:nvPr/>
        </p:nvGrpSpPr>
        <p:grpSpPr>
          <a:xfrm>
            <a:off x="2932128" y="867571"/>
            <a:ext cx="8690159" cy="727402"/>
            <a:chOff x="0" y="0"/>
            <a:chExt cx="8690159" cy="673920"/>
          </a:xfrm>
          <a:scene3d>
            <a:camera prst="orthographicFront">
              <a:rot lat="0" lon="0" rev="0"/>
            </a:camera>
            <a:lightRig rig="contrasting" dir="t">
              <a:rot lat="0" lon="0" rev="1200000"/>
            </a:lightRig>
          </a:scene3d>
        </p:grpSpPr>
        <p:sp>
          <p:nvSpPr>
            <p:cNvPr id="21" name="Rounded Rectangle 20"/>
            <p:cNvSpPr/>
            <p:nvPr/>
          </p:nvSpPr>
          <p:spPr>
            <a:xfrm>
              <a:off x="0" y="0"/>
              <a:ext cx="8690159" cy="673920"/>
            </a:xfrm>
            <a:prstGeom prst="roundRect">
              <a:avLst/>
            </a:prstGeom>
            <a:sp3d contourW="19050" prstMaterial="metal">
              <a:bevelT w="88900" h="203200"/>
              <a:bevelB w="165100" h="254000"/>
            </a:sp3d>
          </p:spPr>
          <p:style>
            <a:lnRef idx="0">
              <a:schemeClr val="lt1">
                <a:hueOff val="0"/>
                <a:satOff val="0"/>
                <a:lumOff val="0"/>
                <a:alphaOff val="0"/>
              </a:schemeClr>
            </a:lnRef>
            <a:fillRef idx="1">
              <a:schemeClr val="accent5">
                <a:hueOff val="0"/>
                <a:satOff val="0"/>
                <a:lumOff val="0"/>
                <a:alphaOff val="0"/>
              </a:schemeClr>
            </a:fillRef>
            <a:effectRef idx="2">
              <a:schemeClr val="accent5">
                <a:hueOff val="0"/>
                <a:satOff val="0"/>
                <a:lumOff val="0"/>
                <a:alphaOff val="0"/>
              </a:schemeClr>
            </a:effectRef>
            <a:fontRef idx="minor">
              <a:schemeClr val="lt1"/>
            </a:fontRef>
          </p:style>
        </p:sp>
        <p:sp>
          <p:nvSpPr>
            <p:cNvPr id="22" name="Rounded Rectangle 4"/>
            <p:cNvSpPr/>
            <p:nvPr/>
          </p:nvSpPr>
          <p:spPr>
            <a:xfrm>
              <a:off x="32898" y="32898"/>
              <a:ext cx="8624363" cy="608124"/>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06680" tIns="106680" rIns="106680" bIns="106680" numCol="1" spcCol="1270" anchor="ctr" anchorCtr="0">
              <a:noAutofit/>
            </a:bodyPr>
            <a:lstStyle/>
            <a:p>
              <a:pPr marL="9525"/>
              <a:r>
                <a:rPr lang="en-US" sz="2800" b="1" spc="-4" dirty="0">
                  <a:solidFill>
                    <a:srgbClr val="404040"/>
                  </a:solidFill>
                  <a:cs typeface="Comic Sans MS"/>
                </a:rPr>
                <a:t>Project Documents</a:t>
              </a:r>
              <a:r>
                <a:rPr lang="en-US" sz="2800" b="1" spc="-23" dirty="0">
                  <a:solidFill>
                    <a:srgbClr val="404040"/>
                  </a:solidFill>
                  <a:cs typeface="Comic Sans MS"/>
                </a:rPr>
                <a:t> </a:t>
              </a:r>
              <a:r>
                <a:rPr lang="en-US" sz="2800" b="1" spc="-4" dirty="0">
                  <a:solidFill>
                    <a:srgbClr val="404040"/>
                  </a:solidFill>
                  <a:cs typeface="Comic Sans MS"/>
                </a:rPr>
                <a:t>Updates</a:t>
              </a:r>
              <a:endParaRPr lang="en-US" sz="2800" dirty="0">
                <a:solidFill>
                  <a:srgbClr val="2F2B20"/>
                </a:solidFill>
                <a:cs typeface="Comic Sans MS"/>
              </a:endParaRPr>
            </a:p>
          </p:txBody>
        </p:sp>
      </p:grpSp>
      <p:sp>
        <p:nvSpPr>
          <p:cNvPr id="3" name="Rectangle 2"/>
          <p:cNvSpPr/>
          <p:nvPr/>
        </p:nvSpPr>
        <p:spPr>
          <a:xfrm>
            <a:off x="2820503" y="1876409"/>
            <a:ext cx="9134936" cy="4212435"/>
          </a:xfrm>
          <a:prstGeom prst="rect">
            <a:avLst/>
          </a:prstGeom>
        </p:spPr>
        <p:txBody>
          <a:bodyPr wrap="square">
            <a:spAutoFit/>
          </a:bodyPr>
          <a:lstStyle/>
          <a:p>
            <a:pPr marL="266700" marR="3810" indent="-257651" algn="just">
              <a:spcBef>
                <a:spcPts val="758"/>
              </a:spcBef>
              <a:buFont typeface="Wingdings" panose="05000000000000000000" pitchFamily="2" charset="2"/>
              <a:buChar char="§"/>
              <a:tabLst>
                <a:tab pos="266700" algn="l"/>
              </a:tabLst>
            </a:pPr>
            <a:r>
              <a:rPr lang="en-US" sz="2000" b="1" dirty="0"/>
              <a:t>Activity attributes</a:t>
            </a:r>
          </a:p>
          <a:p>
            <a:pPr marL="466249" marR="3810" lvl="1" algn="just">
              <a:spcBef>
                <a:spcPts val="758"/>
              </a:spcBef>
              <a:tabLst>
                <a:tab pos="266700" algn="l"/>
              </a:tabLst>
            </a:pPr>
            <a:r>
              <a:rPr lang="en-US" sz="2000" dirty="0"/>
              <a:t>Activity attributes </a:t>
            </a:r>
            <a:r>
              <a:rPr lang="en-US" sz="2000" dirty="0">
                <a:solidFill>
                  <a:srgbClr val="404040"/>
                </a:solidFill>
                <a:cs typeface="Comic Sans MS"/>
              </a:rPr>
              <a:t>yang </a:t>
            </a:r>
            <a:r>
              <a:rPr lang="en-US" sz="2000" dirty="0" err="1">
                <a:solidFill>
                  <a:srgbClr val="404040"/>
                </a:solidFill>
                <a:cs typeface="Comic Sans MS"/>
              </a:rPr>
              <a:t>dihasilkan</a:t>
            </a:r>
            <a:r>
              <a:rPr lang="en-US" sz="2000" dirty="0">
                <a:solidFill>
                  <a:srgbClr val="404040"/>
                </a:solidFill>
                <a:cs typeface="Comic Sans MS"/>
              </a:rPr>
              <a:t> </a:t>
            </a:r>
            <a:r>
              <a:rPr lang="en-US" sz="2000" dirty="0" err="1">
                <a:solidFill>
                  <a:srgbClr val="404040"/>
                </a:solidFill>
                <a:cs typeface="Comic Sans MS"/>
              </a:rPr>
              <a:t>selama</a:t>
            </a:r>
            <a:r>
              <a:rPr lang="en-US" sz="2000" dirty="0">
                <a:solidFill>
                  <a:srgbClr val="404040"/>
                </a:solidFill>
                <a:cs typeface="Comic Sans MS"/>
              </a:rPr>
              <a:t> proses </a:t>
            </a:r>
            <a:r>
              <a:rPr lang="en-US" sz="2000" dirty="0" err="1">
                <a:solidFill>
                  <a:srgbClr val="404040"/>
                </a:solidFill>
                <a:cs typeface="Comic Sans MS"/>
              </a:rPr>
              <a:t>ini</a:t>
            </a:r>
            <a:r>
              <a:rPr lang="en-US" sz="2000" dirty="0">
                <a:solidFill>
                  <a:srgbClr val="404040"/>
                </a:solidFill>
                <a:cs typeface="Comic Sans MS"/>
              </a:rPr>
              <a:t>  </a:t>
            </a:r>
            <a:r>
              <a:rPr lang="en-US" sz="2000" dirty="0" err="1">
                <a:solidFill>
                  <a:srgbClr val="404040"/>
                </a:solidFill>
                <a:cs typeface="Comic Sans MS"/>
              </a:rPr>
              <a:t>didokumentasikan</a:t>
            </a:r>
            <a:r>
              <a:rPr lang="en-US" sz="2000" dirty="0">
                <a:solidFill>
                  <a:srgbClr val="404040"/>
                </a:solidFill>
                <a:cs typeface="Comic Sans MS"/>
              </a:rPr>
              <a:t> </a:t>
            </a:r>
            <a:r>
              <a:rPr lang="en-US" sz="2000" dirty="0" err="1">
                <a:solidFill>
                  <a:srgbClr val="404040"/>
                </a:solidFill>
                <a:cs typeface="Comic Sans MS"/>
              </a:rPr>
              <a:t>sebagai</a:t>
            </a:r>
            <a:r>
              <a:rPr lang="en-US" sz="2000" dirty="0">
                <a:solidFill>
                  <a:srgbClr val="404040"/>
                </a:solidFill>
                <a:cs typeface="Comic Sans MS"/>
              </a:rPr>
              <a:t> </a:t>
            </a:r>
            <a:r>
              <a:rPr lang="en-US" sz="2000" dirty="0" err="1">
                <a:solidFill>
                  <a:srgbClr val="404040"/>
                </a:solidFill>
                <a:cs typeface="Comic Sans MS"/>
              </a:rPr>
              <a:t>bagian</a:t>
            </a:r>
            <a:r>
              <a:rPr lang="en-US" sz="2000" dirty="0">
                <a:solidFill>
                  <a:srgbClr val="404040"/>
                </a:solidFill>
                <a:cs typeface="Comic Sans MS"/>
              </a:rPr>
              <a:t> </a:t>
            </a:r>
            <a:r>
              <a:rPr lang="en-US" sz="2000" dirty="0" err="1">
                <a:solidFill>
                  <a:srgbClr val="404040"/>
                </a:solidFill>
                <a:cs typeface="Comic Sans MS"/>
              </a:rPr>
              <a:t>dari</a:t>
            </a:r>
            <a:r>
              <a:rPr lang="en-US" sz="2000" dirty="0">
                <a:solidFill>
                  <a:srgbClr val="404040"/>
                </a:solidFill>
                <a:cs typeface="Comic Sans MS"/>
              </a:rPr>
              <a:t> </a:t>
            </a:r>
            <a:r>
              <a:rPr lang="en-US" sz="2000" dirty="0" err="1">
                <a:solidFill>
                  <a:srgbClr val="404040"/>
                </a:solidFill>
                <a:cs typeface="Comic Sans MS"/>
              </a:rPr>
              <a:t>atribut</a:t>
            </a:r>
            <a:r>
              <a:rPr lang="en-US" sz="2000" dirty="0">
                <a:solidFill>
                  <a:srgbClr val="404040"/>
                </a:solidFill>
                <a:cs typeface="Comic Sans MS"/>
              </a:rPr>
              <a:t> </a:t>
            </a:r>
            <a:r>
              <a:rPr lang="en-US" sz="2000" dirty="0" err="1">
                <a:solidFill>
                  <a:srgbClr val="404040"/>
                </a:solidFill>
                <a:cs typeface="Comic Sans MS"/>
              </a:rPr>
              <a:t>aktivitas</a:t>
            </a:r>
            <a:r>
              <a:rPr lang="en-US" sz="2000" dirty="0">
                <a:solidFill>
                  <a:srgbClr val="404040"/>
                </a:solidFill>
                <a:cs typeface="Comic Sans MS"/>
              </a:rPr>
              <a:t>.</a:t>
            </a:r>
          </a:p>
          <a:p>
            <a:pPr marL="266700" marR="3810" indent="-257651" algn="just">
              <a:spcBef>
                <a:spcPts val="758"/>
              </a:spcBef>
              <a:buFont typeface="Wingdings" panose="05000000000000000000" pitchFamily="2" charset="2"/>
              <a:buChar char="§"/>
              <a:tabLst>
                <a:tab pos="266700" algn="l"/>
              </a:tabLst>
            </a:pPr>
            <a:r>
              <a:rPr lang="en-US" sz="2000" b="1" dirty="0"/>
              <a:t>Assumption log</a:t>
            </a:r>
          </a:p>
          <a:p>
            <a:pPr marL="466249" marR="3810" lvl="1" algn="just">
              <a:spcBef>
                <a:spcPts val="758"/>
              </a:spcBef>
              <a:tabLst>
                <a:tab pos="266700" algn="l"/>
              </a:tabLst>
            </a:pPr>
            <a:r>
              <a:rPr lang="en-US" sz="2000" dirty="0" err="1"/>
              <a:t>Ini</a:t>
            </a:r>
            <a:r>
              <a:rPr lang="en-US" sz="2000" dirty="0"/>
              <a:t> </a:t>
            </a:r>
            <a:r>
              <a:rPr lang="en-US" sz="2000" dirty="0" err="1"/>
              <a:t>termasuk</a:t>
            </a:r>
            <a:r>
              <a:rPr lang="en-US" sz="2000" dirty="0"/>
              <a:t> </a:t>
            </a:r>
            <a:r>
              <a:rPr lang="en-US" sz="2000" dirty="0" err="1"/>
              <a:t>asumsi</a:t>
            </a:r>
            <a:r>
              <a:rPr lang="en-US" sz="2000" dirty="0"/>
              <a:t> yang </a:t>
            </a:r>
            <a:r>
              <a:rPr lang="en-US" sz="2000" dirty="0" err="1"/>
              <a:t>dibuat</a:t>
            </a:r>
            <a:r>
              <a:rPr lang="en-US" sz="2000" dirty="0"/>
              <a:t> </a:t>
            </a:r>
            <a:r>
              <a:rPr lang="en-US" sz="2000" dirty="0" err="1"/>
              <a:t>dalam</a:t>
            </a:r>
            <a:r>
              <a:rPr lang="en-US" sz="2000" dirty="0"/>
              <a:t> </a:t>
            </a:r>
            <a:r>
              <a:rPr lang="en-US" sz="2000" dirty="0" err="1"/>
              <a:t>mengembangkan</a:t>
            </a:r>
            <a:r>
              <a:rPr lang="en-US" sz="2000" dirty="0"/>
              <a:t> </a:t>
            </a:r>
            <a:r>
              <a:rPr lang="en-US" sz="2000" dirty="0" err="1"/>
              <a:t>durasi</a:t>
            </a:r>
            <a:endParaRPr lang="en-US" sz="2000" dirty="0"/>
          </a:p>
          <a:p>
            <a:pPr marL="466249" marR="3810" lvl="1" algn="just">
              <a:spcBef>
                <a:spcPts val="758"/>
              </a:spcBef>
              <a:tabLst>
                <a:tab pos="266700" algn="l"/>
              </a:tabLst>
            </a:pPr>
            <a:r>
              <a:rPr lang="en-US" sz="2000" dirty="0" err="1"/>
              <a:t>estimasi</a:t>
            </a:r>
            <a:r>
              <a:rPr lang="en-US" sz="2000" dirty="0"/>
              <a:t>, </a:t>
            </a:r>
            <a:r>
              <a:rPr lang="en-US" sz="2000" dirty="0" err="1"/>
              <a:t>seperti</a:t>
            </a:r>
            <a:r>
              <a:rPr lang="en-US" sz="2000" dirty="0"/>
              <a:t> </a:t>
            </a:r>
            <a:r>
              <a:rPr lang="en-US" sz="2000" dirty="0" err="1"/>
              <a:t>tingkat</a:t>
            </a:r>
            <a:r>
              <a:rPr lang="en-US" sz="2000" dirty="0"/>
              <a:t> </a:t>
            </a:r>
            <a:r>
              <a:rPr lang="en-US" sz="2000" dirty="0" err="1"/>
              <a:t>dan</a:t>
            </a:r>
            <a:r>
              <a:rPr lang="en-US" sz="2000" dirty="0"/>
              <a:t> </a:t>
            </a:r>
            <a:r>
              <a:rPr lang="en-US" sz="2000" dirty="0" err="1"/>
              <a:t>ketersediaan</a:t>
            </a:r>
            <a:r>
              <a:rPr lang="en-US" sz="2000" dirty="0"/>
              <a:t> </a:t>
            </a:r>
            <a:r>
              <a:rPr lang="en-US" sz="2000" dirty="0" err="1"/>
              <a:t>keterampilan</a:t>
            </a:r>
            <a:r>
              <a:rPr lang="en-US" sz="2000" dirty="0"/>
              <a:t> </a:t>
            </a:r>
            <a:r>
              <a:rPr lang="en-US" sz="2000" dirty="0" err="1"/>
              <a:t>sumber</a:t>
            </a:r>
            <a:r>
              <a:rPr lang="en-US" sz="2000" dirty="0"/>
              <a:t> </a:t>
            </a:r>
            <a:r>
              <a:rPr lang="en-US" sz="2000" dirty="0" err="1"/>
              <a:t>daya</a:t>
            </a:r>
            <a:r>
              <a:rPr lang="en-US" sz="2000" dirty="0"/>
              <a:t>, </a:t>
            </a:r>
            <a:r>
              <a:rPr lang="en-US" sz="2000" dirty="0" err="1"/>
              <a:t>serta</a:t>
            </a:r>
            <a:r>
              <a:rPr lang="en-US" sz="2000" dirty="0"/>
              <a:t> </a:t>
            </a:r>
            <a:r>
              <a:rPr lang="en-US" sz="2000" dirty="0" err="1"/>
              <a:t>dasar</a:t>
            </a:r>
            <a:r>
              <a:rPr lang="en-US" sz="2000" dirty="0"/>
              <a:t> </a:t>
            </a:r>
            <a:r>
              <a:rPr lang="en-US" sz="2000" dirty="0" err="1"/>
              <a:t>estimasi</a:t>
            </a:r>
            <a:r>
              <a:rPr lang="en-US" sz="2000" dirty="0"/>
              <a:t> </a:t>
            </a:r>
            <a:r>
              <a:rPr lang="en-US" sz="2000" dirty="0" err="1"/>
              <a:t>untuk</a:t>
            </a:r>
            <a:r>
              <a:rPr lang="en-US" sz="2000" dirty="0"/>
              <a:t> </a:t>
            </a:r>
            <a:r>
              <a:rPr lang="en-US" sz="2000" dirty="0" err="1"/>
              <a:t>durasi</a:t>
            </a:r>
            <a:r>
              <a:rPr lang="en-US" sz="2000" dirty="0"/>
              <a:t>. </a:t>
            </a:r>
            <a:r>
              <a:rPr lang="en-US" sz="2000" dirty="0" err="1"/>
              <a:t>Selain</a:t>
            </a:r>
            <a:r>
              <a:rPr lang="en-US" sz="2000" dirty="0"/>
              <a:t> </a:t>
            </a:r>
            <a:r>
              <a:rPr lang="en-US" sz="2000" dirty="0" err="1"/>
              <a:t>itu</a:t>
            </a:r>
            <a:r>
              <a:rPr lang="en-US" sz="2000" dirty="0"/>
              <a:t>, </a:t>
            </a:r>
            <a:r>
              <a:rPr lang="en-US" sz="2000" dirty="0" err="1"/>
              <a:t>kendala</a:t>
            </a:r>
            <a:r>
              <a:rPr lang="en-US" sz="2000" dirty="0"/>
              <a:t> yang </a:t>
            </a:r>
            <a:r>
              <a:rPr lang="en-US" sz="2000" dirty="0" err="1"/>
              <a:t>timbul</a:t>
            </a:r>
            <a:r>
              <a:rPr lang="en-US" sz="2000" dirty="0"/>
              <a:t> </a:t>
            </a:r>
            <a:r>
              <a:rPr lang="en-US" sz="2000" dirty="0" err="1"/>
              <a:t>dari</a:t>
            </a:r>
            <a:r>
              <a:rPr lang="en-US" sz="2000" dirty="0"/>
              <a:t> </a:t>
            </a:r>
            <a:r>
              <a:rPr lang="en-US" sz="2000" dirty="0" err="1"/>
              <a:t>metodologi</a:t>
            </a:r>
            <a:r>
              <a:rPr lang="en-US" sz="2000" dirty="0"/>
              <a:t> </a:t>
            </a:r>
            <a:r>
              <a:rPr lang="en-US" sz="2000" dirty="0" err="1"/>
              <a:t>penjadwalan</a:t>
            </a:r>
            <a:r>
              <a:rPr lang="en-US" sz="2000" dirty="0"/>
              <a:t> </a:t>
            </a:r>
            <a:r>
              <a:rPr lang="en-US" sz="2000" dirty="0" err="1"/>
              <a:t>dan</a:t>
            </a:r>
            <a:r>
              <a:rPr lang="en-US" sz="2000" dirty="0"/>
              <a:t> </a:t>
            </a:r>
            <a:r>
              <a:rPr lang="en-US" sz="2000" dirty="0" err="1"/>
              <a:t>alat</a:t>
            </a:r>
            <a:r>
              <a:rPr lang="en-US" sz="2000" dirty="0"/>
              <a:t> </a:t>
            </a:r>
            <a:r>
              <a:rPr lang="en-US" sz="2000" dirty="0" err="1"/>
              <a:t>penjadwalan</a:t>
            </a:r>
            <a:r>
              <a:rPr lang="en-US" sz="2000" dirty="0"/>
              <a:t> juga </a:t>
            </a:r>
            <a:r>
              <a:rPr lang="en-US" sz="2000" dirty="0" err="1"/>
              <a:t>didokumentasikan</a:t>
            </a:r>
            <a:r>
              <a:rPr lang="en-US" sz="2000" dirty="0"/>
              <a:t>.</a:t>
            </a:r>
          </a:p>
          <a:p>
            <a:pPr marL="294799" marR="3810" indent="-285750" algn="just">
              <a:spcBef>
                <a:spcPts val="758"/>
              </a:spcBef>
              <a:buFont typeface="Wingdings" panose="05000000000000000000" pitchFamily="2" charset="2"/>
              <a:buChar char="§"/>
              <a:tabLst>
                <a:tab pos="266700" algn="l"/>
              </a:tabLst>
            </a:pPr>
            <a:r>
              <a:rPr lang="en-US" sz="2000" b="1" dirty="0"/>
              <a:t>Lessons learned register</a:t>
            </a:r>
          </a:p>
          <a:p>
            <a:pPr lvl="1" fontAlgn="t"/>
            <a:r>
              <a:rPr lang="en-US" sz="2000" dirty="0" err="1"/>
              <a:t>Daftar</a:t>
            </a:r>
            <a:r>
              <a:rPr lang="en-US" sz="2000" dirty="0"/>
              <a:t> </a:t>
            </a:r>
            <a:r>
              <a:rPr lang="en-US" sz="2000" dirty="0" err="1"/>
              <a:t>pelajaran</a:t>
            </a:r>
            <a:r>
              <a:rPr lang="en-US" sz="2000" dirty="0"/>
              <a:t> yang </a:t>
            </a:r>
            <a:r>
              <a:rPr lang="en-US" sz="2000" dirty="0" err="1"/>
              <a:t>dipelajari</a:t>
            </a:r>
            <a:r>
              <a:rPr lang="en-US" sz="2000" dirty="0"/>
              <a:t> </a:t>
            </a:r>
            <a:r>
              <a:rPr lang="en-US" sz="2000" dirty="0" err="1"/>
              <a:t>dapat</a:t>
            </a:r>
            <a:r>
              <a:rPr lang="en-US" sz="2000" dirty="0"/>
              <a:t> </a:t>
            </a:r>
            <a:r>
              <a:rPr lang="en-US" sz="2000" dirty="0" err="1"/>
              <a:t>diperbarui</a:t>
            </a:r>
            <a:r>
              <a:rPr lang="en-US" sz="2000" dirty="0"/>
              <a:t> </a:t>
            </a:r>
            <a:r>
              <a:rPr lang="en-US" sz="2000" dirty="0" err="1"/>
              <a:t>dengan</a:t>
            </a:r>
            <a:br>
              <a:rPr lang="en-US" sz="2000" dirty="0"/>
            </a:br>
            <a:r>
              <a:rPr lang="en-US" sz="2000" dirty="0" err="1"/>
              <a:t>teknik</a:t>
            </a:r>
            <a:r>
              <a:rPr lang="en-US" sz="2000" dirty="0"/>
              <a:t> yang </a:t>
            </a:r>
            <a:r>
              <a:rPr lang="en-US" sz="2000" dirty="0" err="1"/>
              <a:t>efisien</a:t>
            </a:r>
            <a:r>
              <a:rPr lang="en-US" sz="2000" dirty="0"/>
              <a:t> </a:t>
            </a:r>
            <a:r>
              <a:rPr lang="en-US" sz="2000" dirty="0" err="1"/>
              <a:t>dan</a:t>
            </a:r>
            <a:r>
              <a:rPr lang="en-US" sz="2000" dirty="0"/>
              <a:t> </a:t>
            </a:r>
            <a:r>
              <a:rPr lang="en-US" sz="2000" dirty="0" err="1"/>
              <a:t>efektif</a:t>
            </a:r>
            <a:r>
              <a:rPr lang="en-US" sz="2000" dirty="0"/>
              <a:t> </a:t>
            </a:r>
            <a:r>
              <a:rPr lang="en-US" sz="2000" dirty="0" err="1"/>
              <a:t>dalam</a:t>
            </a:r>
            <a:r>
              <a:rPr lang="en-US" sz="2000" dirty="0"/>
              <a:t> </a:t>
            </a:r>
            <a:r>
              <a:rPr lang="en-US" sz="2000" dirty="0" err="1"/>
              <a:t>mengembangkan</a:t>
            </a:r>
            <a:r>
              <a:rPr lang="en-US" sz="2000" dirty="0"/>
              <a:t> </a:t>
            </a:r>
            <a:r>
              <a:rPr lang="en-US" sz="2000" dirty="0" err="1"/>
              <a:t>upaya</a:t>
            </a:r>
            <a:r>
              <a:rPr lang="en-US" sz="2000" dirty="0"/>
              <a:t> </a:t>
            </a:r>
            <a:r>
              <a:rPr lang="en-US" sz="2000" dirty="0" err="1"/>
              <a:t>dan</a:t>
            </a:r>
            <a:r>
              <a:rPr lang="en-US" sz="2000" dirty="0"/>
              <a:t> </a:t>
            </a:r>
            <a:r>
              <a:rPr lang="en-US" sz="2000" dirty="0" err="1"/>
              <a:t>perkiraan</a:t>
            </a:r>
            <a:r>
              <a:rPr lang="en-US" sz="2000" dirty="0"/>
              <a:t> </a:t>
            </a:r>
            <a:r>
              <a:rPr lang="en-US" sz="2000" dirty="0" err="1"/>
              <a:t>durasi</a:t>
            </a:r>
            <a:endParaRPr lang="en-US" sz="2000" dirty="0"/>
          </a:p>
          <a:p>
            <a:pPr marL="914400" lvl="3" defTabSz="711200">
              <a:lnSpc>
                <a:spcPct val="90000"/>
              </a:lnSpc>
              <a:spcBef>
                <a:spcPct val="0"/>
              </a:spcBef>
              <a:spcAft>
                <a:spcPct val="15000"/>
              </a:spcAft>
            </a:pPr>
            <a:endParaRPr lang="en-US" sz="1600" dirty="0"/>
          </a:p>
        </p:txBody>
      </p:sp>
      <p:sp>
        <p:nvSpPr>
          <p:cNvPr id="23" name="Freeform 22"/>
          <p:cNvSpPr/>
          <p:nvPr/>
        </p:nvSpPr>
        <p:spPr>
          <a:xfrm>
            <a:off x="162921" y="1350600"/>
            <a:ext cx="2476500" cy="4128480"/>
          </a:xfrm>
          <a:custGeom>
            <a:avLst/>
            <a:gdLst>
              <a:gd name="connsiteX0" fmla="*/ 0 w 2476500"/>
              <a:gd name="connsiteY0" fmla="*/ 0 h 4128480"/>
              <a:gd name="connsiteX1" fmla="*/ 2476500 w 2476500"/>
              <a:gd name="connsiteY1" fmla="*/ 0 h 4128480"/>
              <a:gd name="connsiteX2" fmla="*/ 2476500 w 2476500"/>
              <a:gd name="connsiteY2" fmla="*/ 4128480 h 4128480"/>
              <a:gd name="connsiteX3" fmla="*/ 0 w 2476500"/>
              <a:gd name="connsiteY3" fmla="*/ 4128480 h 4128480"/>
              <a:gd name="connsiteX4" fmla="*/ 0 w 2476500"/>
              <a:gd name="connsiteY4" fmla="*/ 0 h 4128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6500" h="4128480">
                <a:moveTo>
                  <a:pt x="0" y="0"/>
                </a:moveTo>
                <a:lnTo>
                  <a:pt x="2476500" y="0"/>
                </a:lnTo>
                <a:lnTo>
                  <a:pt x="2476500" y="4128480"/>
                </a:lnTo>
                <a:lnTo>
                  <a:pt x="0" y="4128480"/>
                </a:lnTo>
                <a:lnTo>
                  <a:pt x="0" y="0"/>
                </a:lnTo>
                <a:close/>
              </a:path>
            </a:pathLst>
          </a:custGeom>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p:spPr>
        <p:style>
          <a:lnRef idx="1">
            <a:schemeClr val="accent4">
              <a:tint val="40000"/>
              <a:alpha val="90000"/>
              <a:hueOff val="11513918"/>
              <a:satOff val="-61261"/>
              <a:lumOff val="-3490"/>
              <a:alphaOff val="0"/>
            </a:schemeClr>
          </a:lnRef>
          <a:fillRef idx="1">
            <a:schemeClr val="accent4">
              <a:tint val="40000"/>
              <a:alpha val="90000"/>
              <a:hueOff val="11513918"/>
              <a:satOff val="-61261"/>
              <a:lumOff val="-3490"/>
              <a:alphaOff val="0"/>
            </a:schemeClr>
          </a:fillRef>
          <a:effectRef idx="2">
            <a:schemeClr val="accent4">
              <a:tint val="40000"/>
              <a:alpha val="90000"/>
              <a:hueOff val="11513918"/>
              <a:satOff val="-61261"/>
              <a:lumOff val="-3490"/>
              <a:alphaOff val="0"/>
            </a:schemeClr>
          </a:effectRef>
          <a:fontRef idx="minor">
            <a:schemeClr val="dk1">
              <a:hueOff val="0"/>
              <a:satOff val="0"/>
              <a:lumOff val="0"/>
              <a:alphaOff val="0"/>
            </a:schemeClr>
          </a:fontRef>
        </p:style>
        <p:txBody>
          <a:bodyPr spcFirstLastPara="0" vert="horz" wrap="square" lIns="85344" tIns="85344" rIns="113792" bIns="128016" numCol="1" spcCol="1270" anchor="t" anchorCtr="0">
            <a:noAutofit/>
          </a:bodyPr>
          <a:lstStyle/>
          <a:p>
            <a:pPr marL="0" lvl="1" algn="l" defTabSz="711200">
              <a:lnSpc>
                <a:spcPct val="90000"/>
              </a:lnSpc>
              <a:spcBef>
                <a:spcPct val="0"/>
              </a:spcBef>
              <a:spcAft>
                <a:spcPct val="15000"/>
              </a:spcAft>
            </a:pPr>
            <a:r>
              <a:rPr kumimoji="0" lang="en-US" sz="1600" b="0" i="0" u="none" strike="noStrike" kern="1200" cap="none" spc="0" normalizeH="0" baseline="0" noProof="0" dirty="0">
                <a:ln>
                  <a:noFill/>
                </a:ln>
                <a:solidFill>
                  <a:schemeClr val="tx1"/>
                </a:solidFill>
                <a:effectLst/>
                <a:uLnTx/>
                <a:uFillTx/>
                <a:latin typeface="Calibri"/>
                <a:ea typeface="+mn-ea"/>
              </a:rPr>
              <a:t>1. Duration estimates</a:t>
            </a:r>
          </a:p>
          <a:p>
            <a:pPr marL="0" lvl="1" algn="l" defTabSz="711200">
              <a:lnSpc>
                <a:spcPct val="90000"/>
              </a:lnSpc>
              <a:spcBef>
                <a:spcPct val="0"/>
              </a:spcBef>
              <a:spcAft>
                <a:spcPct val="15000"/>
              </a:spcAft>
            </a:pPr>
            <a:r>
              <a:rPr lang="en-US" sz="1600" dirty="0">
                <a:solidFill>
                  <a:schemeClr val="tx1"/>
                </a:solidFill>
                <a:latin typeface="Calibri"/>
              </a:rPr>
              <a:t>2. Basis of estimates</a:t>
            </a:r>
            <a:endParaRPr lang="en-US" sz="1600" b="0" kern="1200" dirty="0">
              <a:solidFill>
                <a:schemeClr val="tx1"/>
              </a:solidFill>
            </a:endParaRPr>
          </a:p>
          <a:p>
            <a:pPr marL="0" lvl="1" algn="l" defTabSz="711200">
              <a:lnSpc>
                <a:spcPct val="90000"/>
              </a:lnSpc>
              <a:spcBef>
                <a:spcPct val="0"/>
              </a:spcBef>
              <a:spcAft>
                <a:spcPct val="15000"/>
              </a:spcAft>
            </a:pPr>
            <a:r>
              <a:rPr lang="en-US" sz="1600" dirty="0">
                <a:solidFill>
                  <a:schemeClr val="tx1"/>
                </a:solidFill>
                <a:latin typeface="Calibri"/>
              </a:rPr>
              <a:t>3. </a:t>
            </a:r>
            <a:r>
              <a:rPr kumimoji="0" lang="en-US" sz="1600" b="0" i="0" u="none" strike="noStrike" kern="1200" cap="none" spc="0" normalizeH="0" baseline="0" noProof="0" dirty="0">
                <a:ln>
                  <a:noFill/>
                </a:ln>
                <a:solidFill>
                  <a:schemeClr val="tx1"/>
                </a:solidFill>
                <a:effectLst/>
                <a:uLnTx/>
                <a:uFillTx/>
                <a:latin typeface="Calibri"/>
                <a:ea typeface="+mn-ea"/>
              </a:rPr>
              <a:t>Project documents updates</a:t>
            </a:r>
          </a:p>
          <a:p>
            <a:pPr marL="457200" lvl="2" defTabSz="711200">
              <a:lnSpc>
                <a:spcPct val="90000"/>
              </a:lnSpc>
              <a:spcBef>
                <a:spcPct val="0"/>
              </a:spcBef>
              <a:spcAft>
                <a:spcPct val="15000"/>
              </a:spcAft>
            </a:pPr>
            <a:r>
              <a:rPr lang="en-US" sz="1600" dirty="0">
                <a:solidFill>
                  <a:schemeClr val="tx1"/>
                </a:solidFill>
              </a:rPr>
              <a:t>• Activity attributes</a:t>
            </a:r>
          </a:p>
          <a:p>
            <a:pPr marL="457200" lvl="2" defTabSz="711200">
              <a:lnSpc>
                <a:spcPct val="90000"/>
              </a:lnSpc>
              <a:spcBef>
                <a:spcPct val="0"/>
              </a:spcBef>
              <a:spcAft>
                <a:spcPct val="15000"/>
              </a:spcAft>
            </a:pPr>
            <a:r>
              <a:rPr lang="en-US" sz="1600" dirty="0">
                <a:solidFill>
                  <a:schemeClr val="tx1"/>
                </a:solidFill>
              </a:rPr>
              <a:t>• Assumption log</a:t>
            </a:r>
          </a:p>
          <a:p>
            <a:pPr marL="457200" lvl="2" defTabSz="711200">
              <a:lnSpc>
                <a:spcPct val="90000"/>
              </a:lnSpc>
              <a:spcBef>
                <a:spcPct val="0"/>
              </a:spcBef>
              <a:spcAft>
                <a:spcPct val="15000"/>
              </a:spcAft>
            </a:pPr>
            <a:r>
              <a:rPr lang="en-US" sz="1600" dirty="0">
                <a:solidFill>
                  <a:schemeClr val="tx1"/>
                </a:solidFill>
              </a:rPr>
              <a:t>• Lessons learned register</a:t>
            </a:r>
            <a:endParaRPr kumimoji="0" lang="en-US" sz="1600" b="0" i="0" u="none" strike="noStrike" kern="1200" cap="none" spc="0" normalizeH="0" baseline="0" noProof="0" dirty="0">
              <a:ln>
                <a:noFill/>
              </a:ln>
              <a:solidFill>
                <a:schemeClr val="tx1"/>
              </a:solidFill>
              <a:effectLst/>
              <a:uLnTx/>
              <a:uFillTx/>
              <a:latin typeface="Calibri"/>
              <a:ea typeface="+mn-ea"/>
            </a:endParaRPr>
          </a:p>
        </p:txBody>
      </p:sp>
    </p:spTree>
    <p:extLst>
      <p:ext uri="{BB962C8B-B14F-4D97-AF65-F5344CB8AC3E}">
        <p14:creationId xmlns:p14="http://schemas.microsoft.com/office/powerpoint/2010/main" val="30041192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err="1"/>
              <a:t>Estimasi</a:t>
            </a:r>
            <a:r>
              <a:rPr lang="en-US" i="1" dirty="0"/>
              <a:t> </a:t>
            </a:r>
            <a:r>
              <a:rPr lang="en-US" i="1" dirty="0" err="1"/>
              <a:t>Kebutuhan</a:t>
            </a:r>
            <a:r>
              <a:rPr lang="en-US" i="1" dirty="0"/>
              <a:t> </a:t>
            </a:r>
            <a:r>
              <a:rPr lang="en-US" i="1" dirty="0" err="1"/>
              <a:t>Waktu</a:t>
            </a:r>
            <a:endParaRPr lang="en-GB" dirty="0"/>
          </a:p>
        </p:txBody>
      </p:sp>
      <p:graphicFrame>
        <p:nvGraphicFramePr>
          <p:cNvPr id="4" name="Content Placeholder 3"/>
          <p:cNvGraphicFramePr>
            <a:graphicFrameLocks noGrp="1"/>
          </p:cNvGraphicFramePr>
          <p:nvPr>
            <p:ph idx="1"/>
          </p:nvPr>
        </p:nvGraphicFramePr>
        <p:xfrm>
          <a:off x="2102225" y="1573306"/>
          <a:ext cx="6669741" cy="1432560"/>
        </p:xfrm>
        <a:graphic>
          <a:graphicData uri="http://schemas.openxmlformats.org/drawingml/2006/table">
            <a:tbl>
              <a:tblPr firstRow="1" bandRow="1">
                <a:tableStyleId>{5C22544A-7EE6-4342-B048-85BDC9FD1C3A}</a:tableStyleId>
              </a:tblPr>
              <a:tblGrid>
                <a:gridCol w="2689411">
                  <a:extLst>
                    <a:ext uri="{9D8B030D-6E8A-4147-A177-3AD203B41FA5}">
                      <a16:colId xmlns:a16="http://schemas.microsoft.com/office/drawing/2014/main" val="20000"/>
                    </a:ext>
                  </a:extLst>
                </a:gridCol>
                <a:gridCol w="1411941">
                  <a:extLst>
                    <a:ext uri="{9D8B030D-6E8A-4147-A177-3AD203B41FA5}">
                      <a16:colId xmlns:a16="http://schemas.microsoft.com/office/drawing/2014/main" val="20001"/>
                    </a:ext>
                  </a:extLst>
                </a:gridCol>
                <a:gridCol w="1290918">
                  <a:extLst>
                    <a:ext uri="{9D8B030D-6E8A-4147-A177-3AD203B41FA5}">
                      <a16:colId xmlns:a16="http://schemas.microsoft.com/office/drawing/2014/main" val="20002"/>
                    </a:ext>
                  </a:extLst>
                </a:gridCol>
                <a:gridCol w="1277471">
                  <a:extLst>
                    <a:ext uri="{9D8B030D-6E8A-4147-A177-3AD203B41FA5}">
                      <a16:colId xmlns:a16="http://schemas.microsoft.com/office/drawing/2014/main" val="20003"/>
                    </a:ext>
                  </a:extLst>
                </a:gridCol>
              </a:tblGrid>
              <a:tr h="370840">
                <a:tc>
                  <a:txBody>
                    <a:bodyPr/>
                    <a:lstStyle/>
                    <a:p>
                      <a:pPr algn="ctr"/>
                      <a:r>
                        <a:rPr lang="en-US" sz="1400" dirty="0"/>
                        <a:t>AKTIVITAS </a:t>
                      </a:r>
                      <a:endParaRPr lang="en-GB" sz="1400" dirty="0"/>
                    </a:p>
                  </a:txBody>
                  <a:tcPr/>
                </a:tc>
                <a:tc>
                  <a:txBody>
                    <a:bodyPr/>
                    <a:lstStyle/>
                    <a:p>
                      <a:pPr algn="ctr"/>
                      <a:r>
                        <a:rPr lang="en-US" sz="1400" dirty="0"/>
                        <a:t>VOLUME PEKERJAAN</a:t>
                      </a:r>
                      <a:endParaRPr lang="en-GB" sz="1400" dirty="0"/>
                    </a:p>
                  </a:txBody>
                  <a:tcPr/>
                </a:tc>
                <a:tc>
                  <a:txBody>
                    <a:bodyPr/>
                    <a:lstStyle/>
                    <a:p>
                      <a:pPr algn="ctr"/>
                      <a:r>
                        <a:rPr lang="en-US" sz="1400" dirty="0"/>
                        <a:t>WAKTU</a:t>
                      </a:r>
                      <a:r>
                        <a:rPr lang="en-US" sz="1400" baseline="0" dirty="0"/>
                        <a:t> STANDAR</a:t>
                      </a:r>
                      <a:endParaRPr lang="en-GB" sz="1400" dirty="0"/>
                    </a:p>
                  </a:txBody>
                  <a:tcPr/>
                </a:tc>
                <a:tc>
                  <a:txBody>
                    <a:bodyPr/>
                    <a:lstStyle/>
                    <a:p>
                      <a:pPr algn="ctr"/>
                      <a:r>
                        <a:rPr lang="en-US" sz="1400" dirty="0"/>
                        <a:t>KEBUTUHAN</a:t>
                      </a:r>
                      <a:r>
                        <a:rPr lang="en-US" sz="1400" baseline="0" dirty="0"/>
                        <a:t> WAKTU</a:t>
                      </a:r>
                      <a:endParaRPr lang="en-GB" sz="1400" dirty="0"/>
                    </a:p>
                  </a:txBody>
                  <a:tcPr/>
                </a:tc>
                <a:extLst>
                  <a:ext uri="{0D108BD9-81ED-4DB2-BD59-A6C34878D82A}">
                    <a16:rowId xmlns:a16="http://schemas.microsoft.com/office/drawing/2014/main" val="10000"/>
                  </a:ext>
                </a:extLst>
              </a:tr>
              <a:tr h="370840">
                <a:tc>
                  <a:txBody>
                    <a:bodyPr/>
                    <a:lstStyle/>
                    <a:p>
                      <a:r>
                        <a:rPr lang="en-US" dirty="0" err="1"/>
                        <a:t>Pasang</a:t>
                      </a:r>
                      <a:r>
                        <a:rPr lang="en-US" dirty="0"/>
                        <a:t> </a:t>
                      </a:r>
                      <a:r>
                        <a:rPr lang="en-US" dirty="0" err="1"/>
                        <a:t>Dinding</a:t>
                      </a:r>
                      <a:r>
                        <a:rPr lang="en-US" dirty="0"/>
                        <a:t> Bata</a:t>
                      </a:r>
                      <a:endParaRPr lang="en-GB" dirty="0"/>
                    </a:p>
                  </a:txBody>
                  <a:tcPr/>
                </a:tc>
                <a:tc>
                  <a:txBody>
                    <a:bodyPr/>
                    <a:lstStyle/>
                    <a:p>
                      <a:pPr algn="ctr"/>
                      <a:r>
                        <a:rPr lang="en-US" dirty="0"/>
                        <a:t>100 M²</a:t>
                      </a:r>
                      <a:endParaRPr lang="en-GB" dirty="0"/>
                    </a:p>
                  </a:txBody>
                  <a:tcPr/>
                </a:tc>
                <a:tc>
                  <a:txBody>
                    <a:bodyPr/>
                    <a:lstStyle/>
                    <a:p>
                      <a:pPr algn="ctr"/>
                      <a:r>
                        <a:rPr lang="en-US" dirty="0"/>
                        <a:t>4 M²</a:t>
                      </a:r>
                      <a:r>
                        <a:rPr lang="en-US" baseline="0" dirty="0"/>
                        <a:t>/</a:t>
                      </a:r>
                      <a:r>
                        <a:rPr lang="en-US" baseline="0" dirty="0" err="1"/>
                        <a:t>Hari</a:t>
                      </a:r>
                      <a:r>
                        <a:rPr lang="en-US" baseline="0" dirty="0"/>
                        <a:t> </a:t>
                      </a:r>
                      <a:endParaRPr lang="en-GB" dirty="0"/>
                    </a:p>
                  </a:txBody>
                  <a:tcPr/>
                </a:tc>
                <a:tc>
                  <a:txBody>
                    <a:bodyPr/>
                    <a:lstStyle/>
                    <a:p>
                      <a:pPr algn="ctr"/>
                      <a:r>
                        <a:rPr lang="en-US" dirty="0"/>
                        <a:t>25 </a:t>
                      </a:r>
                      <a:r>
                        <a:rPr lang="en-US" dirty="0" err="1"/>
                        <a:t>Hari</a:t>
                      </a:r>
                      <a:endParaRPr lang="en-US" dirty="0"/>
                    </a:p>
                    <a:p>
                      <a:pPr algn="ctr"/>
                      <a:endParaRPr lang="en-US" dirty="0"/>
                    </a:p>
                    <a:p>
                      <a:pPr algn="ctr"/>
                      <a:endParaRPr lang="en-GB" dirty="0"/>
                    </a:p>
                  </a:txBody>
                  <a:tcPr/>
                </a:tc>
                <a:extLst>
                  <a:ext uri="{0D108BD9-81ED-4DB2-BD59-A6C34878D82A}">
                    <a16:rowId xmlns:a16="http://schemas.microsoft.com/office/drawing/2014/main" val="10001"/>
                  </a:ext>
                </a:extLst>
              </a:tr>
            </a:tbl>
          </a:graphicData>
        </a:graphic>
      </p:graphicFrame>
      <p:pic>
        <p:nvPicPr>
          <p:cNvPr id="5" name="Picture 2" descr="E:\other\TU-logo-primer-memusat.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839450" y="365125"/>
            <a:ext cx="514350" cy="6039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80569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print">
            <a:extLst>
              <a:ext uri="{28A0092B-C50C-407E-A947-70E740481C1C}">
                <a14:useLocalDpi xmlns:a14="http://schemas.microsoft.com/office/drawing/2010/main" val="0"/>
              </a:ext>
            </a:extLst>
          </a:blip>
          <a:srcRect l="14540" t="2324" r="-136" b="19006"/>
          <a:stretch/>
        </p:blipFill>
        <p:spPr>
          <a:xfrm>
            <a:off x="0" y="-4391"/>
            <a:ext cx="12192000" cy="6824595"/>
          </a:xfrm>
          <a:prstGeom prst="rect">
            <a:avLst/>
          </a:prstGeom>
        </p:spPr>
      </p:pic>
      <p:sp>
        <p:nvSpPr>
          <p:cNvPr id="6" name="Title 1"/>
          <p:cNvSpPr txBox="1">
            <a:spLocks/>
          </p:cNvSpPr>
          <p:nvPr/>
        </p:nvSpPr>
        <p:spPr bwMode="auto">
          <a:xfrm>
            <a:off x="824833" y="3115992"/>
            <a:ext cx="10542334" cy="583828"/>
          </a:xfrm>
          <a:prstGeom prst="rect">
            <a:avLst/>
          </a:prstGeom>
          <a:solidFill>
            <a:srgbClr val="FFC000"/>
          </a:solidFill>
          <a:ln>
            <a:solidFill>
              <a:schemeClr val="accent2">
                <a:lumMod val="75000"/>
              </a:schemeClr>
            </a:solidFill>
          </a:ln>
          <a:extLst>
            <a:ext uri="{909E8E84-426E-40dd-AFC4-6F175D3DCCD1}">
              <a14:hiddenFill xmlns:a14="http://schemas.microsoft.com/office/drawing/2010/main" xmlns="">
                <a:solidFill>
                  <a:srgbClr val="FFFFFF"/>
                </a:solidFill>
              </a14:hiddenFill>
            </a:ext>
          </a:extLst>
        </p:spPr>
        <p:txBody>
          <a:bodyPr vert="horz" wrap="square" lIns="84406" tIns="42203" rIns="84406" bIns="42203" numCol="1" anchor="t" anchorCtr="0" compatLnSpc="1">
            <a:prstTxWarp prst="textNoShape">
              <a:avLst/>
            </a:prstTxWarp>
            <a:spAutoFit/>
          </a:bodyPr>
          <a:lstStyle>
            <a:lvl1pPr algn="ctr" rtl="0" eaLnBrk="0" fontAlgn="base" hangingPunct="0">
              <a:spcBef>
                <a:spcPct val="0"/>
              </a:spcBef>
              <a:spcAft>
                <a:spcPct val="0"/>
              </a:spcAft>
              <a:defRPr sz="4400" kern="1200">
                <a:solidFill>
                  <a:schemeClr val="tx1"/>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2pPr>
            <a:lvl3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3pPr>
            <a:lvl4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4pPr>
            <a:lvl5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marL="0" marR="0" lvl="0" indent="0" defTabSz="889000" rtl="0" eaLnBrk="0" fontAlgn="base" latinLnBrk="0" hangingPunct="0">
              <a:lnSpc>
                <a:spcPct val="90000"/>
              </a:lnSpc>
              <a:spcBef>
                <a:spcPct val="0"/>
              </a:spcBef>
              <a:spcAft>
                <a:spcPct val="35000"/>
              </a:spcAft>
              <a:buClrTx/>
              <a:buSzTx/>
              <a:buFontTx/>
              <a:buNone/>
              <a:tabLst/>
              <a:defRPr/>
            </a:pPr>
            <a:r>
              <a:rPr kumimoji="0" lang="en-US" sz="36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Calibri Light" panose="020F0302020204030204"/>
                <a:ea typeface="ＭＳ Ｐゴシック" charset="0"/>
              </a:rPr>
              <a:t>DEVELOP SCHEDULE</a:t>
            </a:r>
          </a:p>
        </p:txBody>
      </p:sp>
      <p:pic>
        <p:nvPicPr>
          <p:cNvPr id="13" name="Picture 12"/>
          <p:cNvPicPr/>
          <p:nvPr/>
        </p:nvPicPr>
        <p:blipFill>
          <a:blip r:embed="rId3" cstate="print"/>
          <a:srcRect/>
          <a:stretch>
            <a:fillRect/>
          </a:stretch>
        </p:blipFill>
        <p:spPr bwMode="auto">
          <a:xfrm>
            <a:off x="10754436" y="75561"/>
            <a:ext cx="1300214" cy="1193681"/>
          </a:xfrm>
          <a:prstGeom prst="rect">
            <a:avLst/>
          </a:prstGeom>
          <a:noFill/>
          <a:ln w="9525">
            <a:noFill/>
            <a:miter lim="800000"/>
            <a:headEnd/>
            <a:tailEnd/>
          </a:ln>
        </p:spPr>
      </p:pic>
    </p:spTree>
    <p:extLst>
      <p:ext uri="{BB962C8B-B14F-4D97-AF65-F5344CB8AC3E}">
        <p14:creationId xmlns:p14="http://schemas.microsoft.com/office/powerpoint/2010/main" val="26448885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print">
            <a:extLst>
              <a:ext uri="{28A0092B-C50C-407E-A947-70E740481C1C}">
                <a14:useLocalDpi xmlns:a14="http://schemas.microsoft.com/office/drawing/2010/main" val="0"/>
              </a:ext>
            </a:extLst>
          </a:blip>
          <a:srcRect l="14540" t="2324" r="-136" b="19006"/>
          <a:stretch/>
        </p:blipFill>
        <p:spPr>
          <a:xfrm>
            <a:off x="0" y="-4391"/>
            <a:ext cx="12192000" cy="6824595"/>
          </a:xfrm>
          <a:prstGeom prst="rect">
            <a:avLst/>
          </a:prstGeom>
        </p:spPr>
      </p:pic>
      <p:sp>
        <p:nvSpPr>
          <p:cNvPr id="6" name="Title 1"/>
          <p:cNvSpPr txBox="1">
            <a:spLocks/>
          </p:cNvSpPr>
          <p:nvPr/>
        </p:nvSpPr>
        <p:spPr bwMode="auto">
          <a:xfrm>
            <a:off x="50639" y="75561"/>
            <a:ext cx="10542334" cy="583828"/>
          </a:xfrm>
          <a:prstGeom prst="rect">
            <a:avLst/>
          </a:prstGeom>
          <a:solidFill>
            <a:srgbClr val="FFC000"/>
          </a:solidFill>
          <a:ln>
            <a:solidFill>
              <a:schemeClr val="accent2">
                <a:lumMod val="75000"/>
              </a:schemeClr>
            </a:solidFill>
          </a:ln>
          <a:extLst>
            <a:ext uri="{909E8E84-426E-40dd-AFC4-6F175D3DCCD1}">
              <a14:hiddenFill xmlns:a14="http://schemas.microsoft.com/office/drawing/2010/main" xmlns="">
                <a:solidFill>
                  <a:srgbClr val="FFFFFF"/>
                </a:solidFill>
              </a14:hiddenFill>
            </a:ext>
          </a:extLst>
        </p:spPr>
        <p:txBody>
          <a:bodyPr vert="horz" wrap="square" lIns="84406" tIns="42203" rIns="84406" bIns="42203" numCol="1" anchor="t" anchorCtr="0" compatLnSpc="1">
            <a:prstTxWarp prst="textNoShape">
              <a:avLst/>
            </a:prstTxWarp>
            <a:spAutoFit/>
          </a:bodyPr>
          <a:lstStyle>
            <a:lvl1pPr algn="ctr" rtl="0" eaLnBrk="0" fontAlgn="base" hangingPunct="0">
              <a:spcBef>
                <a:spcPct val="0"/>
              </a:spcBef>
              <a:spcAft>
                <a:spcPct val="0"/>
              </a:spcAft>
              <a:defRPr sz="4400" kern="1200">
                <a:solidFill>
                  <a:schemeClr val="tx1"/>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2pPr>
            <a:lvl3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3pPr>
            <a:lvl4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4pPr>
            <a:lvl5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lvl="0" algn="l" defTabSz="889000">
              <a:lnSpc>
                <a:spcPct val="90000"/>
              </a:lnSpc>
              <a:spcAft>
                <a:spcPct val="35000"/>
              </a:spcAft>
            </a:pPr>
            <a:r>
              <a:rPr lang="en-US" sz="3600" b="1" dirty="0">
                <a:effectLst>
                  <a:outerShdw blurRad="38100" dist="38100" dir="2700000" algn="tl">
                    <a:srgbClr val="000000">
                      <a:alpha val="43137"/>
                    </a:srgbClr>
                  </a:outerShdw>
                </a:effectLst>
              </a:rPr>
              <a:t>Develop Schedule</a:t>
            </a:r>
          </a:p>
        </p:txBody>
      </p:sp>
      <p:pic>
        <p:nvPicPr>
          <p:cNvPr id="13" name="Picture 12"/>
          <p:cNvPicPr/>
          <p:nvPr/>
        </p:nvPicPr>
        <p:blipFill>
          <a:blip r:embed="rId3" cstate="print"/>
          <a:srcRect/>
          <a:stretch>
            <a:fillRect/>
          </a:stretch>
        </p:blipFill>
        <p:spPr bwMode="auto">
          <a:xfrm>
            <a:off x="10754436" y="75561"/>
            <a:ext cx="1300214" cy="1193681"/>
          </a:xfrm>
          <a:prstGeom prst="rect">
            <a:avLst/>
          </a:prstGeom>
          <a:noFill/>
          <a:ln w="9525">
            <a:noFill/>
            <a:miter lim="800000"/>
            <a:headEnd/>
            <a:tailEnd/>
          </a:ln>
        </p:spPr>
      </p:pic>
      <p:sp>
        <p:nvSpPr>
          <p:cNvPr id="5" name="Freeform 4"/>
          <p:cNvSpPr/>
          <p:nvPr/>
        </p:nvSpPr>
        <p:spPr>
          <a:xfrm>
            <a:off x="3575712" y="796227"/>
            <a:ext cx="8294995" cy="1918800"/>
          </a:xfrm>
          <a:custGeom>
            <a:avLst/>
            <a:gdLst>
              <a:gd name="connsiteX0" fmla="*/ 0 w 11045479"/>
              <a:gd name="connsiteY0" fmla="*/ 319806 h 1918800"/>
              <a:gd name="connsiteX1" fmla="*/ 319806 w 11045479"/>
              <a:gd name="connsiteY1" fmla="*/ 0 h 1918800"/>
              <a:gd name="connsiteX2" fmla="*/ 10725673 w 11045479"/>
              <a:gd name="connsiteY2" fmla="*/ 0 h 1918800"/>
              <a:gd name="connsiteX3" fmla="*/ 11045479 w 11045479"/>
              <a:gd name="connsiteY3" fmla="*/ 319806 h 1918800"/>
              <a:gd name="connsiteX4" fmla="*/ 11045479 w 11045479"/>
              <a:gd name="connsiteY4" fmla="*/ 1598994 h 1918800"/>
              <a:gd name="connsiteX5" fmla="*/ 10725673 w 11045479"/>
              <a:gd name="connsiteY5" fmla="*/ 1918800 h 1918800"/>
              <a:gd name="connsiteX6" fmla="*/ 319806 w 11045479"/>
              <a:gd name="connsiteY6" fmla="*/ 1918800 h 1918800"/>
              <a:gd name="connsiteX7" fmla="*/ 0 w 11045479"/>
              <a:gd name="connsiteY7" fmla="*/ 1598994 h 1918800"/>
              <a:gd name="connsiteX8" fmla="*/ 0 w 11045479"/>
              <a:gd name="connsiteY8" fmla="*/ 319806 h 191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45479" h="1918800">
                <a:moveTo>
                  <a:pt x="0" y="319806"/>
                </a:moveTo>
                <a:cubicBezTo>
                  <a:pt x="0" y="143182"/>
                  <a:pt x="143182" y="0"/>
                  <a:pt x="319806" y="0"/>
                </a:cubicBezTo>
                <a:lnTo>
                  <a:pt x="10725673" y="0"/>
                </a:lnTo>
                <a:cubicBezTo>
                  <a:pt x="10902297" y="0"/>
                  <a:pt x="11045479" y="143182"/>
                  <a:pt x="11045479" y="319806"/>
                </a:cubicBezTo>
                <a:lnTo>
                  <a:pt x="11045479" y="1598994"/>
                </a:lnTo>
                <a:cubicBezTo>
                  <a:pt x="11045479" y="1775618"/>
                  <a:pt x="10902297" y="1918800"/>
                  <a:pt x="10725673" y="1918800"/>
                </a:cubicBezTo>
                <a:lnTo>
                  <a:pt x="319806" y="1918800"/>
                </a:lnTo>
                <a:cubicBezTo>
                  <a:pt x="143182" y="1918800"/>
                  <a:pt x="0" y="1775618"/>
                  <a:pt x="0" y="1598994"/>
                </a:cubicBezTo>
                <a:lnTo>
                  <a:pt x="0" y="319806"/>
                </a:lnTo>
                <a:close/>
              </a:path>
            </a:pathLst>
          </a:custGeom>
          <a:solidFill>
            <a:schemeClr val="accent1">
              <a:hueOff val="0"/>
              <a:satOff val="0"/>
              <a:lumOff val="0"/>
              <a:alpha val="9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00600" tIns="93668" rIns="400600" bIns="93668" numCol="1" spcCol="1270" anchor="ctr" anchorCtr="0">
            <a:noAutofit/>
          </a:bodyPr>
          <a:lstStyle/>
          <a:p>
            <a:pPr lvl="0" algn="l" defTabSz="1244600">
              <a:lnSpc>
                <a:spcPct val="90000"/>
              </a:lnSpc>
              <a:spcBef>
                <a:spcPct val="0"/>
              </a:spcBef>
              <a:spcAft>
                <a:spcPct val="35000"/>
              </a:spcAft>
            </a:pPr>
            <a:r>
              <a:rPr kumimoji="0" lang="en-US" sz="2800" b="0" i="0" u="none" strike="noStrike" kern="1200" cap="none" spc="-5" normalizeH="0" baseline="0" noProof="0" dirty="0">
                <a:ln>
                  <a:noFill/>
                </a:ln>
                <a:solidFill>
                  <a:srgbClr val="404040"/>
                </a:solidFill>
                <a:effectLst/>
                <a:uLnTx/>
                <a:uFillTx/>
                <a:latin typeface="Calibri" panose="020F0502020204030204" pitchFamily="34" charset="0"/>
                <a:ea typeface="+mn-ea"/>
                <a:cs typeface="Comic Sans MS"/>
              </a:rPr>
              <a:t>Schedule Development </a:t>
            </a:r>
            <a:r>
              <a:rPr kumimoji="0" lang="en-US" sz="2800" b="0" i="0" u="none" strike="noStrike" kern="1200" cap="none" spc="0" normalizeH="0" baseline="0" noProof="0" dirty="0" err="1">
                <a:ln>
                  <a:noFill/>
                </a:ln>
                <a:solidFill>
                  <a:srgbClr val="404040"/>
                </a:solidFill>
                <a:effectLst/>
                <a:uLnTx/>
                <a:uFillTx/>
                <a:latin typeface="Calibri" panose="020F0502020204030204" pitchFamily="34" charset="0"/>
                <a:ea typeface="+mn-ea"/>
                <a:cs typeface="Comic Sans MS"/>
              </a:rPr>
              <a:t>menggunakan</a:t>
            </a:r>
            <a:r>
              <a:rPr kumimoji="0" lang="en-US" sz="2800" b="0" i="0" u="none" strike="noStrike" kern="1200" cap="none" spc="0" normalizeH="0" baseline="0" noProof="0" dirty="0">
                <a:ln>
                  <a:noFill/>
                </a:ln>
                <a:solidFill>
                  <a:srgbClr val="404040"/>
                </a:solidFill>
                <a:effectLst/>
                <a:uLnTx/>
                <a:uFillTx/>
                <a:latin typeface="Calibri" panose="020F0502020204030204" pitchFamily="34" charset="0"/>
                <a:ea typeface="+mn-ea"/>
                <a:cs typeface="Comic Sans MS"/>
              </a:rPr>
              <a:t> </a:t>
            </a:r>
            <a:r>
              <a:rPr kumimoji="0" lang="en-US" sz="2800" b="0" i="0" u="none" strike="noStrike" kern="1200" cap="none" spc="0" normalizeH="0" baseline="0" noProof="0" dirty="0" err="1">
                <a:ln>
                  <a:noFill/>
                </a:ln>
                <a:solidFill>
                  <a:srgbClr val="404040"/>
                </a:solidFill>
                <a:effectLst/>
                <a:uLnTx/>
                <a:uFillTx/>
                <a:latin typeface="Calibri" panose="020F0502020204030204" pitchFamily="34" charset="0"/>
                <a:ea typeface="+mn-ea"/>
                <a:cs typeface="Comic Sans MS"/>
              </a:rPr>
              <a:t>hasil</a:t>
            </a:r>
            <a:r>
              <a:rPr kumimoji="0" lang="en-US" sz="2800" b="0" i="0" u="none" strike="noStrike" kern="1200" cap="none" spc="0" normalizeH="0" baseline="0" noProof="0" dirty="0">
                <a:ln>
                  <a:noFill/>
                </a:ln>
                <a:solidFill>
                  <a:srgbClr val="404040"/>
                </a:solidFill>
                <a:effectLst/>
                <a:uLnTx/>
                <a:uFillTx/>
                <a:latin typeface="Calibri" panose="020F0502020204030204" pitchFamily="34" charset="0"/>
                <a:ea typeface="+mn-ea"/>
                <a:cs typeface="Comic Sans MS"/>
              </a:rPr>
              <a:t> </a:t>
            </a:r>
            <a:r>
              <a:rPr kumimoji="0" lang="en-US" sz="2800" b="0" i="0" u="none" strike="noStrike" kern="1200" cap="none" spc="-5" normalizeH="0" baseline="0" noProof="0" dirty="0" err="1">
                <a:ln>
                  <a:noFill/>
                </a:ln>
                <a:solidFill>
                  <a:srgbClr val="404040"/>
                </a:solidFill>
                <a:effectLst/>
                <a:uLnTx/>
                <a:uFillTx/>
                <a:latin typeface="Calibri" panose="020F0502020204030204" pitchFamily="34" charset="0"/>
                <a:ea typeface="+mn-ea"/>
                <a:cs typeface="Comic Sans MS"/>
              </a:rPr>
              <a:t>dari</a:t>
            </a:r>
            <a:r>
              <a:rPr kumimoji="0" lang="en-US" sz="2800" b="0" i="0" u="none" strike="noStrike" kern="1200" cap="none" spc="-5" normalizeH="0" baseline="0" noProof="0" dirty="0">
                <a:ln>
                  <a:noFill/>
                </a:ln>
                <a:solidFill>
                  <a:srgbClr val="404040"/>
                </a:solidFill>
                <a:effectLst/>
                <a:uLnTx/>
                <a:uFillTx/>
                <a:latin typeface="Calibri" panose="020F0502020204030204" pitchFamily="34" charset="0"/>
                <a:ea typeface="+mn-ea"/>
                <a:cs typeface="Comic Sans MS"/>
              </a:rPr>
              <a:t> </a:t>
            </a:r>
            <a:r>
              <a:rPr kumimoji="0" lang="en-US" sz="2800" b="0" i="0" u="none" strike="noStrike" kern="1200" cap="none" spc="0" normalizeH="0" baseline="0" noProof="0" dirty="0" err="1">
                <a:ln>
                  <a:noFill/>
                </a:ln>
                <a:solidFill>
                  <a:srgbClr val="404040"/>
                </a:solidFill>
                <a:effectLst/>
                <a:uLnTx/>
                <a:uFillTx/>
                <a:latin typeface="Calibri" panose="020F0502020204030204" pitchFamily="34" charset="0"/>
                <a:ea typeface="+mn-ea"/>
                <a:cs typeface="Comic Sans MS"/>
              </a:rPr>
              <a:t>semua</a:t>
            </a:r>
            <a:r>
              <a:rPr kumimoji="0" lang="en-US" sz="2800" b="0" i="0" u="none" strike="noStrike" kern="1200" cap="none" spc="-45" normalizeH="0" baseline="0" noProof="0" dirty="0">
                <a:ln>
                  <a:noFill/>
                </a:ln>
                <a:solidFill>
                  <a:srgbClr val="404040"/>
                </a:solidFill>
                <a:effectLst/>
                <a:uLnTx/>
                <a:uFillTx/>
                <a:latin typeface="Calibri" panose="020F0502020204030204" pitchFamily="34" charset="0"/>
                <a:ea typeface="+mn-ea"/>
                <a:cs typeface="Comic Sans MS"/>
              </a:rPr>
              <a:t> </a:t>
            </a:r>
            <a:r>
              <a:rPr kumimoji="0" lang="en-US" sz="2800" b="0" i="0" u="none" strike="noStrike" kern="1200" cap="none" spc="0" normalizeH="0" baseline="0" noProof="0" dirty="0">
                <a:ln>
                  <a:noFill/>
                </a:ln>
                <a:solidFill>
                  <a:srgbClr val="404040"/>
                </a:solidFill>
                <a:effectLst/>
                <a:uLnTx/>
                <a:uFillTx/>
                <a:latin typeface="Calibri" panose="020F0502020204030204" pitchFamily="34" charset="0"/>
                <a:ea typeface="+mn-ea"/>
                <a:cs typeface="Comic Sans MS"/>
              </a:rPr>
              <a:t>proses</a:t>
            </a:r>
            <a:r>
              <a:rPr kumimoji="0" lang="en-US" sz="2800" b="0" i="0" u="none" strike="noStrike" kern="1200" cap="none" spc="-10" normalizeH="0" baseline="0" noProof="0" dirty="0">
                <a:ln>
                  <a:noFill/>
                </a:ln>
                <a:solidFill>
                  <a:srgbClr val="404040"/>
                </a:solidFill>
                <a:effectLst/>
                <a:uLnTx/>
                <a:uFillTx/>
                <a:latin typeface="Calibri" panose="020F0502020204030204" pitchFamily="34" charset="0"/>
                <a:ea typeface="+mn-ea"/>
                <a:cs typeface="Comic Sans MS"/>
              </a:rPr>
              <a:t> </a:t>
            </a:r>
            <a:r>
              <a:rPr kumimoji="0" lang="en-US" sz="2800" b="0" i="0" u="none" strike="noStrike" kern="1200" cap="none" spc="-5" normalizeH="0" baseline="0" noProof="0" dirty="0">
                <a:ln>
                  <a:noFill/>
                </a:ln>
                <a:solidFill>
                  <a:srgbClr val="404040"/>
                </a:solidFill>
                <a:effectLst/>
                <a:uLnTx/>
                <a:uFillTx/>
                <a:latin typeface="Calibri" panose="020F0502020204030204" pitchFamily="34" charset="0"/>
                <a:ea typeface="+mn-ea"/>
                <a:cs typeface="Comic Sans MS"/>
              </a:rPr>
              <a:t>project </a:t>
            </a:r>
            <a:r>
              <a:rPr kumimoji="0" lang="en-US" sz="2800" b="0" i="0" u="none" strike="noStrike" kern="1200" cap="none" spc="0" normalizeH="0" baseline="0" noProof="0" dirty="0">
                <a:ln>
                  <a:noFill/>
                </a:ln>
                <a:solidFill>
                  <a:srgbClr val="404040"/>
                </a:solidFill>
                <a:effectLst/>
                <a:uLnTx/>
                <a:uFillTx/>
                <a:latin typeface="Calibri" panose="020F0502020204030204" pitchFamily="34" charset="0"/>
                <a:ea typeface="+mn-ea"/>
                <a:cs typeface="Comic Sans MS"/>
              </a:rPr>
              <a:t> </a:t>
            </a:r>
            <a:r>
              <a:rPr kumimoji="0" lang="en-US" sz="2800" b="0" i="0" u="none" strike="noStrike" kern="1200" cap="none" spc="-5" normalizeH="0" baseline="0" noProof="0" dirty="0">
                <a:ln>
                  <a:noFill/>
                </a:ln>
                <a:solidFill>
                  <a:srgbClr val="404040"/>
                </a:solidFill>
                <a:effectLst/>
                <a:uLnTx/>
                <a:uFillTx/>
                <a:latin typeface="Calibri" panose="020F0502020204030204" pitchFamily="34" charset="0"/>
                <a:ea typeface="+mn-ea"/>
                <a:cs typeface="Comic Sans MS"/>
              </a:rPr>
              <a:t>Schedule </a:t>
            </a:r>
            <a:r>
              <a:rPr kumimoji="0" lang="en-US" sz="2800" b="0" i="0" u="none" strike="noStrike" kern="1200" cap="none" spc="0" normalizeH="0" baseline="0" noProof="0" dirty="0">
                <a:ln>
                  <a:noFill/>
                </a:ln>
                <a:solidFill>
                  <a:srgbClr val="404040"/>
                </a:solidFill>
                <a:effectLst/>
                <a:uLnTx/>
                <a:uFillTx/>
                <a:latin typeface="Calibri" panose="020F0502020204030204" pitchFamily="34" charset="0"/>
                <a:ea typeface="+mn-ea"/>
                <a:cs typeface="Comic Sans MS"/>
              </a:rPr>
              <a:t>management yang </a:t>
            </a:r>
            <a:r>
              <a:rPr kumimoji="0" lang="en-US" sz="2800" b="0" i="0" u="none" strike="noStrike" kern="1200" cap="none" spc="-5" normalizeH="0" baseline="0" noProof="0" dirty="0" err="1">
                <a:ln>
                  <a:noFill/>
                </a:ln>
                <a:solidFill>
                  <a:srgbClr val="404040"/>
                </a:solidFill>
                <a:effectLst/>
                <a:uLnTx/>
                <a:uFillTx/>
                <a:latin typeface="Calibri" panose="020F0502020204030204" pitchFamily="34" charset="0"/>
                <a:ea typeface="+mn-ea"/>
                <a:cs typeface="Comic Sans MS"/>
              </a:rPr>
              <a:t>sebelumnya</a:t>
            </a:r>
            <a:r>
              <a:rPr kumimoji="0" lang="en-US" sz="2800" b="0" i="0" u="none" strike="noStrike" kern="1200" cap="none" spc="-5" normalizeH="0" baseline="0" noProof="0" dirty="0">
                <a:ln>
                  <a:noFill/>
                </a:ln>
                <a:solidFill>
                  <a:srgbClr val="404040"/>
                </a:solidFill>
                <a:effectLst/>
                <a:uLnTx/>
                <a:uFillTx/>
                <a:latin typeface="Calibri" panose="020F0502020204030204" pitchFamily="34" charset="0"/>
                <a:ea typeface="+mn-ea"/>
                <a:cs typeface="Comic Sans MS"/>
              </a:rPr>
              <a:t> </a:t>
            </a:r>
            <a:r>
              <a:rPr kumimoji="0" lang="en-US" sz="2800" b="0" i="0" u="none" strike="noStrike" kern="1200" cap="none" spc="-5" normalizeH="0" baseline="0" noProof="0" dirty="0" err="1">
                <a:ln>
                  <a:noFill/>
                </a:ln>
                <a:solidFill>
                  <a:srgbClr val="404040"/>
                </a:solidFill>
                <a:effectLst/>
                <a:uLnTx/>
                <a:uFillTx/>
                <a:latin typeface="Calibri" panose="020F0502020204030204" pitchFamily="34" charset="0"/>
                <a:ea typeface="+mn-ea"/>
                <a:cs typeface="Comic Sans MS"/>
              </a:rPr>
              <a:t>untuk</a:t>
            </a:r>
            <a:r>
              <a:rPr kumimoji="0" lang="en-US" sz="2800" b="0" i="0" u="none" strike="noStrike" kern="1200" cap="none" spc="-5" normalizeH="0" baseline="0" noProof="0" dirty="0">
                <a:ln>
                  <a:noFill/>
                </a:ln>
                <a:solidFill>
                  <a:srgbClr val="404040"/>
                </a:solidFill>
                <a:effectLst/>
                <a:uLnTx/>
                <a:uFillTx/>
                <a:latin typeface="Calibri" panose="020F0502020204030204" pitchFamily="34" charset="0"/>
                <a:ea typeface="+mn-ea"/>
                <a:cs typeface="Comic Sans MS"/>
              </a:rPr>
              <a:t> </a:t>
            </a:r>
            <a:r>
              <a:rPr kumimoji="0" lang="en-US" sz="2800" b="0" i="0" u="none" strike="noStrike" kern="1200" cap="none" spc="0" normalizeH="0" baseline="0" noProof="0" dirty="0" err="1">
                <a:ln>
                  <a:noFill/>
                </a:ln>
                <a:solidFill>
                  <a:srgbClr val="404040"/>
                </a:solidFill>
                <a:effectLst/>
                <a:uLnTx/>
                <a:uFillTx/>
                <a:latin typeface="Calibri" panose="020F0502020204030204" pitchFamily="34" charset="0"/>
                <a:ea typeface="+mn-ea"/>
                <a:cs typeface="Comic Sans MS"/>
              </a:rPr>
              <a:t>menentukan</a:t>
            </a:r>
            <a:r>
              <a:rPr kumimoji="0" lang="en-US" sz="2800" b="0" i="0" u="none" strike="noStrike" kern="1200" cap="none" spc="0" normalizeH="0" baseline="0" noProof="0" dirty="0">
                <a:ln>
                  <a:noFill/>
                </a:ln>
                <a:solidFill>
                  <a:srgbClr val="404040"/>
                </a:solidFill>
                <a:effectLst/>
                <a:uLnTx/>
                <a:uFillTx/>
                <a:latin typeface="Calibri" panose="020F0502020204030204" pitchFamily="34" charset="0"/>
                <a:ea typeface="+mn-ea"/>
                <a:cs typeface="Comic Sans MS"/>
              </a:rPr>
              <a:t> </a:t>
            </a:r>
            <a:r>
              <a:rPr kumimoji="0" lang="en-US" sz="2800" b="0" i="0" u="none" strike="noStrike" kern="1200" cap="none" spc="0" normalizeH="0" baseline="0" noProof="0" dirty="0" err="1">
                <a:ln>
                  <a:noFill/>
                </a:ln>
                <a:solidFill>
                  <a:srgbClr val="404040"/>
                </a:solidFill>
                <a:effectLst/>
                <a:uLnTx/>
                <a:uFillTx/>
                <a:latin typeface="Calibri" panose="020F0502020204030204" pitchFamily="34" charset="0"/>
                <a:ea typeface="+mn-ea"/>
                <a:cs typeface="Comic Sans MS"/>
              </a:rPr>
              <a:t>awal</a:t>
            </a:r>
            <a:r>
              <a:rPr kumimoji="0" lang="en-US" sz="2800" b="0" i="0" u="none" strike="noStrike" kern="1200" cap="none" spc="0" normalizeH="0" baseline="0" noProof="0" dirty="0">
                <a:ln>
                  <a:noFill/>
                </a:ln>
                <a:solidFill>
                  <a:srgbClr val="404040"/>
                </a:solidFill>
                <a:effectLst/>
                <a:uLnTx/>
                <a:uFillTx/>
                <a:latin typeface="Calibri" panose="020F0502020204030204" pitchFamily="34" charset="0"/>
                <a:ea typeface="+mn-ea"/>
                <a:cs typeface="Comic Sans MS"/>
              </a:rPr>
              <a:t> </a:t>
            </a:r>
            <a:r>
              <a:rPr kumimoji="0" lang="en-US" sz="2800" b="0" i="0" u="none" strike="noStrike" kern="1200" cap="none" spc="-5" normalizeH="0" baseline="0" noProof="0" dirty="0" err="1">
                <a:ln>
                  <a:noFill/>
                </a:ln>
                <a:solidFill>
                  <a:srgbClr val="404040"/>
                </a:solidFill>
                <a:effectLst/>
                <a:uLnTx/>
                <a:uFillTx/>
                <a:latin typeface="Calibri" panose="020F0502020204030204" pitchFamily="34" charset="0"/>
                <a:ea typeface="+mn-ea"/>
                <a:cs typeface="Comic Sans MS"/>
              </a:rPr>
              <a:t>dan</a:t>
            </a:r>
            <a:r>
              <a:rPr kumimoji="0" lang="en-US" sz="2800" b="0" i="0" u="none" strike="noStrike" kern="1200" cap="none" spc="-5" normalizeH="0" baseline="0" noProof="0" dirty="0">
                <a:ln>
                  <a:noFill/>
                </a:ln>
                <a:solidFill>
                  <a:srgbClr val="404040"/>
                </a:solidFill>
                <a:effectLst/>
                <a:uLnTx/>
                <a:uFillTx/>
                <a:latin typeface="Calibri" panose="020F0502020204030204" pitchFamily="34" charset="0"/>
                <a:ea typeface="+mn-ea"/>
                <a:cs typeface="Comic Sans MS"/>
              </a:rPr>
              <a:t> </a:t>
            </a:r>
            <a:r>
              <a:rPr kumimoji="0" lang="en-US" sz="2800" b="0" i="0" u="none" strike="noStrike" kern="1200" cap="none" spc="-5" normalizeH="0" baseline="0" noProof="0" dirty="0" err="1">
                <a:ln>
                  <a:noFill/>
                </a:ln>
                <a:solidFill>
                  <a:srgbClr val="404040"/>
                </a:solidFill>
                <a:effectLst/>
                <a:uLnTx/>
                <a:uFillTx/>
                <a:latin typeface="Calibri" panose="020F0502020204030204" pitchFamily="34" charset="0"/>
                <a:ea typeface="+mn-ea"/>
                <a:cs typeface="Comic Sans MS"/>
              </a:rPr>
              <a:t>akhir</a:t>
            </a:r>
            <a:r>
              <a:rPr kumimoji="0" lang="en-US" sz="2800" b="0" i="0" u="none" strike="noStrike" kern="1200" cap="none" spc="-5" normalizeH="0" baseline="0" noProof="0" dirty="0">
                <a:ln>
                  <a:noFill/>
                </a:ln>
                <a:solidFill>
                  <a:srgbClr val="404040"/>
                </a:solidFill>
                <a:effectLst/>
                <a:uLnTx/>
                <a:uFillTx/>
                <a:latin typeface="Calibri" panose="020F0502020204030204" pitchFamily="34" charset="0"/>
                <a:ea typeface="+mn-ea"/>
                <a:cs typeface="Comic Sans MS"/>
              </a:rPr>
              <a:t>  </a:t>
            </a:r>
            <a:r>
              <a:rPr kumimoji="0" lang="en-US" sz="2800" b="0" i="0" u="none" strike="noStrike" kern="1200" cap="none" spc="-5" normalizeH="0" baseline="0" noProof="0" dirty="0" err="1">
                <a:ln>
                  <a:noFill/>
                </a:ln>
                <a:solidFill>
                  <a:srgbClr val="404040"/>
                </a:solidFill>
                <a:effectLst/>
                <a:uLnTx/>
                <a:uFillTx/>
                <a:latin typeface="Calibri" panose="020F0502020204030204" pitchFamily="34" charset="0"/>
                <a:ea typeface="+mn-ea"/>
                <a:cs typeface="Comic Sans MS"/>
              </a:rPr>
              <a:t>dari</a:t>
            </a:r>
            <a:r>
              <a:rPr kumimoji="0" lang="en-US" sz="2800" b="0" i="0" u="none" strike="noStrike" kern="1200" cap="none" spc="-5" normalizeH="0" baseline="0" noProof="0" dirty="0">
                <a:ln>
                  <a:noFill/>
                </a:ln>
                <a:solidFill>
                  <a:srgbClr val="404040"/>
                </a:solidFill>
                <a:effectLst/>
                <a:uLnTx/>
                <a:uFillTx/>
                <a:latin typeface="Calibri" panose="020F0502020204030204" pitchFamily="34" charset="0"/>
                <a:ea typeface="+mn-ea"/>
                <a:cs typeface="Comic Sans MS"/>
              </a:rPr>
              <a:t> </a:t>
            </a:r>
            <a:r>
              <a:rPr kumimoji="0" lang="en-US" sz="2800" b="0" i="0" u="none" strike="noStrike" kern="1200" cap="none" spc="-5" normalizeH="0" baseline="0" noProof="0" dirty="0" err="1">
                <a:ln>
                  <a:noFill/>
                </a:ln>
                <a:solidFill>
                  <a:srgbClr val="404040"/>
                </a:solidFill>
                <a:effectLst/>
                <a:uLnTx/>
                <a:uFillTx/>
                <a:latin typeface="Calibri" panose="020F0502020204030204" pitchFamily="34" charset="0"/>
                <a:ea typeface="+mn-ea"/>
                <a:cs typeface="Comic Sans MS"/>
              </a:rPr>
              <a:t>proyek</a:t>
            </a:r>
            <a:r>
              <a:rPr kumimoji="0" lang="en-US" sz="2800" b="0" i="0" u="none" strike="noStrike" kern="1200" cap="none" spc="-5" normalizeH="0" baseline="0" noProof="0" dirty="0">
                <a:ln>
                  <a:noFill/>
                </a:ln>
                <a:solidFill>
                  <a:srgbClr val="404040"/>
                </a:solidFill>
                <a:effectLst/>
                <a:uLnTx/>
                <a:uFillTx/>
                <a:latin typeface="Calibri" panose="020F0502020204030204" pitchFamily="34" charset="0"/>
                <a:ea typeface="+mn-ea"/>
                <a:cs typeface="Comic Sans MS"/>
              </a:rPr>
              <a:t>. </a:t>
            </a:r>
            <a:endParaRPr lang="en-US" sz="2800" kern="1200" dirty="0">
              <a:solidFill>
                <a:schemeClr val="tx1"/>
              </a:solidFill>
            </a:endParaRPr>
          </a:p>
        </p:txBody>
      </p:sp>
      <p:sp>
        <p:nvSpPr>
          <p:cNvPr id="8" name="Freeform 7"/>
          <p:cNvSpPr/>
          <p:nvPr/>
        </p:nvSpPr>
        <p:spPr>
          <a:xfrm>
            <a:off x="3575711" y="3515645"/>
            <a:ext cx="8294995" cy="1918800"/>
          </a:xfrm>
          <a:custGeom>
            <a:avLst/>
            <a:gdLst>
              <a:gd name="connsiteX0" fmla="*/ 0 w 11045479"/>
              <a:gd name="connsiteY0" fmla="*/ 319806 h 1918800"/>
              <a:gd name="connsiteX1" fmla="*/ 319806 w 11045479"/>
              <a:gd name="connsiteY1" fmla="*/ 0 h 1918800"/>
              <a:gd name="connsiteX2" fmla="*/ 10725673 w 11045479"/>
              <a:gd name="connsiteY2" fmla="*/ 0 h 1918800"/>
              <a:gd name="connsiteX3" fmla="*/ 11045479 w 11045479"/>
              <a:gd name="connsiteY3" fmla="*/ 319806 h 1918800"/>
              <a:gd name="connsiteX4" fmla="*/ 11045479 w 11045479"/>
              <a:gd name="connsiteY4" fmla="*/ 1598994 h 1918800"/>
              <a:gd name="connsiteX5" fmla="*/ 10725673 w 11045479"/>
              <a:gd name="connsiteY5" fmla="*/ 1918800 h 1918800"/>
              <a:gd name="connsiteX6" fmla="*/ 319806 w 11045479"/>
              <a:gd name="connsiteY6" fmla="*/ 1918800 h 1918800"/>
              <a:gd name="connsiteX7" fmla="*/ 0 w 11045479"/>
              <a:gd name="connsiteY7" fmla="*/ 1598994 h 1918800"/>
              <a:gd name="connsiteX8" fmla="*/ 0 w 11045479"/>
              <a:gd name="connsiteY8" fmla="*/ 319806 h 191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45479" h="1918800">
                <a:moveTo>
                  <a:pt x="0" y="319806"/>
                </a:moveTo>
                <a:cubicBezTo>
                  <a:pt x="0" y="143182"/>
                  <a:pt x="143182" y="0"/>
                  <a:pt x="319806" y="0"/>
                </a:cubicBezTo>
                <a:lnTo>
                  <a:pt x="10725673" y="0"/>
                </a:lnTo>
                <a:cubicBezTo>
                  <a:pt x="10902297" y="0"/>
                  <a:pt x="11045479" y="143182"/>
                  <a:pt x="11045479" y="319806"/>
                </a:cubicBezTo>
                <a:lnTo>
                  <a:pt x="11045479" y="1598994"/>
                </a:lnTo>
                <a:cubicBezTo>
                  <a:pt x="11045479" y="1775618"/>
                  <a:pt x="10902297" y="1918800"/>
                  <a:pt x="10725673" y="1918800"/>
                </a:cubicBezTo>
                <a:lnTo>
                  <a:pt x="319806" y="1918800"/>
                </a:lnTo>
                <a:cubicBezTo>
                  <a:pt x="143182" y="1918800"/>
                  <a:pt x="0" y="1775618"/>
                  <a:pt x="0" y="1598994"/>
                </a:cubicBezTo>
                <a:lnTo>
                  <a:pt x="0" y="319806"/>
                </a:lnTo>
                <a:close/>
              </a:path>
            </a:pathLst>
          </a:custGeom>
          <a:solidFill>
            <a:schemeClr val="accent1">
              <a:hueOff val="0"/>
              <a:satOff val="0"/>
              <a:lumOff val="0"/>
              <a:alpha val="9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00600" tIns="93668" rIns="400600" bIns="93668" numCol="1" spcCol="1270" anchor="ctr" anchorCtr="0">
            <a:noAutofit/>
          </a:bodyPr>
          <a:lstStyle/>
          <a:p>
            <a:pPr lvl="0" algn="l" defTabSz="1244600">
              <a:lnSpc>
                <a:spcPct val="90000"/>
              </a:lnSpc>
              <a:spcBef>
                <a:spcPct val="0"/>
              </a:spcBef>
              <a:spcAft>
                <a:spcPct val="35000"/>
              </a:spcAft>
            </a:pPr>
            <a:r>
              <a:rPr kumimoji="0" lang="en-US" sz="2800" b="0" i="0" u="none" strike="noStrike" kern="1200" cap="none" spc="-5" normalizeH="0" baseline="0" noProof="0" dirty="0" err="1">
                <a:ln>
                  <a:noFill/>
                </a:ln>
                <a:solidFill>
                  <a:srgbClr val="404040"/>
                </a:solidFill>
                <a:effectLst/>
                <a:uLnTx/>
                <a:uFillTx/>
                <a:latin typeface="Calibri" panose="020F0502020204030204" pitchFamily="34" charset="0"/>
                <a:ea typeface="+mn-ea"/>
                <a:cs typeface="Comic Sans MS"/>
              </a:rPr>
              <a:t>Tujuan</a:t>
            </a:r>
            <a:r>
              <a:rPr kumimoji="0" lang="en-US" sz="2800" b="0" i="0" u="none" strike="noStrike" kern="1200" cap="none" spc="-5" normalizeH="0" baseline="0" noProof="0" dirty="0">
                <a:ln>
                  <a:noFill/>
                </a:ln>
                <a:solidFill>
                  <a:srgbClr val="404040"/>
                </a:solidFill>
                <a:effectLst/>
                <a:uLnTx/>
                <a:uFillTx/>
                <a:latin typeface="Calibri" panose="020F0502020204030204" pitchFamily="34" charset="0"/>
                <a:ea typeface="+mn-ea"/>
                <a:cs typeface="Comic Sans MS"/>
              </a:rPr>
              <a:t> </a:t>
            </a:r>
            <a:r>
              <a:rPr kumimoji="0" lang="en-US" sz="2800" b="0" i="0" u="none" strike="noStrike" kern="1200" cap="none" spc="-5" normalizeH="0" baseline="0" noProof="0" dirty="0" err="1">
                <a:ln>
                  <a:noFill/>
                </a:ln>
                <a:solidFill>
                  <a:srgbClr val="404040"/>
                </a:solidFill>
                <a:effectLst/>
                <a:uLnTx/>
                <a:uFillTx/>
                <a:latin typeface="Calibri" panose="020F0502020204030204" pitchFamily="34" charset="0"/>
                <a:ea typeface="+mn-ea"/>
                <a:cs typeface="Comic Sans MS"/>
              </a:rPr>
              <a:t>akhir</a:t>
            </a:r>
            <a:r>
              <a:rPr kumimoji="0" lang="en-US" sz="2800" b="0" i="0" u="none" strike="noStrike" kern="1200" cap="none" spc="-5" normalizeH="0" baseline="0" noProof="0" dirty="0">
                <a:ln>
                  <a:noFill/>
                </a:ln>
                <a:solidFill>
                  <a:srgbClr val="404040"/>
                </a:solidFill>
                <a:effectLst/>
                <a:uLnTx/>
                <a:uFillTx/>
                <a:latin typeface="Calibri" panose="020F0502020204030204" pitchFamily="34" charset="0"/>
                <a:ea typeface="+mn-ea"/>
                <a:cs typeface="Comic Sans MS"/>
              </a:rPr>
              <a:t> </a:t>
            </a:r>
            <a:r>
              <a:rPr kumimoji="0" lang="en-US" sz="2800" b="0" i="0" u="none" strike="noStrike" kern="1200" cap="none" spc="-5" normalizeH="0" baseline="0" noProof="0" dirty="0" err="1">
                <a:ln>
                  <a:noFill/>
                </a:ln>
                <a:solidFill>
                  <a:srgbClr val="404040"/>
                </a:solidFill>
                <a:effectLst/>
                <a:uLnTx/>
                <a:uFillTx/>
                <a:latin typeface="Calibri" panose="020F0502020204030204" pitchFamily="34" charset="0"/>
                <a:ea typeface="+mn-ea"/>
                <a:cs typeface="Comic Sans MS"/>
              </a:rPr>
              <a:t>dari</a:t>
            </a:r>
            <a:r>
              <a:rPr kumimoji="0" lang="en-US" sz="2800" b="0" i="0" u="none" strike="noStrike" kern="1200" cap="none" spc="-5" normalizeH="0" baseline="0" noProof="0" dirty="0">
                <a:ln>
                  <a:noFill/>
                </a:ln>
                <a:solidFill>
                  <a:srgbClr val="404040"/>
                </a:solidFill>
                <a:effectLst/>
                <a:uLnTx/>
                <a:uFillTx/>
                <a:latin typeface="Calibri" panose="020F0502020204030204" pitchFamily="34" charset="0"/>
                <a:ea typeface="+mn-ea"/>
                <a:cs typeface="Comic Sans MS"/>
              </a:rPr>
              <a:t> </a:t>
            </a:r>
            <a:r>
              <a:rPr kumimoji="0" lang="en-US" sz="2800" b="0" i="0" u="none" strike="noStrike" kern="1200" cap="none" spc="0" normalizeH="0" baseline="0" noProof="0" dirty="0">
                <a:ln>
                  <a:noFill/>
                </a:ln>
                <a:solidFill>
                  <a:srgbClr val="404040"/>
                </a:solidFill>
                <a:effectLst/>
                <a:uLnTx/>
                <a:uFillTx/>
                <a:latin typeface="Calibri" panose="020F0502020204030204" pitchFamily="34" charset="0"/>
                <a:ea typeface="+mn-ea"/>
                <a:cs typeface="Comic Sans MS"/>
              </a:rPr>
              <a:t>schedule </a:t>
            </a:r>
            <a:r>
              <a:rPr kumimoji="0" lang="en-US" sz="2800" b="0" i="0" u="none" strike="noStrike" kern="1200" cap="none" spc="-5" normalizeH="0" baseline="0" noProof="0" dirty="0">
                <a:ln>
                  <a:noFill/>
                </a:ln>
                <a:solidFill>
                  <a:srgbClr val="404040"/>
                </a:solidFill>
                <a:effectLst/>
                <a:uLnTx/>
                <a:uFillTx/>
                <a:latin typeface="Calibri" panose="020F0502020204030204" pitchFamily="34" charset="0"/>
                <a:ea typeface="+mn-ea"/>
                <a:cs typeface="Comic Sans MS"/>
              </a:rPr>
              <a:t>development </a:t>
            </a:r>
            <a:r>
              <a:rPr kumimoji="0" lang="en-US" sz="2800" b="0" i="0" u="none" strike="noStrike" kern="1200" cap="none" spc="0" normalizeH="0" baseline="0" noProof="0" dirty="0" err="1">
                <a:ln>
                  <a:noFill/>
                </a:ln>
                <a:solidFill>
                  <a:srgbClr val="404040"/>
                </a:solidFill>
                <a:effectLst/>
                <a:uLnTx/>
                <a:uFillTx/>
                <a:latin typeface="Calibri" panose="020F0502020204030204" pitchFamily="34" charset="0"/>
                <a:ea typeface="+mn-ea"/>
                <a:cs typeface="Comic Sans MS"/>
              </a:rPr>
              <a:t>adalah</a:t>
            </a:r>
            <a:r>
              <a:rPr kumimoji="0" lang="en-US" sz="2800" b="0" i="0" u="none" strike="noStrike" kern="1200" cap="none" spc="0" normalizeH="0" baseline="0" noProof="0" dirty="0">
                <a:ln>
                  <a:noFill/>
                </a:ln>
                <a:solidFill>
                  <a:srgbClr val="404040"/>
                </a:solidFill>
                <a:effectLst/>
                <a:uLnTx/>
                <a:uFillTx/>
                <a:latin typeface="Calibri" panose="020F0502020204030204" pitchFamily="34" charset="0"/>
                <a:ea typeface="+mn-ea"/>
                <a:cs typeface="Comic Sans MS"/>
              </a:rPr>
              <a:t> </a:t>
            </a:r>
            <a:r>
              <a:rPr kumimoji="0" lang="en-US" sz="2800" b="0" i="0" u="none" strike="noStrike" kern="1200" cap="none" spc="-5" normalizeH="0" baseline="0" noProof="0" dirty="0" err="1">
                <a:ln>
                  <a:noFill/>
                </a:ln>
                <a:solidFill>
                  <a:srgbClr val="404040"/>
                </a:solidFill>
                <a:effectLst/>
                <a:uLnTx/>
                <a:uFillTx/>
                <a:latin typeface="Calibri" panose="020F0502020204030204" pitchFamily="34" charset="0"/>
                <a:ea typeface="+mn-ea"/>
                <a:cs typeface="Comic Sans MS"/>
              </a:rPr>
              <a:t>untuk</a:t>
            </a:r>
            <a:r>
              <a:rPr kumimoji="0" lang="en-US" sz="2800" b="0" i="0" u="none" strike="noStrike" kern="1200" cap="none" spc="25" normalizeH="0" baseline="0" noProof="0" dirty="0">
                <a:ln>
                  <a:noFill/>
                </a:ln>
                <a:solidFill>
                  <a:srgbClr val="404040"/>
                </a:solidFill>
                <a:effectLst/>
                <a:uLnTx/>
                <a:uFillTx/>
                <a:latin typeface="Calibri" panose="020F0502020204030204" pitchFamily="34" charset="0"/>
                <a:ea typeface="+mn-ea"/>
                <a:cs typeface="Comic Sans MS"/>
              </a:rPr>
              <a:t> </a:t>
            </a:r>
            <a:r>
              <a:rPr kumimoji="0" lang="en-US" sz="2800" b="0" i="0" u="none" strike="noStrike" kern="1200" cap="none" spc="-5" normalizeH="0" baseline="0" noProof="0" dirty="0" err="1">
                <a:ln>
                  <a:noFill/>
                </a:ln>
                <a:solidFill>
                  <a:srgbClr val="404040"/>
                </a:solidFill>
                <a:effectLst/>
                <a:uLnTx/>
                <a:uFillTx/>
                <a:latin typeface="Calibri" panose="020F0502020204030204" pitchFamily="34" charset="0"/>
                <a:ea typeface="+mn-ea"/>
                <a:cs typeface="Comic Sans MS"/>
              </a:rPr>
              <a:t>membuat</a:t>
            </a:r>
            <a:r>
              <a:rPr kumimoji="0" lang="en-US" sz="2800" b="0" i="0" u="none" strike="noStrike" kern="1200" cap="none" spc="-10" normalizeH="0" baseline="0" noProof="0" dirty="0">
                <a:ln>
                  <a:noFill/>
                </a:ln>
                <a:solidFill>
                  <a:srgbClr val="404040"/>
                </a:solidFill>
                <a:effectLst/>
                <a:uLnTx/>
                <a:uFillTx/>
                <a:latin typeface="Calibri" panose="020F0502020204030204" pitchFamily="34" charset="0"/>
                <a:ea typeface="+mn-ea"/>
                <a:cs typeface="Comic Sans MS"/>
              </a:rPr>
              <a:t> </a:t>
            </a:r>
            <a:r>
              <a:rPr kumimoji="0" lang="en-US" sz="2800" b="0" i="0" u="none" strike="noStrike" kern="1200" cap="none" spc="0" normalizeH="0" baseline="0" noProof="0" dirty="0" err="1">
                <a:ln>
                  <a:noFill/>
                </a:ln>
                <a:solidFill>
                  <a:srgbClr val="404040"/>
                </a:solidFill>
                <a:effectLst/>
                <a:uLnTx/>
                <a:uFillTx/>
                <a:latin typeface="Calibri" panose="020F0502020204030204" pitchFamily="34" charset="0"/>
                <a:ea typeface="+mn-ea"/>
                <a:cs typeface="Comic Sans MS"/>
              </a:rPr>
              <a:t>suatu</a:t>
            </a:r>
            <a:r>
              <a:rPr kumimoji="0" lang="en-US" sz="2800" b="0" i="0" u="none" strike="noStrike" kern="1200" cap="none" spc="0" normalizeH="0" baseline="0" noProof="0" dirty="0">
                <a:ln>
                  <a:noFill/>
                </a:ln>
                <a:solidFill>
                  <a:srgbClr val="404040"/>
                </a:solidFill>
                <a:effectLst/>
                <a:uLnTx/>
                <a:uFillTx/>
                <a:latin typeface="Calibri" panose="020F0502020204030204" pitchFamily="34" charset="0"/>
                <a:ea typeface="+mn-ea"/>
                <a:cs typeface="Comic Sans MS"/>
              </a:rPr>
              <a:t>  </a:t>
            </a:r>
            <a:r>
              <a:rPr kumimoji="0" lang="en-US" sz="2800" b="0" i="0" u="none" strike="noStrike" kern="1200" cap="none" spc="-5" normalizeH="0" baseline="0" noProof="0" dirty="0" err="1">
                <a:ln>
                  <a:noFill/>
                </a:ln>
                <a:solidFill>
                  <a:srgbClr val="404040"/>
                </a:solidFill>
                <a:effectLst/>
                <a:uLnTx/>
                <a:uFillTx/>
                <a:latin typeface="Calibri" panose="020F0502020204030204" pitchFamily="34" charset="0"/>
                <a:ea typeface="+mn-ea"/>
                <a:cs typeface="Comic Sans MS"/>
              </a:rPr>
              <a:t>jadwal</a:t>
            </a:r>
            <a:r>
              <a:rPr kumimoji="0" lang="en-US" sz="2800" b="0" i="0" u="none" strike="noStrike" kern="1200" cap="none" spc="-5" normalizeH="0" baseline="0" noProof="0" dirty="0">
                <a:ln>
                  <a:noFill/>
                </a:ln>
                <a:solidFill>
                  <a:srgbClr val="404040"/>
                </a:solidFill>
                <a:effectLst/>
                <a:uLnTx/>
                <a:uFillTx/>
                <a:latin typeface="Calibri" panose="020F0502020204030204" pitchFamily="34" charset="0"/>
                <a:ea typeface="+mn-ea"/>
                <a:cs typeface="Comic Sans MS"/>
              </a:rPr>
              <a:t> </a:t>
            </a:r>
            <a:r>
              <a:rPr kumimoji="0" lang="en-US" sz="2800" b="0" i="0" u="none" strike="noStrike" kern="1200" cap="none" spc="-5" normalizeH="0" baseline="0" noProof="0" dirty="0" err="1">
                <a:ln>
                  <a:noFill/>
                </a:ln>
                <a:solidFill>
                  <a:srgbClr val="404040"/>
                </a:solidFill>
                <a:effectLst/>
                <a:uLnTx/>
                <a:uFillTx/>
                <a:latin typeface="Calibri" panose="020F0502020204030204" pitchFamily="34" charset="0"/>
                <a:ea typeface="+mn-ea"/>
                <a:cs typeface="Comic Sans MS"/>
              </a:rPr>
              <a:t>proyek</a:t>
            </a:r>
            <a:r>
              <a:rPr kumimoji="0" lang="en-US" sz="2800" b="0" i="0" u="none" strike="noStrike" kern="1200" cap="none" spc="-5" normalizeH="0" baseline="0" noProof="0" dirty="0">
                <a:ln>
                  <a:noFill/>
                </a:ln>
                <a:solidFill>
                  <a:srgbClr val="404040"/>
                </a:solidFill>
                <a:effectLst/>
                <a:uLnTx/>
                <a:uFillTx/>
                <a:latin typeface="Calibri" panose="020F0502020204030204" pitchFamily="34" charset="0"/>
                <a:ea typeface="+mn-ea"/>
                <a:cs typeface="Comic Sans MS"/>
              </a:rPr>
              <a:t> </a:t>
            </a:r>
            <a:r>
              <a:rPr kumimoji="0" lang="en-US" sz="2800" b="0" i="0" u="none" strike="noStrike" kern="1200" cap="none" spc="0" normalizeH="0" baseline="0" noProof="0" dirty="0">
                <a:ln>
                  <a:noFill/>
                </a:ln>
                <a:solidFill>
                  <a:srgbClr val="404040"/>
                </a:solidFill>
                <a:effectLst/>
                <a:uLnTx/>
                <a:uFillTx/>
                <a:latin typeface="Calibri" panose="020F0502020204030204" pitchFamily="34" charset="0"/>
                <a:ea typeface="+mn-ea"/>
                <a:cs typeface="Comic Sans MS"/>
              </a:rPr>
              <a:t>yang </a:t>
            </a:r>
            <a:r>
              <a:rPr kumimoji="0" lang="en-US" sz="2800" b="0" i="0" u="none" strike="noStrike" kern="1200" cap="none" spc="-5" normalizeH="0" baseline="0" noProof="0" dirty="0" err="1">
                <a:ln>
                  <a:noFill/>
                </a:ln>
                <a:solidFill>
                  <a:srgbClr val="404040"/>
                </a:solidFill>
                <a:effectLst/>
                <a:uLnTx/>
                <a:uFillTx/>
                <a:latin typeface="Calibri" panose="020F0502020204030204" pitchFamily="34" charset="0"/>
                <a:ea typeface="+mn-ea"/>
                <a:cs typeface="Comic Sans MS"/>
              </a:rPr>
              <a:t>realistis</a:t>
            </a:r>
            <a:r>
              <a:rPr kumimoji="0" lang="en-US" sz="2800" b="0" i="0" u="none" strike="noStrike" kern="1200" cap="none" spc="-5" normalizeH="0" baseline="0" noProof="0" dirty="0">
                <a:ln>
                  <a:noFill/>
                </a:ln>
                <a:solidFill>
                  <a:srgbClr val="404040"/>
                </a:solidFill>
                <a:effectLst/>
                <a:uLnTx/>
                <a:uFillTx/>
                <a:latin typeface="Calibri" panose="020F0502020204030204" pitchFamily="34" charset="0"/>
                <a:ea typeface="+mn-ea"/>
                <a:cs typeface="Comic Sans MS"/>
              </a:rPr>
              <a:t> </a:t>
            </a:r>
            <a:r>
              <a:rPr kumimoji="0" lang="en-US" sz="2800" b="0" i="0" u="none" strike="noStrike" kern="1200" cap="none" spc="0" normalizeH="0" baseline="0" noProof="0" dirty="0">
                <a:ln>
                  <a:noFill/>
                </a:ln>
                <a:solidFill>
                  <a:srgbClr val="404040"/>
                </a:solidFill>
                <a:effectLst/>
                <a:uLnTx/>
                <a:uFillTx/>
                <a:latin typeface="Calibri" panose="020F0502020204030204" pitchFamily="34" charset="0"/>
                <a:ea typeface="+mn-ea"/>
                <a:cs typeface="Comic Sans MS"/>
              </a:rPr>
              <a:t>yang </a:t>
            </a:r>
            <a:r>
              <a:rPr kumimoji="0" lang="en-US" sz="2800" b="0" i="0" u="none" strike="noStrike" kern="1200" cap="none" spc="0" normalizeH="0" baseline="0" noProof="0" dirty="0" err="1">
                <a:ln>
                  <a:noFill/>
                </a:ln>
                <a:solidFill>
                  <a:srgbClr val="404040"/>
                </a:solidFill>
                <a:effectLst/>
                <a:uLnTx/>
                <a:uFillTx/>
                <a:latin typeface="Calibri" panose="020F0502020204030204" pitchFamily="34" charset="0"/>
                <a:ea typeface="+mn-ea"/>
                <a:cs typeface="Comic Sans MS"/>
              </a:rPr>
              <a:t>menyediakan</a:t>
            </a:r>
            <a:r>
              <a:rPr kumimoji="0" lang="en-US" sz="2800" b="0" i="0" u="none" strike="noStrike" kern="1200" cap="none" spc="0" normalizeH="0" baseline="0" noProof="0" dirty="0">
                <a:ln>
                  <a:noFill/>
                </a:ln>
                <a:solidFill>
                  <a:srgbClr val="404040"/>
                </a:solidFill>
                <a:effectLst/>
                <a:uLnTx/>
                <a:uFillTx/>
                <a:latin typeface="Calibri" panose="020F0502020204030204" pitchFamily="34" charset="0"/>
                <a:ea typeface="+mn-ea"/>
                <a:cs typeface="Comic Sans MS"/>
              </a:rPr>
              <a:t> </a:t>
            </a:r>
            <a:r>
              <a:rPr kumimoji="0" lang="en-US" sz="2800" b="0" i="0" u="none" strike="noStrike" kern="1200" cap="none" spc="0" normalizeH="0" baseline="0" noProof="0" dirty="0" err="1">
                <a:ln>
                  <a:noFill/>
                </a:ln>
                <a:solidFill>
                  <a:srgbClr val="404040"/>
                </a:solidFill>
                <a:effectLst/>
                <a:uLnTx/>
                <a:uFillTx/>
                <a:latin typeface="Calibri" panose="020F0502020204030204" pitchFamily="34" charset="0"/>
                <a:ea typeface="+mn-ea"/>
                <a:cs typeface="Comic Sans MS"/>
              </a:rPr>
              <a:t>suatu</a:t>
            </a:r>
            <a:r>
              <a:rPr kumimoji="0" lang="en-US" sz="2800" b="0" i="0" u="none" strike="noStrike" kern="1200" cap="none" spc="0" normalizeH="0" baseline="0" noProof="0" dirty="0">
                <a:ln>
                  <a:noFill/>
                </a:ln>
                <a:solidFill>
                  <a:srgbClr val="404040"/>
                </a:solidFill>
                <a:effectLst/>
                <a:uLnTx/>
                <a:uFillTx/>
                <a:latin typeface="Calibri" panose="020F0502020204030204" pitchFamily="34" charset="0"/>
                <a:ea typeface="+mn-ea"/>
                <a:cs typeface="Comic Sans MS"/>
              </a:rPr>
              <a:t> </a:t>
            </a:r>
            <a:r>
              <a:rPr kumimoji="0" lang="en-US" sz="2800" b="0" i="0" u="none" strike="noStrike" kern="1200" cap="none" spc="-5" normalizeH="0" baseline="0" noProof="0" dirty="0" err="1">
                <a:ln>
                  <a:noFill/>
                </a:ln>
                <a:solidFill>
                  <a:srgbClr val="404040"/>
                </a:solidFill>
                <a:effectLst/>
                <a:uLnTx/>
                <a:uFillTx/>
                <a:latin typeface="Calibri" panose="020F0502020204030204" pitchFamily="34" charset="0"/>
                <a:ea typeface="+mn-ea"/>
                <a:cs typeface="Comic Sans MS"/>
              </a:rPr>
              <a:t>dasar</a:t>
            </a:r>
            <a:r>
              <a:rPr kumimoji="0" lang="en-US" sz="2800" b="0" i="0" u="none" strike="noStrike" kern="1200" cap="none" spc="-5" normalizeH="0" baseline="0" noProof="0" dirty="0">
                <a:ln>
                  <a:noFill/>
                </a:ln>
                <a:solidFill>
                  <a:srgbClr val="404040"/>
                </a:solidFill>
                <a:effectLst/>
                <a:uLnTx/>
                <a:uFillTx/>
                <a:latin typeface="Calibri" panose="020F0502020204030204" pitchFamily="34" charset="0"/>
                <a:ea typeface="+mn-ea"/>
                <a:cs typeface="Comic Sans MS"/>
              </a:rPr>
              <a:t> </a:t>
            </a:r>
            <a:r>
              <a:rPr kumimoji="0" lang="en-US" sz="2800" b="0" i="0" u="none" strike="noStrike" kern="1200" cap="none" spc="-5" normalizeH="0" baseline="0" noProof="0" dirty="0" err="1">
                <a:ln>
                  <a:noFill/>
                </a:ln>
                <a:solidFill>
                  <a:srgbClr val="404040"/>
                </a:solidFill>
                <a:effectLst/>
                <a:uLnTx/>
                <a:uFillTx/>
                <a:latin typeface="Calibri" panose="020F0502020204030204" pitchFamily="34" charset="0"/>
                <a:ea typeface="+mn-ea"/>
                <a:cs typeface="Comic Sans MS"/>
              </a:rPr>
              <a:t>untuk</a:t>
            </a:r>
            <a:r>
              <a:rPr kumimoji="0" lang="en-US" sz="2800" b="0" i="0" u="none" strike="noStrike" kern="1200" cap="none" spc="-5" normalizeH="0" baseline="0" noProof="0" dirty="0">
                <a:ln>
                  <a:noFill/>
                </a:ln>
                <a:solidFill>
                  <a:srgbClr val="404040"/>
                </a:solidFill>
                <a:effectLst/>
                <a:uLnTx/>
                <a:uFillTx/>
                <a:latin typeface="Calibri" panose="020F0502020204030204" pitchFamily="34" charset="0"/>
                <a:ea typeface="+mn-ea"/>
                <a:cs typeface="Comic Sans MS"/>
              </a:rPr>
              <a:t>  </a:t>
            </a:r>
            <a:r>
              <a:rPr kumimoji="0" lang="en-US" sz="2800" b="0" i="0" u="none" strike="noStrike" kern="1200" cap="none" spc="0" normalizeH="0" baseline="0" noProof="0" dirty="0" err="1">
                <a:ln>
                  <a:noFill/>
                </a:ln>
                <a:solidFill>
                  <a:srgbClr val="404040"/>
                </a:solidFill>
                <a:effectLst/>
                <a:uLnTx/>
                <a:uFillTx/>
                <a:latin typeface="Calibri" panose="020F0502020204030204" pitchFamily="34" charset="0"/>
                <a:ea typeface="+mn-ea"/>
                <a:cs typeface="Comic Sans MS"/>
              </a:rPr>
              <a:t>memantau</a:t>
            </a:r>
            <a:r>
              <a:rPr kumimoji="0" lang="en-US" sz="2800" b="0" i="0" u="none" strike="noStrike" kern="1200" cap="none" spc="0" normalizeH="0" baseline="0" noProof="0" dirty="0">
                <a:ln>
                  <a:noFill/>
                </a:ln>
                <a:solidFill>
                  <a:srgbClr val="404040"/>
                </a:solidFill>
                <a:effectLst/>
                <a:uLnTx/>
                <a:uFillTx/>
                <a:latin typeface="Calibri" panose="020F0502020204030204" pitchFamily="34" charset="0"/>
                <a:ea typeface="+mn-ea"/>
                <a:cs typeface="Comic Sans MS"/>
              </a:rPr>
              <a:t> </a:t>
            </a:r>
            <a:r>
              <a:rPr kumimoji="0" lang="en-US" sz="2800" b="0" i="0" u="none" strike="noStrike" kern="1200" cap="none" spc="-5" normalizeH="0" baseline="0" noProof="0" dirty="0" err="1">
                <a:ln>
                  <a:noFill/>
                </a:ln>
                <a:solidFill>
                  <a:srgbClr val="404040"/>
                </a:solidFill>
                <a:effectLst/>
                <a:uLnTx/>
                <a:uFillTx/>
                <a:latin typeface="Calibri" panose="020F0502020204030204" pitchFamily="34" charset="0"/>
                <a:ea typeface="+mn-ea"/>
                <a:cs typeface="Comic Sans MS"/>
              </a:rPr>
              <a:t>berjalannya</a:t>
            </a:r>
            <a:r>
              <a:rPr kumimoji="0" lang="en-US" sz="2800" b="0" i="0" u="none" strike="noStrike" kern="1200" cap="none" spc="-5" normalizeH="0" baseline="0" noProof="0" dirty="0">
                <a:ln>
                  <a:noFill/>
                </a:ln>
                <a:solidFill>
                  <a:srgbClr val="404040"/>
                </a:solidFill>
                <a:effectLst/>
                <a:uLnTx/>
                <a:uFillTx/>
                <a:latin typeface="Calibri" panose="020F0502020204030204" pitchFamily="34" charset="0"/>
                <a:ea typeface="+mn-ea"/>
                <a:cs typeface="Comic Sans MS"/>
              </a:rPr>
              <a:t> </a:t>
            </a:r>
            <a:r>
              <a:rPr kumimoji="0" lang="en-US" sz="2800" b="0" i="0" u="none" strike="noStrike" kern="1200" cap="none" spc="-5" normalizeH="0" baseline="0" noProof="0" dirty="0" err="1">
                <a:ln>
                  <a:noFill/>
                </a:ln>
                <a:solidFill>
                  <a:srgbClr val="404040"/>
                </a:solidFill>
                <a:effectLst/>
                <a:uLnTx/>
                <a:uFillTx/>
                <a:latin typeface="Calibri" panose="020F0502020204030204" pitchFamily="34" charset="0"/>
                <a:ea typeface="+mn-ea"/>
                <a:cs typeface="Comic Sans MS"/>
              </a:rPr>
              <a:t>proyek</a:t>
            </a:r>
            <a:r>
              <a:rPr kumimoji="0" lang="en-US" sz="2800" b="0" i="0" u="none" strike="noStrike" kern="1200" cap="none" spc="-5" normalizeH="0" baseline="0" noProof="0" dirty="0">
                <a:ln>
                  <a:noFill/>
                </a:ln>
                <a:solidFill>
                  <a:srgbClr val="404040"/>
                </a:solidFill>
                <a:effectLst/>
                <a:uLnTx/>
                <a:uFillTx/>
                <a:latin typeface="Calibri" panose="020F0502020204030204" pitchFamily="34" charset="0"/>
                <a:ea typeface="+mn-ea"/>
                <a:cs typeface="Comic Sans MS"/>
              </a:rPr>
              <a:t>.</a:t>
            </a:r>
            <a:endParaRPr lang="en-US" sz="2800" kern="1200" dirty="0">
              <a:solidFill>
                <a:schemeClr val="tx1"/>
              </a:solidFill>
            </a:endParaRPr>
          </a:p>
        </p:txBody>
      </p:sp>
    </p:spTree>
    <p:extLst>
      <p:ext uri="{BB962C8B-B14F-4D97-AF65-F5344CB8AC3E}">
        <p14:creationId xmlns:p14="http://schemas.microsoft.com/office/powerpoint/2010/main" val="13969778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print">
            <a:extLst>
              <a:ext uri="{28A0092B-C50C-407E-A947-70E740481C1C}">
                <a14:useLocalDpi xmlns:a14="http://schemas.microsoft.com/office/drawing/2010/main" val="0"/>
              </a:ext>
            </a:extLst>
          </a:blip>
          <a:srcRect t="7813" b="7813"/>
          <a:stretch/>
        </p:blipFill>
        <p:spPr>
          <a:xfrm>
            <a:off x="-1" y="0"/>
            <a:ext cx="12192001" cy="6857999"/>
          </a:xfrm>
          <a:prstGeom prst="rect">
            <a:avLst/>
          </a:prstGeom>
        </p:spPr>
      </p:pic>
      <p:sp>
        <p:nvSpPr>
          <p:cNvPr id="6" name="Title 1"/>
          <p:cNvSpPr txBox="1">
            <a:spLocks/>
          </p:cNvSpPr>
          <p:nvPr/>
        </p:nvSpPr>
        <p:spPr bwMode="auto">
          <a:xfrm>
            <a:off x="50639" y="75561"/>
            <a:ext cx="10542334" cy="583828"/>
          </a:xfrm>
          <a:prstGeom prst="rect">
            <a:avLst/>
          </a:prstGeom>
          <a:solidFill>
            <a:srgbClr val="FFC000"/>
          </a:solidFill>
          <a:ln>
            <a:solidFill>
              <a:schemeClr val="accent2">
                <a:lumMod val="75000"/>
              </a:schemeClr>
            </a:solidFill>
          </a:ln>
          <a:extLst>
            <a:ext uri="{909E8E84-426E-40dd-AFC4-6F175D3DCCD1}">
              <a14:hiddenFill xmlns:a14="http://schemas.microsoft.com/office/drawing/2010/main" xmlns="">
                <a:solidFill>
                  <a:srgbClr val="FFFFFF"/>
                </a:solidFill>
              </a14:hiddenFill>
            </a:ext>
          </a:extLst>
        </p:spPr>
        <p:txBody>
          <a:bodyPr vert="horz" wrap="square" lIns="84406" tIns="42203" rIns="84406" bIns="42203" numCol="1" anchor="t" anchorCtr="0" compatLnSpc="1">
            <a:prstTxWarp prst="textNoShape">
              <a:avLst/>
            </a:prstTxWarp>
            <a:spAutoFit/>
          </a:bodyPr>
          <a:lstStyle>
            <a:lvl1pPr algn="ctr" rtl="0" eaLnBrk="0" fontAlgn="base" hangingPunct="0">
              <a:spcBef>
                <a:spcPct val="0"/>
              </a:spcBef>
              <a:spcAft>
                <a:spcPct val="0"/>
              </a:spcAft>
              <a:defRPr sz="4400" kern="1200">
                <a:solidFill>
                  <a:schemeClr val="tx1"/>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2pPr>
            <a:lvl3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3pPr>
            <a:lvl4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4pPr>
            <a:lvl5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lvl="0" algn="l" defTabSz="889000">
              <a:lnSpc>
                <a:spcPct val="90000"/>
              </a:lnSpc>
              <a:spcAft>
                <a:spcPct val="35000"/>
              </a:spcAft>
            </a:pPr>
            <a:r>
              <a:rPr lang="en-US" sz="3600" b="1" dirty="0">
                <a:effectLst>
                  <a:outerShdw blurRad="38100" dist="38100" dir="2700000" algn="tl">
                    <a:srgbClr val="000000">
                      <a:alpha val="43137"/>
                    </a:srgbClr>
                  </a:outerShdw>
                </a:effectLst>
              </a:rPr>
              <a:t>Develop Schedule</a:t>
            </a:r>
          </a:p>
        </p:txBody>
      </p:sp>
      <p:pic>
        <p:nvPicPr>
          <p:cNvPr id="13" name="Picture 12"/>
          <p:cNvPicPr/>
          <p:nvPr/>
        </p:nvPicPr>
        <p:blipFill>
          <a:blip r:embed="rId3" cstate="print"/>
          <a:srcRect/>
          <a:stretch>
            <a:fillRect/>
          </a:stretch>
        </p:blipFill>
        <p:spPr bwMode="auto">
          <a:xfrm>
            <a:off x="10754436" y="75561"/>
            <a:ext cx="1300214" cy="1193681"/>
          </a:xfrm>
          <a:prstGeom prst="rect">
            <a:avLst/>
          </a:prstGeom>
          <a:noFill/>
          <a:ln w="9525">
            <a:noFill/>
            <a:miter lim="800000"/>
            <a:headEnd/>
            <a:tailEnd/>
          </a:ln>
        </p:spPr>
      </p:pic>
      <p:sp>
        <p:nvSpPr>
          <p:cNvPr id="5" name="Freeform 4"/>
          <p:cNvSpPr/>
          <p:nvPr/>
        </p:nvSpPr>
        <p:spPr>
          <a:xfrm>
            <a:off x="545909" y="792927"/>
            <a:ext cx="8294995" cy="1377067"/>
          </a:xfrm>
          <a:custGeom>
            <a:avLst/>
            <a:gdLst>
              <a:gd name="connsiteX0" fmla="*/ 0 w 11045479"/>
              <a:gd name="connsiteY0" fmla="*/ 319806 h 1918800"/>
              <a:gd name="connsiteX1" fmla="*/ 319806 w 11045479"/>
              <a:gd name="connsiteY1" fmla="*/ 0 h 1918800"/>
              <a:gd name="connsiteX2" fmla="*/ 10725673 w 11045479"/>
              <a:gd name="connsiteY2" fmla="*/ 0 h 1918800"/>
              <a:gd name="connsiteX3" fmla="*/ 11045479 w 11045479"/>
              <a:gd name="connsiteY3" fmla="*/ 319806 h 1918800"/>
              <a:gd name="connsiteX4" fmla="*/ 11045479 w 11045479"/>
              <a:gd name="connsiteY4" fmla="*/ 1598994 h 1918800"/>
              <a:gd name="connsiteX5" fmla="*/ 10725673 w 11045479"/>
              <a:gd name="connsiteY5" fmla="*/ 1918800 h 1918800"/>
              <a:gd name="connsiteX6" fmla="*/ 319806 w 11045479"/>
              <a:gd name="connsiteY6" fmla="*/ 1918800 h 1918800"/>
              <a:gd name="connsiteX7" fmla="*/ 0 w 11045479"/>
              <a:gd name="connsiteY7" fmla="*/ 1598994 h 1918800"/>
              <a:gd name="connsiteX8" fmla="*/ 0 w 11045479"/>
              <a:gd name="connsiteY8" fmla="*/ 319806 h 191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45479" h="1918800">
                <a:moveTo>
                  <a:pt x="0" y="319806"/>
                </a:moveTo>
                <a:cubicBezTo>
                  <a:pt x="0" y="143182"/>
                  <a:pt x="143182" y="0"/>
                  <a:pt x="319806" y="0"/>
                </a:cubicBezTo>
                <a:lnTo>
                  <a:pt x="10725673" y="0"/>
                </a:lnTo>
                <a:cubicBezTo>
                  <a:pt x="10902297" y="0"/>
                  <a:pt x="11045479" y="143182"/>
                  <a:pt x="11045479" y="319806"/>
                </a:cubicBezTo>
                <a:lnTo>
                  <a:pt x="11045479" y="1598994"/>
                </a:lnTo>
                <a:cubicBezTo>
                  <a:pt x="11045479" y="1775618"/>
                  <a:pt x="10902297" y="1918800"/>
                  <a:pt x="10725673" y="1918800"/>
                </a:cubicBezTo>
                <a:lnTo>
                  <a:pt x="319806" y="1918800"/>
                </a:lnTo>
                <a:cubicBezTo>
                  <a:pt x="143182" y="1918800"/>
                  <a:pt x="0" y="1775618"/>
                  <a:pt x="0" y="1598994"/>
                </a:cubicBezTo>
                <a:lnTo>
                  <a:pt x="0" y="319806"/>
                </a:lnTo>
                <a:close/>
              </a:path>
            </a:pathLst>
          </a:custGeom>
          <a:solidFill>
            <a:schemeClr val="accent1">
              <a:hueOff val="0"/>
              <a:satOff val="0"/>
              <a:lumOff val="0"/>
              <a:alpha val="9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00600" tIns="93668" rIns="400600" bIns="93668" numCol="1" spcCol="1270" anchor="ctr" anchorCtr="0">
            <a:noAutofit/>
          </a:bodyPr>
          <a:lstStyle/>
          <a:p>
            <a:pPr lvl="0" algn="just" defTabSz="1244600">
              <a:lnSpc>
                <a:spcPct val="90000"/>
              </a:lnSpc>
              <a:spcBef>
                <a:spcPct val="0"/>
              </a:spcBef>
              <a:spcAft>
                <a:spcPct val="35000"/>
              </a:spcAft>
            </a:pPr>
            <a:r>
              <a:rPr lang="en-US" sz="2000" spc="-5" dirty="0" err="1">
                <a:solidFill>
                  <a:srgbClr val="404040"/>
                </a:solidFill>
                <a:latin typeface="Calibri" panose="020F0502020204030204" pitchFamily="34" charset="0"/>
                <a:cs typeface="Comic Sans MS"/>
              </a:rPr>
              <a:t>Mengembangkan</a:t>
            </a:r>
            <a:r>
              <a:rPr lang="en-US" sz="2000" spc="-5" dirty="0">
                <a:solidFill>
                  <a:srgbClr val="404040"/>
                </a:solidFill>
                <a:latin typeface="Calibri" panose="020F0502020204030204" pitchFamily="34" charset="0"/>
                <a:cs typeface="Comic Sans MS"/>
              </a:rPr>
              <a:t> </a:t>
            </a:r>
            <a:r>
              <a:rPr lang="en-US" sz="2000" spc="-5" dirty="0" err="1">
                <a:solidFill>
                  <a:srgbClr val="404040"/>
                </a:solidFill>
                <a:latin typeface="Calibri" panose="020F0502020204030204" pitchFamily="34" charset="0"/>
                <a:cs typeface="Comic Sans MS"/>
              </a:rPr>
              <a:t>jadwal</a:t>
            </a:r>
            <a:r>
              <a:rPr lang="en-US" sz="2000" spc="-5" dirty="0">
                <a:solidFill>
                  <a:srgbClr val="404040"/>
                </a:solidFill>
                <a:latin typeface="Calibri" panose="020F0502020204030204" pitchFamily="34" charset="0"/>
                <a:cs typeface="Comic Sans MS"/>
              </a:rPr>
              <a:t> </a:t>
            </a:r>
            <a:r>
              <a:rPr lang="en-US" sz="2000" spc="-5" dirty="0" err="1">
                <a:solidFill>
                  <a:srgbClr val="404040"/>
                </a:solidFill>
                <a:latin typeface="Calibri" panose="020F0502020204030204" pitchFamily="34" charset="0"/>
                <a:cs typeface="Comic Sans MS"/>
              </a:rPr>
              <a:t>proyek</a:t>
            </a:r>
            <a:r>
              <a:rPr lang="en-US" sz="2000" spc="-5" dirty="0">
                <a:solidFill>
                  <a:srgbClr val="404040"/>
                </a:solidFill>
                <a:latin typeface="Calibri" panose="020F0502020204030204" pitchFamily="34" charset="0"/>
                <a:cs typeface="Comic Sans MS"/>
              </a:rPr>
              <a:t> yang </a:t>
            </a:r>
            <a:r>
              <a:rPr lang="en-US" sz="2000" spc="-5" dirty="0" err="1">
                <a:solidFill>
                  <a:srgbClr val="404040"/>
                </a:solidFill>
                <a:latin typeface="Calibri" panose="020F0502020204030204" pitchFamily="34" charset="0"/>
                <a:cs typeface="Comic Sans MS"/>
              </a:rPr>
              <a:t>dapat</a:t>
            </a:r>
            <a:r>
              <a:rPr lang="en-US" sz="2000" spc="-5" dirty="0">
                <a:solidFill>
                  <a:srgbClr val="404040"/>
                </a:solidFill>
                <a:latin typeface="Calibri" panose="020F0502020204030204" pitchFamily="34" charset="0"/>
                <a:cs typeface="Comic Sans MS"/>
              </a:rPr>
              <a:t> </a:t>
            </a:r>
            <a:r>
              <a:rPr lang="en-US" sz="2000" spc="-5" dirty="0" err="1">
                <a:solidFill>
                  <a:srgbClr val="404040"/>
                </a:solidFill>
                <a:latin typeface="Calibri" panose="020F0502020204030204" pitchFamily="34" charset="0"/>
                <a:cs typeface="Comic Sans MS"/>
              </a:rPr>
              <a:t>diterima</a:t>
            </a:r>
            <a:r>
              <a:rPr lang="en-US" sz="2000" spc="-5" dirty="0">
                <a:solidFill>
                  <a:srgbClr val="404040"/>
                </a:solidFill>
                <a:latin typeface="Calibri" panose="020F0502020204030204" pitchFamily="34" charset="0"/>
                <a:cs typeface="Comic Sans MS"/>
              </a:rPr>
              <a:t> </a:t>
            </a:r>
            <a:r>
              <a:rPr lang="en-US" sz="2000" spc="-5" dirty="0" err="1">
                <a:solidFill>
                  <a:srgbClr val="404040"/>
                </a:solidFill>
                <a:latin typeface="Calibri" panose="020F0502020204030204" pitchFamily="34" charset="0"/>
                <a:cs typeface="Comic Sans MS"/>
              </a:rPr>
              <a:t>adalah</a:t>
            </a:r>
            <a:r>
              <a:rPr lang="en-US" sz="2000" spc="-5" dirty="0">
                <a:solidFill>
                  <a:srgbClr val="404040"/>
                </a:solidFill>
                <a:latin typeface="Calibri" panose="020F0502020204030204" pitchFamily="34" charset="0"/>
                <a:cs typeface="Comic Sans MS"/>
              </a:rPr>
              <a:t> proses iterative (</a:t>
            </a:r>
            <a:r>
              <a:rPr lang="en-US" sz="2000" spc="-5" dirty="0" err="1">
                <a:solidFill>
                  <a:srgbClr val="404040"/>
                </a:solidFill>
                <a:latin typeface="Calibri" panose="020F0502020204030204" pitchFamily="34" charset="0"/>
                <a:cs typeface="Comic Sans MS"/>
              </a:rPr>
              <a:t>Berulang</a:t>
            </a:r>
            <a:r>
              <a:rPr lang="en-US" sz="2000" spc="-5" dirty="0">
                <a:solidFill>
                  <a:srgbClr val="404040"/>
                </a:solidFill>
                <a:latin typeface="Calibri" panose="020F0502020204030204" pitchFamily="34" charset="0"/>
                <a:cs typeface="Comic Sans MS"/>
              </a:rPr>
              <a:t>). Model </a:t>
            </a:r>
            <a:r>
              <a:rPr lang="en-US" sz="2000" spc="-5" dirty="0" err="1">
                <a:solidFill>
                  <a:srgbClr val="404040"/>
                </a:solidFill>
                <a:latin typeface="Calibri" panose="020F0502020204030204" pitchFamily="34" charset="0"/>
                <a:cs typeface="Comic Sans MS"/>
              </a:rPr>
              <a:t>jadwal</a:t>
            </a:r>
            <a:r>
              <a:rPr lang="en-US" sz="2000" spc="-5" dirty="0">
                <a:solidFill>
                  <a:srgbClr val="404040"/>
                </a:solidFill>
                <a:latin typeface="Calibri" panose="020F0502020204030204" pitchFamily="34" charset="0"/>
                <a:cs typeface="Comic Sans MS"/>
              </a:rPr>
              <a:t> </a:t>
            </a:r>
            <a:r>
              <a:rPr lang="en-US" sz="2000" spc="-5" dirty="0" err="1">
                <a:solidFill>
                  <a:srgbClr val="404040"/>
                </a:solidFill>
                <a:latin typeface="Calibri" panose="020F0502020204030204" pitchFamily="34" charset="0"/>
                <a:cs typeface="Comic Sans MS"/>
              </a:rPr>
              <a:t>digunakan</a:t>
            </a:r>
            <a:r>
              <a:rPr lang="en-US" sz="2000" spc="-5" dirty="0">
                <a:solidFill>
                  <a:srgbClr val="404040"/>
                </a:solidFill>
                <a:latin typeface="Calibri" panose="020F0502020204030204" pitchFamily="34" charset="0"/>
                <a:cs typeface="Comic Sans MS"/>
              </a:rPr>
              <a:t> </a:t>
            </a:r>
            <a:r>
              <a:rPr lang="en-US" sz="2000" spc="-5" dirty="0" err="1">
                <a:solidFill>
                  <a:srgbClr val="404040"/>
                </a:solidFill>
                <a:latin typeface="Calibri" panose="020F0502020204030204" pitchFamily="34" charset="0"/>
                <a:cs typeface="Comic Sans MS"/>
              </a:rPr>
              <a:t>untuk</a:t>
            </a:r>
            <a:r>
              <a:rPr lang="en-US" sz="2000" spc="-5" dirty="0">
                <a:solidFill>
                  <a:srgbClr val="404040"/>
                </a:solidFill>
                <a:latin typeface="Calibri" panose="020F0502020204030204" pitchFamily="34" charset="0"/>
                <a:cs typeface="Comic Sans MS"/>
              </a:rPr>
              <a:t> </a:t>
            </a:r>
            <a:r>
              <a:rPr lang="en-US" sz="2000" spc="-5" dirty="0" err="1">
                <a:solidFill>
                  <a:srgbClr val="404040"/>
                </a:solidFill>
                <a:latin typeface="Calibri" panose="020F0502020204030204" pitchFamily="34" charset="0"/>
                <a:cs typeface="Comic Sans MS"/>
              </a:rPr>
              <a:t>menentukan</a:t>
            </a:r>
            <a:r>
              <a:rPr lang="en-US" sz="2000" spc="-5" dirty="0">
                <a:solidFill>
                  <a:srgbClr val="404040"/>
                </a:solidFill>
                <a:latin typeface="Calibri" panose="020F0502020204030204" pitchFamily="34" charset="0"/>
                <a:cs typeface="Comic Sans MS"/>
              </a:rPr>
              <a:t> </a:t>
            </a:r>
            <a:r>
              <a:rPr lang="en-US" sz="2000" spc="-5" dirty="0" err="1">
                <a:solidFill>
                  <a:srgbClr val="404040"/>
                </a:solidFill>
                <a:latin typeface="Calibri" panose="020F0502020204030204" pitchFamily="34" charset="0"/>
                <a:cs typeface="Comic Sans MS"/>
              </a:rPr>
              <a:t>tanggal</a:t>
            </a:r>
            <a:r>
              <a:rPr lang="en-US" sz="2000" spc="-5" dirty="0">
                <a:solidFill>
                  <a:srgbClr val="404040"/>
                </a:solidFill>
                <a:latin typeface="Calibri" panose="020F0502020204030204" pitchFamily="34" charset="0"/>
                <a:cs typeface="Comic Sans MS"/>
              </a:rPr>
              <a:t> </a:t>
            </a:r>
            <a:r>
              <a:rPr lang="en-US" sz="2000" spc="-5" dirty="0" err="1">
                <a:solidFill>
                  <a:srgbClr val="404040"/>
                </a:solidFill>
                <a:latin typeface="Calibri" panose="020F0502020204030204" pitchFamily="34" charset="0"/>
                <a:cs typeface="Comic Sans MS"/>
              </a:rPr>
              <a:t>mulai</a:t>
            </a:r>
            <a:r>
              <a:rPr lang="en-US" sz="2000" spc="-5" dirty="0">
                <a:solidFill>
                  <a:srgbClr val="404040"/>
                </a:solidFill>
                <a:latin typeface="Calibri" panose="020F0502020204030204" pitchFamily="34" charset="0"/>
                <a:cs typeface="Comic Sans MS"/>
              </a:rPr>
              <a:t> </a:t>
            </a:r>
            <a:r>
              <a:rPr lang="en-US" sz="2000" spc="-5" dirty="0" err="1">
                <a:solidFill>
                  <a:srgbClr val="404040"/>
                </a:solidFill>
                <a:latin typeface="Calibri" panose="020F0502020204030204" pitchFamily="34" charset="0"/>
                <a:cs typeface="Comic Sans MS"/>
              </a:rPr>
              <a:t>dan</a:t>
            </a:r>
            <a:r>
              <a:rPr lang="en-US" sz="2000" spc="-5" dirty="0">
                <a:solidFill>
                  <a:srgbClr val="404040"/>
                </a:solidFill>
                <a:latin typeface="Calibri" panose="020F0502020204030204" pitchFamily="34" charset="0"/>
                <a:cs typeface="Comic Sans MS"/>
              </a:rPr>
              <a:t> </a:t>
            </a:r>
            <a:r>
              <a:rPr lang="en-US" sz="2000" spc="-5" dirty="0" err="1">
                <a:solidFill>
                  <a:srgbClr val="404040"/>
                </a:solidFill>
                <a:latin typeface="Calibri" panose="020F0502020204030204" pitchFamily="34" charset="0"/>
                <a:cs typeface="Comic Sans MS"/>
              </a:rPr>
              <a:t>selesai</a:t>
            </a:r>
            <a:r>
              <a:rPr lang="en-US" sz="2000" spc="-5" dirty="0">
                <a:solidFill>
                  <a:srgbClr val="404040"/>
                </a:solidFill>
                <a:latin typeface="Calibri" panose="020F0502020204030204" pitchFamily="34" charset="0"/>
                <a:cs typeface="Comic Sans MS"/>
              </a:rPr>
              <a:t> yang </a:t>
            </a:r>
            <a:r>
              <a:rPr lang="en-US" sz="2000" spc="-5" dirty="0" err="1">
                <a:solidFill>
                  <a:srgbClr val="404040"/>
                </a:solidFill>
                <a:latin typeface="Calibri" panose="020F0502020204030204" pitchFamily="34" charset="0"/>
                <a:cs typeface="Comic Sans MS"/>
              </a:rPr>
              <a:t>direncanakan</a:t>
            </a:r>
            <a:r>
              <a:rPr lang="en-US" sz="2000" spc="-5" dirty="0">
                <a:solidFill>
                  <a:srgbClr val="404040"/>
                </a:solidFill>
                <a:latin typeface="Calibri" panose="020F0502020204030204" pitchFamily="34" charset="0"/>
                <a:cs typeface="Comic Sans MS"/>
              </a:rPr>
              <a:t> </a:t>
            </a:r>
            <a:r>
              <a:rPr lang="en-US" sz="2000" spc="-5" dirty="0" err="1">
                <a:solidFill>
                  <a:srgbClr val="404040"/>
                </a:solidFill>
                <a:latin typeface="Calibri" panose="020F0502020204030204" pitchFamily="34" charset="0"/>
                <a:cs typeface="Comic Sans MS"/>
              </a:rPr>
              <a:t>untuk</a:t>
            </a:r>
            <a:r>
              <a:rPr lang="en-US" sz="2000" spc="-5" dirty="0">
                <a:solidFill>
                  <a:srgbClr val="404040"/>
                </a:solidFill>
                <a:latin typeface="Calibri" panose="020F0502020204030204" pitchFamily="34" charset="0"/>
                <a:cs typeface="Comic Sans MS"/>
              </a:rPr>
              <a:t> </a:t>
            </a:r>
            <a:r>
              <a:rPr lang="en-US" sz="2000" spc="-5" dirty="0" err="1">
                <a:solidFill>
                  <a:srgbClr val="404040"/>
                </a:solidFill>
                <a:latin typeface="Calibri" panose="020F0502020204030204" pitchFamily="34" charset="0"/>
                <a:cs typeface="Comic Sans MS"/>
              </a:rPr>
              <a:t>kegiatan</a:t>
            </a:r>
            <a:r>
              <a:rPr lang="en-US" sz="2000" spc="-5" dirty="0">
                <a:solidFill>
                  <a:srgbClr val="404040"/>
                </a:solidFill>
                <a:latin typeface="Calibri" panose="020F0502020204030204" pitchFamily="34" charset="0"/>
                <a:cs typeface="Comic Sans MS"/>
              </a:rPr>
              <a:t> </a:t>
            </a:r>
            <a:r>
              <a:rPr lang="en-US" sz="2000" spc="-5" dirty="0" err="1">
                <a:solidFill>
                  <a:srgbClr val="404040"/>
                </a:solidFill>
                <a:latin typeface="Calibri" panose="020F0502020204030204" pitchFamily="34" charset="0"/>
                <a:cs typeface="Comic Sans MS"/>
              </a:rPr>
              <a:t>proyek</a:t>
            </a:r>
            <a:r>
              <a:rPr lang="en-US" sz="2000" spc="-5" dirty="0">
                <a:solidFill>
                  <a:srgbClr val="404040"/>
                </a:solidFill>
                <a:latin typeface="Calibri" panose="020F0502020204030204" pitchFamily="34" charset="0"/>
                <a:cs typeface="Comic Sans MS"/>
              </a:rPr>
              <a:t> </a:t>
            </a:r>
            <a:r>
              <a:rPr lang="en-US" sz="2000" spc="-5" dirty="0" err="1">
                <a:solidFill>
                  <a:srgbClr val="404040"/>
                </a:solidFill>
                <a:latin typeface="Calibri" panose="020F0502020204030204" pitchFamily="34" charset="0"/>
                <a:cs typeface="Comic Sans MS"/>
              </a:rPr>
              <a:t>dan</a:t>
            </a:r>
            <a:r>
              <a:rPr lang="en-US" sz="2000" spc="-5" dirty="0">
                <a:solidFill>
                  <a:srgbClr val="404040"/>
                </a:solidFill>
                <a:latin typeface="Calibri" panose="020F0502020204030204" pitchFamily="34" charset="0"/>
                <a:cs typeface="Comic Sans MS"/>
              </a:rPr>
              <a:t> milestone </a:t>
            </a:r>
            <a:r>
              <a:rPr lang="en-US" sz="2000" spc="-5" dirty="0" err="1">
                <a:solidFill>
                  <a:srgbClr val="404040"/>
                </a:solidFill>
                <a:latin typeface="Calibri" panose="020F0502020204030204" pitchFamily="34" charset="0"/>
                <a:cs typeface="Comic Sans MS"/>
              </a:rPr>
              <a:t>berdasarkan</a:t>
            </a:r>
            <a:r>
              <a:rPr lang="en-US" sz="2000" spc="-5" dirty="0">
                <a:solidFill>
                  <a:srgbClr val="404040"/>
                </a:solidFill>
                <a:latin typeface="Calibri" panose="020F0502020204030204" pitchFamily="34" charset="0"/>
                <a:cs typeface="Comic Sans MS"/>
              </a:rPr>
              <a:t> </a:t>
            </a:r>
            <a:r>
              <a:rPr lang="en-US" sz="2000" spc="-5" dirty="0" err="1">
                <a:solidFill>
                  <a:srgbClr val="404040"/>
                </a:solidFill>
                <a:latin typeface="Calibri" panose="020F0502020204030204" pitchFamily="34" charset="0"/>
                <a:cs typeface="Comic Sans MS"/>
              </a:rPr>
              <a:t>informasi</a:t>
            </a:r>
            <a:r>
              <a:rPr lang="en-US" sz="2000" spc="-5" dirty="0">
                <a:solidFill>
                  <a:srgbClr val="404040"/>
                </a:solidFill>
                <a:latin typeface="Calibri" panose="020F0502020204030204" pitchFamily="34" charset="0"/>
                <a:cs typeface="Comic Sans MS"/>
              </a:rPr>
              <a:t> </a:t>
            </a:r>
            <a:r>
              <a:rPr lang="en-US" sz="2000" spc="-5" dirty="0" err="1">
                <a:solidFill>
                  <a:srgbClr val="404040"/>
                </a:solidFill>
                <a:latin typeface="Calibri" panose="020F0502020204030204" pitchFamily="34" charset="0"/>
                <a:cs typeface="Comic Sans MS"/>
              </a:rPr>
              <a:t>terbaik</a:t>
            </a:r>
            <a:r>
              <a:rPr lang="en-US" sz="2000" spc="-5" dirty="0">
                <a:solidFill>
                  <a:srgbClr val="404040"/>
                </a:solidFill>
                <a:latin typeface="Calibri" panose="020F0502020204030204" pitchFamily="34" charset="0"/>
                <a:cs typeface="Comic Sans MS"/>
              </a:rPr>
              <a:t> yang </a:t>
            </a:r>
            <a:r>
              <a:rPr lang="en-US" sz="2000" spc="-5" dirty="0" err="1">
                <a:solidFill>
                  <a:srgbClr val="404040"/>
                </a:solidFill>
                <a:latin typeface="Calibri" panose="020F0502020204030204" pitchFamily="34" charset="0"/>
                <a:cs typeface="Comic Sans MS"/>
              </a:rPr>
              <a:t>tersedia</a:t>
            </a:r>
            <a:r>
              <a:rPr lang="en-US" sz="2000" spc="-5" dirty="0">
                <a:solidFill>
                  <a:srgbClr val="404040"/>
                </a:solidFill>
                <a:latin typeface="Calibri" panose="020F0502020204030204" pitchFamily="34" charset="0"/>
                <a:cs typeface="Comic Sans MS"/>
              </a:rPr>
              <a:t>. </a:t>
            </a:r>
            <a:endParaRPr lang="en-US" sz="2000" kern="1200" dirty="0">
              <a:solidFill>
                <a:schemeClr val="tx1"/>
              </a:solidFill>
            </a:endParaRPr>
          </a:p>
        </p:txBody>
      </p:sp>
      <p:sp>
        <p:nvSpPr>
          <p:cNvPr id="8" name="Freeform 7"/>
          <p:cNvSpPr/>
          <p:nvPr/>
        </p:nvSpPr>
        <p:spPr>
          <a:xfrm>
            <a:off x="545907" y="2711993"/>
            <a:ext cx="8294995" cy="1434011"/>
          </a:xfrm>
          <a:custGeom>
            <a:avLst/>
            <a:gdLst>
              <a:gd name="connsiteX0" fmla="*/ 0 w 11045479"/>
              <a:gd name="connsiteY0" fmla="*/ 319806 h 1918800"/>
              <a:gd name="connsiteX1" fmla="*/ 319806 w 11045479"/>
              <a:gd name="connsiteY1" fmla="*/ 0 h 1918800"/>
              <a:gd name="connsiteX2" fmla="*/ 10725673 w 11045479"/>
              <a:gd name="connsiteY2" fmla="*/ 0 h 1918800"/>
              <a:gd name="connsiteX3" fmla="*/ 11045479 w 11045479"/>
              <a:gd name="connsiteY3" fmla="*/ 319806 h 1918800"/>
              <a:gd name="connsiteX4" fmla="*/ 11045479 w 11045479"/>
              <a:gd name="connsiteY4" fmla="*/ 1598994 h 1918800"/>
              <a:gd name="connsiteX5" fmla="*/ 10725673 w 11045479"/>
              <a:gd name="connsiteY5" fmla="*/ 1918800 h 1918800"/>
              <a:gd name="connsiteX6" fmla="*/ 319806 w 11045479"/>
              <a:gd name="connsiteY6" fmla="*/ 1918800 h 1918800"/>
              <a:gd name="connsiteX7" fmla="*/ 0 w 11045479"/>
              <a:gd name="connsiteY7" fmla="*/ 1598994 h 1918800"/>
              <a:gd name="connsiteX8" fmla="*/ 0 w 11045479"/>
              <a:gd name="connsiteY8" fmla="*/ 319806 h 191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45479" h="1918800">
                <a:moveTo>
                  <a:pt x="0" y="319806"/>
                </a:moveTo>
                <a:cubicBezTo>
                  <a:pt x="0" y="143182"/>
                  <a:pt x="143182" y="0"/>
                  <a:pt x="319806" y="0"/>
                </a:cubicBezTo>
                <a:lnTo>
                  <a:pt x="10725673" y="0"/>
                </a:lnTo>
                <a:cubicBezTo>
                  <a:pt x="10902297" y="0"/>
                  <a:pt x="11045479" y="143182"/>
                  <a:pt x="11045479" y="319806"/>
                </a:cubicBezTo>
                <a:lnTo>
                  <a:pt x="11045479" y="1598994"/>
                </a:lnTo>
                <a:cubicBezTo>
                  <a:pt x="11045479" y="1775618"/>
                  <a:pt x="10902297" y="1918800"/>
                  <a:pt x="10725673" y="1918800"/>
                </a:cubicBezTo>
                <a:lnTo>
                  <a:pt x="319806" y="1918800"/>
                </a:lnTo>
                <a:cubicBezTo>
                  <a:pt x="143182" y="1918800"/>
                  <a:pt x="0" y="1775618"/>
                  <a:pt x="0" y="1598994"/>
                </a:cubicBezTo>
                <a:lnTo>
                  <a:pt x="0" y="319806"/>
                </a:lnTo>
                <a:close/>
              </a:path>
            </a:pathLst>
          </a:custGeom>
          <a:solidFill>
            <a:schemeClr val="accent1">
              <a:hueOff val="0"/>
              <a:satOff val="0"/>
              <a:lumOff val="0"/>
              <a:alpha val="9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00600" tIns="93668" rIns="400600" bIns="93668" numCol="1" spcCol="1270" anchor="ctr" anchorCtr="0">
            <a:noAutofit/>
          </a:bodyPr>
          <a:lstStyle/>
          <a:p>
            <a:pPr lvl="0" algn="just" defTabSz="1244600">
              <a:lnSpc>
                <a:spcPct val="90000"/>
              </a:lnSpc>
              <a:spcBef>
                <a:spcPct val="0"/>
              </a:spcBef>
              <a:spcAft>
                <a:spcPct val="35000"/>
              </a:spcAft>
            </a:pPr>
            <a:r>
              <a:rPr lang="en-US" sz="2000" spc="-5" dirty="0" err="1">
                <a:solidFill>
                  <a:srgbClr val="404040"/>
                </a:solidFill>
                <a:latin typeface="Calibri" panose="020F0502020204030204" pitchFamily="34" charset="0"/>
                <a:cs typeface="Comic Sans MS"/>
              </a:rPr>
              <a:t>Jadwal</a:t>
            </a:r>
            <a:r>
              <a:rPr lang="en-US" sz="2000" spc="-5" dirty="0">
                <a:solidFill>
                  <a:srgbClr val="404040"/>
                </a:solidFill>
                <a:latin typeface="Calibri" panose="020F0502020204030204" pitchFamily="34" charset="0"/>
                <a:cs typeface="Comic Sans MS"/>
              </a:rPr>
              <a:t> </a:t>
            </a:r>
            <a:r>
              <a:rPr lang="en-US" sz="2000" spc="-5" dirty="0" err="1">
                <a:solidFill>
                  <a:srgbClr val="404040"/>
                </a:solidFill>
                <a:latin typeface="Calibri" panose="020F0502020204030204" pitchFamily="34" charset="0"/>
                <a:cs typeface="Comic Sans MS"/>
              </a:rPr>
              <a:t>pengembangan</a:t>
            </a:r>
            <a:r>
              <a:rPr lang="en-US" sz="2000" spc="-5" dirty="0">
                <a:solidFill>
                  <a:srgbClr val="404040"/>
                </a:solidFill>
                <a:latin typeface="Calibri" panose="020F0502020204030204" pitchFamily="34" charset="0"/>
                <a:cs typeface="Comic Sans MS"/>
              </a:rPr>
              <a:t> </a:t>
            </a:r>
            <a:r>
              <a:rPr lang="en-US" sz="2000" spc="-5" dirty="0" err="1">
                <a:solidFill>
                  <a:srgbClr val="404040"/>
                </a:solidFill>
                <a:latin typeface="Calibri" panose="020F0502020204030204" pitchFamily="34" charset="0"/>
                <a:cs typeface="Comic Sans MS"/>
              </a:rPr>
              <a:t>dapat</a:t>
            </a:r>
            <a:r>
              <a:rPr lang="en-US" sz="2000" spc="-5" dirty="0">
                <a:solidFill>
                  <a:srgbClr val="404040"/>
                </a:solidFill>
                <a:latin typeface="Calibri" panose="020F0502020204030204" pitchFamily="34" charset="0"/>
                <a:cs typeface="Comic Sans MS"/>
              </a:rPr>
              <a:t> </a:t>
            </a:r>
            <a:r>
              <a:rPr lang="en-US" sz="2000" spc="-5" dirty="0" err="1">
                <a:solidFill>
                  <a:srgbClr val="404040"/>
                </a:solidFill>
                <a:latin typeface="Calibri" panose="020F0502020204030204" pitchFamily="34" charset="0"/>
                <a:cs typeface="Comic Sans MS"/>
              </a:rPr>
              <a:t>memerlukan</a:t>
            </a:r>
            <a:r>
              <a:rPr lang="en-US" sz="2000" spc="-5" dirty="0">
                <a:solidFill>
                  <a:srgbClr val="404040"/>
                </a:solidFill>
                <a:latin typeface="Calibri" panose="020F0502020204030204" pitchFamily="34" charset="0"/>
                <a:cs typeface="Comic Sans MS"/>
              </a:rPr>
              <a:t> </a:t>
            </a:r>
            <a:r>
              <a:rPr lang="en-US" sz="2000" spc="-5" dirty="0" err="1">
                <a:solidFill>
                  <a:srgbClr val="404040"/>
                </a:solidFill>
                <a:latin typeface="Calibri" panose="020F0502020204030204" pitchFamily="34" charset="0"/>
                <a:cs typeface="Comic Sans MS"/>
              </a:rPr>
              <a:t>peninjauan</a:t>
            </a:r>
            <a:r>
              <a:rPr lang="en-US" sz="2000" spc="-5" dirty="0">
                <a:solidFill>
                  <a:srgbClr val="404040"/>
                </a:solidFill>
                <a:latin typeface="Calibri" panose="020F0502020204030204" pitchFamily="34" charset="0"/>
                <a:cs typeface="Comic Sans MS"/>
              </a:rPr>
              <a:t> </a:t>
            </a:r>
            <a:r>
              <a:rPr lang="en-US" sz="2000" spc="-5" dirty="0" err="1">
                <a:solidFill>
                  <a:srgbClr val="404040"/>
                </a:solidFill>
                <a:latin typeface="Calibri" panose="020F0502020204030204" pitchFamily="34" charset="0"/>
                <a:cs typeface="Comic Sans MS"/>
              </a:rPr>
              <a:t>dan</a:t>
            </a:r>
            <a:r>
              <a:rPr lang="en-US" sz="2000" spc="-5" dirty="0">
                <a:solidFill>
                  <a:srgbClr val="404040"/>
                </a:solidFill>
                <a:latin typeface="Calibri" panose="020F0502020204030204" pitchFamily="34" charset="0"/>
                <a:cs typeface="Comic Sans MS"/>
              </a:rPr>
              <a:t> </a:t>
            </a:r>
            <a:r>
              <a:rPr lang="en-US" sz="2000" spc="-5" dirty="0" err="1">
                <a:solidFill>
                  <a:srgbClr val="404040"/>
                </a:solidFill>
                <a:latin typeface="Calibri" panose="020F0502020204030204" pitchFamily="34" charset="0"/>
                <a:cs typeface="Comic Sans MS"/>
              </a:rPr>
              <a:t>revisi</a:t>
            </a:r>
            <a:r>
              <a:rPr lang="en-US" sz="2000" spc="-5" dirty="0">
                <a:solidFill>
                  <a:srgbClr val="404040"/>
                </a:solidFill>
                <a:latin typeface="Calibri" panose="020F0502020204030204" pitchFamily="34" charset="0"/>
                <a:cs typeface="Comic Sans MS"/>
              </a:rPr>
              <a:t> </a:t>
            </a:r>
            <a:r>
              <a:rPr lang="en-US" sz="2000" spc="-5" dirty="0" err="1">
                <a:solidFill>
                  <a:srgbClr val="404040"/>
                </a:solidFill>
                <a:latin typeface="Calibri" panose="020F0502020204030204" pitchFamily="34" charset="0"/>
                <a:cs typeface="Comic Sans MS"/>
              </a:rPr>
              <a:t>estimasi</a:t>
            </a:r>
            <a:r>
              <a:rPr lang="en-US" sz="2000" spc="-5" dirty="0">
                <a:solidFill>
                  <a:srgbClr val="404040"/>
                </a:solidFill>
                <a:latin typeface="Calibri" panose="020F0502020204030204" pitchFamily="34" charset="0"/>
                <a:cs typeface="Comic Sans MS"/>
              </a:rPr>
              <a:t> </a:t>
            </a:r>
            <a:r>
              <a:rPr lang="en-US" sz="2000" spc="-5" dirty="0" err="1">
                <a:solidFill>
                  <a:srgbClr val="404040"/>
                </a:solidFill>
                <a:latin typeface="Calibri" panose="020F0502020204030204" pitchFamily="34" charset="0"/>
                <a:cs typeface="Comic Sans MS"/>
              </a:rPr>
              <a:t>durasi</a:t>
            </a:r>
            <a:r>
              <a:rPr lang="en-US" sz="2000" spc="-5" dirty="0">
                <a:solidFill>
                  <a:srgbClr val="404040"/>
                </a:solidFill>
                <a:latin typeface="Calibri" panose="020F0502020204030204" pitchFamily="34" charset="0"/>
                <a:cs typeface="Comic Sans MS"/>
              </a:rPr>
              <a:t>, </a:t>
            </a:r>
            <a:r>
              <a:rPr lang="en-US" sz="2000" spc="-5" dirty="0" err="1">
                <a:solidFill>
                  <a:srgbClr val="404040"/>
                </a:solidFill>
                <a:latin typeface="Calibri" panose="020F0502020204030204" pitchFamily="34" charset="0"/>
                <a:cs typeface="Comic Sans MS"/>
              </a:rPr>
              <a:t>estimasi</a:t>
            </a:r>
            <a:r>
              <a:rPr lang="en-US" sz="2000" spc="-5" dirty="0">
                <a:solidFill>
                  <a:srgbClr val="404040"/>
                </a:solidFill>
                <a:latin typeface="Calibri" panose="020F0502020204030204" pitchFamily="34" charset="0"/>
                <a:cs typeface="Comic Sans MS"/>
              </a:rPr>
              <a:t> </a:t>
            </a:r>
            <a:r>
              <a:rPr lang="en-US" sz="2000" spc="-5" dirty="0" err="1">
                <a:solidFill>
                  <a:srgbClr val="404040"/>
                </a:solidFill>
                <a:latin typeface="Calibri" panose="020F0502020204030204" pitchFamily="34" charset="0"/>
                <a:cs typeface="Comic Sans MS"/>
              </a:rPr>
              <a:t>sumber</a:t>
            </a:r>
            <a:r>
              <a:rPr lang="en-US" sz="2000" spc="-5" dirty="0">
                <a:solidFill>
                  <a:srgbClr val="404040"/>
                </a:solidFill>
                <a:latin typeface="Calibri" panose="020F0502020204030204" pitchFamily="34" charset="0"/>
                <a:cs typeface="Comic Sans MS"/>
              </a:rPr>
              <a:t> </a:t>
            </a:r>
            <a:r>
              <a:rPr lang="en-US" sz="2000" spc="-5" dirty="0" err="1">
                <a:solidFill>
                  <a:srgbClr val="404040"/>
                </a:solidFill>
                <a:latin typeface="Calibri" panose="020F0502020204030204" pitchFamily="34" charset="0"/>
                <a:cs typeface="Comic Sans MS"/>
              </a:rPr>
              <a:t>daya</a:t>
            </a:r>
            <a:r>
              <a:rPr lang="en-US" sz="2000" spc="-5" dirty="0">
                <a:solidFill>
                  <a:srgbClr val="404040"/>
                </a:solidFill>
                <a:latin typeface="Calibri" panose="020F0502020204030204" pitchFamily="34" charset="0"/>
                <a:cs typeface="Comic Sans MS"/>
              </a:rPr>
              <a:t>, </a:t>
            </a:r>
            <a:r>
              <a:rPr lang="en-US" sz="2000" spc="-5" dirty="0" err="1">
                <a:solidFill>
                  <a:srgbClr val="404040"/>
                </a:solidFill>
                <a:latin typeface="Calibri" panose="020F0502020204030204" pitchFamily="34" charset="0"/>
                <a:cs typeface="Comic Sans MS"/>
              </a:rPr>
              <a:t>dan</a:t>
            </a:r>
            <a:r>
              <a:rPr lang="en-US" sz="2000" spc="-5" dirty="0">
                <a:solidFill>
                  <a:srgbClr val="404040"/>
                </a:solidFill>
                <a:latin typeface="Calibri" panose="020F0502020204030204" pitchFamily="34" charset="0"/>
                <a:cs typeface="Comic Sans MS"/>
              </a:rPr>
              <a:t> </a:t>
            </a:r>
            <a:r>
              <a:rPr lang="en-US" sz="2000" spc="-5" dirty="0" err="1">
                <a:solidFill>
                  <a:srgbClr val="404040"/>
                </a:solidFill>
                <a:latin typeface="Calibri" panose="020F0502020204030204" pitchFamily="34" charset="0"/>
                <a:cs typeface="Comic Sans MS"/>
              </a:rPr>
              <a:t>jadwal</a:t>
            </a:r>
            <a:r>
              <a:rPr lang="en-US" sz="2000" spc="-5" dirty="0">
                <a:solidFill>
                  <a:srgbClr val="404040"/>
                </a:solidFill>
                <a:latin typeface="Calibri" panose="020F0502020204030204" pitchFamily="34" charset="0"/>
                <a:cs typeface="Comic Sans MS"/>
              </a:rPr>
              <a:t> </a:t>
            </a:r>
            <a:r>
              <a:rPr lang="en-US" sz="2000" spc="-5" dirty="0" err="1">
                <a:solidFill>
                  <a:srgbClr val="404040"/>
                </a:solidFill>
                <a:latin typeface="Calibri" panose="020F0502020204030204" pitchFamily="34" charset="0"/>
                <a:cs typeface="Comic Sans MS"/>
              </a:rPr>
              <a:t>cadangan</a:t>
            </a:r>
            <a:r>
              <a:rPr lang="en-US" sz="2000" spc="-5" dirty="0">
                <a:solidFill>
                  <a:srgbClr val="404040"/>
                </a:solidFill>
                <a:latin typeface="Calibri" panose="020F0502020204030204" pitchFamily="34" charset="0"/>
                <a:cs typeface="Comic Sans MS"/>
              </a:rPr>
              <a:t> </a:t>
            </a:r>
            <a:r>
              <a:rPr lang="en-US" sz="2000" spc="-5" dirty="0" err="1">
                <a:solidFill>
                  <a:srgbClr val="404040"/>
                </a:solidFill>
                <a:latin typeface="Calibri" panose="020F0502020204030204" pitchFamily="34" charset="0"/>
                <a:cs typeface="Comic Sans MS"/>
              </a:rPr>
              <a:t>untuk</a:t>
            </a:r>
            <a:r>
              <a:rPr lang="en-US" sz="2000" spc="-5" dirty="0">
                <a:solidFill>
                  <a:srgbClr val="404040"/>
                </a:solidFill>
                <a:latin typeface="Calibri" panose="020F0502020204030204" pitchFamily="34" charset="0"/>
                <a:cs typeface="Comic Sans MS"/>
              </a:rPr>
              <a:t> </a:t>
            </a:r>
            <a:r>
              <a:rPr lang="en-US" sz="2000" spc="-5" dirty="0" err="1">
                <a:solidFill>
                  <a:srgbClr val="404040"/>
                </a:solidFill>
                <a:latin typeface="Calibri" panose="020F0502020204030204" pitchFamily="34" charset="0"/>
                <a:cs typeface="Comic Sans MS"/>
              </a:rPr>
              <a:t>menetapkan</a:t>
            </a:r>
            <a:r>
              <a:rPr lang="en-US" sz="2000" spc="-5" dirty="0">
                <a:solidFill>
                  <a:srgbClr val="404040"/>
                </a:solidFill>
                <a:latin typeface="Calibri" panose="020F0502020204030204" pitchFamily="34" charset="0"/>
                <a:cs typeface="Comic Sans MS"/>
              </a:rPr>
              <a:t> </a:t>
            </a:r>
            <a:r>
              <a:rPr lang="en-US" sz="2000" spc="-5" dirty="0" err="1">
                <a:solidFill>
                  <a:srgbClr val="404040"/>
                </a:solidFill>
                <a:latin typeface="Calibri" panose="020F0502020204030204" pitchFamily="34" charset="0"/>
                <a:cs typeface="Comic Sans MS"/>
              </a:rPr>
              <a:t>jadwal</a:t>
            </a:r>
            <a:r>
              <a:rPr lang="en-US" sz="2000" spc="-5" dirty="0">
                <a:solidFill>
                  <a:srgbClr val="404040"/>
                </a:solidFill>
                <a:latin typeface="Calibri" panose="020F0502020204030204" pitchFamily="34" charset="0"/>
                <a:cs typeface="Comic Sans MS"/>
              </a:rPr>
              <a:t> </a:t>
            </a:r>
            <a:r>
              <a:rPr lang="en-US" sz="2000" spc="-5" dirty="0" err="1">
                <a:solidFill>
                  <a:srgbClr val="404040"/>
                </a:solidFill>
                <a:latin typeface="Calibri" panose="020F0502020204030204" pitchFamily="34" charset="0"/>
                <a:cs typeface="Comic Sans MS"/>
              </a:rPr>
              <a:t>proyek</a:t>
            </a:r>
            <a:r>
              <a:rPr lang="en-US" sz="2000" spc="-5" dirty="0">
                <a:solidFill>
                  <a:srgbClr val="404040"/>
                </a:solidFill>
                <a:latin typeface="Calibri" panose="020F0502020204030204" pitchFamily="34" charset="0"/>
                <a:cs typeface="Comic Sans MS"/>
              </a:rPr>
              <a:t> yang </a:t>
            </a:r>
            <a:r>
              <a:rPr lang="en-US" sz="2000" spc="-5" dirty="0" err="1">
                <a:solidFill>
                  <a:srgbClr val="404040"/>
                </a:solidFill>
                <a:latin typeface="Calibri" panose="020F0502020204030204" pitchFamily="34" charset="0"/>
                <a:cs typeface="Comic Sans MS"/>
              </a:rPr>
              <a:t>disetujui</a:t>
            </a:r>
            <a:r>
              <a:rPr lang="en-US" sz="2000" spc="-5" dirty="0">
                <a:solidFill>
                  <a:srgbClr val="404040"/>
                </a:solidFill>
                <a:latin typeface="Calibri" panose="020F0502020204030204" pitchFamily="34" charset="0"/>
                <a:cs typeface="Comic Sans MS"/>
              </a:rPr>
              <a:t> yang </a:t>
            </a:r>
            <a:r>
              <a:rPr lang="en-US" sz="2000" spc="-5" dirty="0" err="1">
                <a:solidFill>
                  <a:srgbClr val="404040"/>
                </a:solidFill>
                <a:latin typeface="Calibri" panose="020F0502020204030204" pitchFamily="34" charset="0"/>
                <a:cs typeface="Comic Sans MS"/>
              </a:rPr>
              <a:t>dapat</a:t>
            </a:r>
            <a:r>
              <a:rPr lang="en-US" sz="2000" spc="-5" dirty="0">
                <a:solidFill>
                  <a:srgbClr val="404040"/>
                </a:solidFill>
                <a:latin typeface="Calibri" panose="020F0502020204030204" pitchFamily="34" charset="0"/>
                <a:cs typeface="Comic Sans MS"/>
              </a:rPr>
              <a:t> </a:t>
            </a:r>
            <a:r>
              <a:rPr lang="en-US" sz="2000" spc="-5" dirty="0" err="1">
                <a:solidFill>
                  <a:srgbClr val="404040"/>
                </a:solidFill>
                <a:latin typeface="Calibri" panose="020F0502020204030204" pitchFamily="34" charset="0"/>
                <a:cs typeface="Comic Sans MS"/>
              </a:rPr>
              <a:t>berfungsi</a:t>
            </a:r>
            <a:r>
              <a:rPr lang="en-US" sz="2000" spc="-5" dirty="0">
                <a:solidFill>
                  <a:srgbClr val="404040"/>
                </a:solidFill>
                <a:latin typeface="Calibri" panose="020F0502020204030204" pitchFamily="34" charset="0"/>
                <a:cs typeface="Comic Sans MS"/>
              </a:rPr>
              <a:t> </a:t>
            </a:r>
            <a:r>
              <a:rPr lang="en-US" sz="2000" spc="-5" dirty="0" err="1">
                <a:solidFill>
                  <a:srgbClr val="404040"/>
                </a:solidFill>
                <a:latin typeface="Calibri" panose="020F0502020204030204" pitchFamily="34" charset="0"/>
                <a:cs typeface="Comic Sans MS"/>
              </a:rPr>
              <a:t>sebagai</a:t>
            </a:r>
            <a:r>
              <a:rPr lang="en-US" sz="2000" spc="-5" dirty="0">
                <a:solidFill>
                  <a:srgbClr val="404040"/>
                </a:solidFill>
                <a:latin typeface="Calibri" panose="020F0502020204030204" pitchFamily="34" charset="0"/>
                <a:cs typeface="Comic Sans MS"/>
              </a:rPr>
              <a:t> baseline </a:t>
            </a:r>
            <a:r>
              <a:rPr lang="en-US" sz="2000" spc="-5" dirty="0" err="1">
                <a:solidFill>
                  <a:srgbClr val="404040"/>
                </a:solidFill>
                <a:latin typeface="Calibri" panose="020F0502020204030204" pitchFamily="34" charset="0"/>
                <a:cs typeface="Comic Sans MS"/>
              </a:rPr>
              <a:t>untuk</a:t>
            </a:r>
            <a:r>
              <a:rPr lang="en-US" sz="2000" spc="-5" dirty="0">
                <a:solidFill>
                  <a:srgbClr val="404040"/>
                </a:solidFill>
                <a:latin typeface="Calibri" panose="020F0502020204030204" pitchFamily="34" charset="0"/>
                <a:cs typeface="Comic Sans MS"/>
              </a:rPr>
              <a:t> tracking progress</a:t>
            </a:r>
            <a:endParaRPr lang="en-US" sz="2000" kern="1200" dirty="0">
              <a:solidFill>
                <a:schemeClr val="tx1"/>
              </a:solidFill>
            </a:endParaRPr>
          </a:p>
        </p:txBody>
      </p:sp>
      <p:sp>
        <p:nvSpPr>
          <p:cNvPr id="7" name="Freeform 6"/>
          <p:cNvSpPr/>
          <p:nvPr/>
        </p:nvSpPr>
        <p:spPr>
          <a:xfrm>
            <a:off x="545907" y="4501980"/>
            <a:ext cx="5404517" cy="1918800"/>
          </a:xfrm>
          <a:custGeom>
            <a:avLst/>
            <a:gdLst>
              <a:gd name="connsiteX0" fmla="*/ 0 w 11045479"/>
              <a:gd name="connsiteY0" fmla="*/ 319806 h 1918800"/>
              <a:gd name="connsiteX1" fmla="*/ 319806 w 11045479"/>
              <a:gd name="connsiteY1" fmla="*/ 0 h 1918800"/>
              <a:gd name="connsiteX2" fmla="*/ 10725673 w 11045479"/>
              <a:gd name="connsiteY2" fmla="*/ 0 h 1918800"/>
              <a:gd name="connsiteX3" fmla="*/ 11045479 w 11045479"/>
              <a:gd name="connsiteY3" fmla="*/ 319806 h 1918800"/>
              <a:gd name="connsiteX4" fmla="*/ 11045479 w 11045479"/>
              <a:gd name="connsiteY4" fmla="*/ 1598994 h 1918800"/>
              <a:gd name="connsiteX5" fmla="*/ 10725673 w 11045479"/>
              <a:gd name="connsiteY5" fmla="*/ 1918800 h 1918800"/>
              <a:gd name="connsiteX6" fmla="*/ 319806 w 11045479"/>
              <a:gd name="connsiteY6" fmla="*/ 1918800 h 1918800"/>
              <a:gd name="connsiteX7" fmla="*/ 0 w 11045479"/>
              <a:gd name="connsiteY7" fmla="*/ 1598994 h 1918800"/>
              <a:gd name="connsiteX8" fmla="*/ 0 w 11045479"/>
              <a:gd name="connsiteY8" fmla="*/ 319806 h 191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45479" h="1918800">
                <a:moveTo>
                  <a:pt x="0" y="319806"/>
                </a:moveTo>
                <a:cubicBezTo>
                  <a:pt x="0" y="143182"/>
                  <a:pt x="143182" y="0"/>
                  <a:pt x="319806" y="0"/>
                </a:cubicBezTo>
                <a:lnTo>
                  <a:pt x="10725673" y="0"/>
                </a:lnTo>
                <a:cubicBezTo>
                  <a:pt x="10902297" y="0"/>
                  <a:pt x="11045479" y="143182"/>
                  <a:pt x="11045479" y="319806"/>
                </a:cubicBezTo>
                <a:lnTo>
                  <a:pt x="11045479" y="1598994"/>
                </a:lnTo>
                <a:cubicBezTo>
                  <a:pt x="11045479" y="1775618"/>
                  <a:pt x="10902297" y="1918800"/>
                  <a:pt x="10725673" y="1918800"/>
                </a:cubicBezTo>
                <a:lnTo>
                  <a:pt x="319806" y="1918800"/>
                </a:lnTo>
                <a:cubicBezTo>
                  <a:pt x="143182" y="1918800"/>
                  <a:pt x="0" y="1775618"/>
                  <a:pt x="0" y="1598994"/>
                </a:cubicBezTo>
                <a:lnTo>
                  <a:pt x="0" y="319806"/>
                </a:lnTo>
                <a:close/>
              </a:path>
            </a:pathLst>
          </a:custGeom>
          <a:solidFill>
            <a:schemeClr val="accent1">
              <a:hueOff val="0"/>
              <a:satOff val="0"/>
              <a:lumOff val="0"/>
              <a:alpha val="9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00600" tIns="93668" rIns="400600" bIns="93668" numCol="1" spcCol="1270" anchor="ctr" anchorCtr="0">
            <a:noAutofit/>
          </a:bodyPr>
          <a:lstStyle/>
          <a:p>
            <a:pPr lvl="0" defTabSz="1244600">
              <a:lnSpc>
                <a:spcPct val="90000"/>
              </a:lnSpc>
              <a:spcBef>
                <a:spcPct val="0"/>
              </a:spcBef>
              <a:spcAft>
                <a:spcPct val="35000"/>
              </a:spcAft>
            </a:pPr>
            <a:r>
              <a:rPr lang="nn-NO" sz="2000" spc="-5" dirty="0">
                <a:solidFill>
                  <a:srgbClr val="404040"/>
                </a:solidFill>
                <a:latin typeface="Calibri" panose="020F0502020204030204" pitchFamily="34" charset="0"/>
                <a:cs typeface="Comic Sans MS"/>
              </a:rPr>
              <a:t>Langkah-langkah utama termasuk :</a:t>
            </a:r>
          </a:p>
          <a:p>
            <a:pPr marL="800100" lvl="1" indent="-342900" defTabSz="1244600">
              <a:lnSpc>
                <a:spcPct val="90000"/>
              </a:lnSpc>
              <a:spcBef>
                <a:spcPct val="0"/>
              </a:spcBef>
              <a:spcAft>
                <a:spcPct val="35000"/>
              </a:spcAft>
              <a:buFont typeface="Arial" panose="020B0604020202020204" pitchFamily="34" charset="0"/>
              <a:buChar char="•"/>
            </a:pPr>
            <a:r>
              <a:rPr lang="nn-NO" sz="2000" spc="-5" dirty="0">
                <a:solidFill>
                  <a:srgbClr val="404040"/>
                </a:solidFill>
                <a:latin typeface="Calibri" panose="020F0502020204030204" pitchFamily="34" charset="0"/>
                <a:cs typeface="Comic Sans MS"/>
              </a:rPr>
              <a:t>Mendefinisikan Milestone proyek, </a:t>
            </a:r>
          </a:p>
          <a:p>
            <a:pPr marL="800100" lvl="1" indent="-342900" defTabSz="1244600">
              <a:lnSpc>
                <a:spcPct val="90000"/>
              </a:lnSpc>
              <a:spcBef>
                <a:spcPct val="0"/>
              </a:spcBef>
              <a:spcAft>
                <a:spcPct val="35000"/>
              </a:spcAft>
              <a:buFont typeface="Arial" panose="020B0604020202020204" pitchFamily="34" charset="0"/>
              <a:buChar char="•"/>
            </a:pPr>
            <a:r>
              <a:rPr lang="nn-NO" sz="2000" spc="-5" dirty="0">
                <a:solidFill>
                  <a:srgbClr val="404040"/>
                </a:solidFill>
                <a:latin typeface="Calibri" panose="020F0502020204030204" pitchFamily="34" charset="0"/>
                <a:cs typeface="Comic Sans MS"/>
              </a:rPr>
              <a:t>Mengidentifikasi dan mengurutkan kegiatan, dan </a:t>
            </a:r>
          </a:p>
          <a:p>
            <a:pPr marL="800100" lvl="1" indent="-342900" defTabSz="1244600">
              <a:lnSpc>
                <a:spcPct val="90000"/>
              </a:lnSpc>
              <a:spcBef>
                <a:spcPct val="0"/>
              </a:spcBef>
              <a:spcAft>
                <a:spcPct val="35000"/>
              </a:spcAft>
              <a:buFont typeface="Arial" panose="020B0604020202020204" pitchFamily="34" charset="0"/>
              <a:buChar char="•"/>
            </a:pPr>
            <a:r>
              <a:rPr lang="nn-NO" sz="2000" spc="-5" dirty="0">
                <a:solidFill>
                  <a:srgbClr val="404040"/>
                </a:solidFill>
                <a:latin typeface="Calibri" panose="020F0502020204030204" pitchFamily="34" charset="0"/>
                <a:cs typeface="Comic Sans MS"/>
              </a:rPr>
              <a:t>Memperkirakan durasi.</a:t>
            </a:r>
            <a:endParaRPr lang="en-US" sz="2000" kern="1200" dirty="0">
              <a:solidFill>
                <a:schemeClr val="tx1"/>
              </a:solidFill>
            </a:endParaRPr>
          </a:p>
        </p:txBody>
      </p:sp>
    </p:spTree>
    <p:extLst>
      <p:ext uri="{BB962C8B-B14F-4D97-AF65-F5344CB8AC3E}">
        <p14:creationId xmlns:p14="http://schemas.microsoft.com/office/powerpoint/2010/main" val="41583462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bwMode="auto">
          <a:xfrm>
            <a:off x="50639" y="75561"/>
            <a:ext cx="10542334" cy="639228"/>
          </a:xfrm>
          <a:prstGeom prst="rect">
            <a:avLst/>
          </a:prstGeom>
          <a:solidFill>
            <a:srgbClr val="FFC000"/>
          </a:solidFill>
          <a:ln>
            <a:solidFill>
              <a:schemeClr val="accent2">
                <a:lumMod val="75000"/>
              </a:schemeClr>
            </a:solidFill>
          </a:ln>
          <a:extLst>
            <a:ext uri="{909E8E84-426E-40dd-AFC4-6F175D3DCCD1}">
              <a14:hiddenFill xmlns:a14="http://schemas.microsoft.com/office/drawing/2010/main" xmlns="">
                <a:solidFill>
                  <a:srgbClr val="FFFFFF"/>
                </a:solidFill>
              </a14:hiddenFill>
            </a:ext>
          </a:extLst>
        </p:spPr>
        <p:txBody>
          <a:bodyPr vert="horz" wrap="square" lIns="84406" tIns="42203" rIns="84406" bIns="42203" numCol="1" anchor="t" anchorCtr="0" compatLnSpc="1">
            <a:prstTxWarp prst="textNoShape">
              <a:avLst/>
            </a:prstTxWarp>
            <a:spAutoFit/>
          </a:bodyPr>
          <a:lstStyle>
            <a:lvl1pPr algn="ctr" rtl="0" eaLnBrk="0" fontAlgn="base" hangingPunct="0">
              <a:spcBef>
                <a:spcPct val="0"/>
              </a:spcBef>
              <a:spcAft>
                <a:spcPct val="0"/>
              </a:spcAft>
              <a:defRPr sz="4400" kern="1200">
                <a:solidFill>
                  <a:schemeClr val="tx1"/>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2pPr>
            <a:lvl3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3pPr>
            <a:lvl4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4pPr>
            <a:lvl5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algn="l" eaLnBrk="1" hangingPunct="1"/>
            <a:r>
              <a:rPr lang="en-US" sz="3600" b="1" dirty="0">
                <a:effectLst>
                  <a:outerShdw blurRad="38100" dist="38100" dir="2700000" algn="tl">
                    <a:srgbClr val="000000">
                      <a:alpha val="43137"/>
                    </a:srgbClr>
                  </a:outerShdw>
                </a:effectLst>
              </a:rPr>
              <a:t>Develop Schedule</a:t>
            </a:r>
            <a:r>
              <a:rPr lang="en-US" sz="3600" b="1" dirty="0"/>
              <a:t> </a:t>
            </a:r>
            <a:r>
              <a:rPr lang="en-US" sz="3600" b="1" dirty="0">
                <a:effectLst>
                  <a:outerShdw blurRad="38100" dist="38100" dir="2700000" algn="tl">
                    <a:srgbClr val="000000">
                      <a:alpha val="43137"/>
                    </a:srgbClr>
                  </a:outerShdw>
                </a:effectLst>
              </a:rPr>
              <a:t>Process Group</a:t>
            </a:r>
            <a:endParaRPr lang="id-ID" sz="3600" b="1" dirty="0">
              <a:effectLst>
                <a:outerShdw blurRad="38100" dist="38100" dir="2700000" algn="tl">
                  <a:srgbClr val="000000">
                    <a:alpha val="43137"/>
                  </a:srgbClr>
                </a:outerShdw>
              </a:effectLst>
              <a:cs typeface="Century Gothic" charset="0"/>
            </a:endParaRPr>
          </a:p>
        </p:txBody>
      </p:sp>
      <p:pic>
        <p:nvPicPr>
          <p:cNvPr id="13" name="Picture 12"/>
          <p:cNvPicPr/>
          <p:nvPr/>
        </p:nvPicPr>
        <p:blipFill>
          <a:blip r:embed="rId2" cstate="print"/>
          <a:srcRect/>
          <a:stretch>
            <a:fillRect/>
          </a:stretch>
        </p:blipFill>
        <p:spPr bwMode="auto">
          <a:xfrm>
            <a:off x="10754436" y="75561"/>
            <a:ext cx="1300214" cy="1193681"/>
          </a:xfrm>
          <a:prstGeom prst="rect">
            <a:avLst/>
          </a:prstGeom>
          <a:noFill/>
          <a:ln w="9525">
            <a:noFill/>
            <a:miter lim="800000"/>
            <a:headEnd/>
            <a:tailEnd/>
          </a:ln>
        </p:spPr>
      </p:pic>
      <p:sp>
        <p:nvSpPr>
          <p:cNvPr id="3" name="Freeform 2"/>
          <p:cNvSpPr/>
          <p:nvPr/>
        </p:nvSpPr>
        <p:spPr>
          <a:xfrm>
            <a:off x="1094347" y="873618"/>
            <a:ext cx="1838086" cy="518399"/>
          </a:xfrm>
          <a:custGeom>
            <a:avLst/>
            <a:gdLst>
              <a:gd name="connsiteX0" fmla="*/ 0 w 1838086"/>
              <a:gd name="connsiteY0" fmla="*/ 51840 h 518399"/>
              <a:gd name="connsiteX1" fmla="*/ 51840 w 1838086"/>
              <a:gd name="connsiteY1" fmla="*/ 0 h 518399"/>
              <a:gd name="connsiteX2" fmla="*/ 1786246 w 1838086"/>
              <a:gd name="connsiteY2" fmla="*/ 0 h 518399"/>
              <a:gd name="connsiteX3" fmla="*/ 1838086 w 1838086"/>
              <a:gd name="connsiteY3" fmla="*/ 51840 h 518399"/>
              <a:gd name="connsiteX4" fmla="*/ 1838086 w 1838086"/>
              <a:gd name="connsiteY4" fmla="*/ 466559 h 518399"/>
              <a:gd name="connsiteX5" fmla="*/ 1786246 w 1838086"/>
              <a:gd name="connsiteY5" fmla="*/ 518399 h 518399"/>
              <a:gd name="connsiteX6" fmla="*/ 51840 w 1838086"/>
              <a:gd name="connsiteY6" fmla="*/ 518399 h 518399"/>
              <a:gd name="connsiteX7" fmla="*/ 0 w 1838086"/>
              <a:gd name="connsiteY7" fmla="*/ 466559 h 518399"/>
              <a:gd name="connsiteX8" fmla="*/ 0 w 1838086"/>
              <a:gd name="connsiteY8" fmla="*/ 51840 h 518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38086" h="518399">
                <a:moveTo>
                  <a:pt x="0" y="51840"/>
                </a:moveTo>
                <a:cubicBezTo>
                  <a:pt x="0" y="23210"/>
                  <a:pt x="23210" y="0"/>
                  <a:pt x="51840" y="0"/>
                </a:cubicBezTo>
                <a:lnTo>
                  <a:pt x="1786246" y="0"/>
                </a:lnTo>
                <a:cubicBezTo>
                  <a:pt x="1814876" y="0"/>
                  <a:pt x="1838086" y="23210"/>
                  <a:pt x="1838086" y="51840"/>
                </a:cubicBezTo>
                <a:lnTo>
                  <a:pt x="1838086" y="466559"/>
                </a:lnTo>
                <a:cubicBezTo>
                  <a:pt x="1838086" y="495189"/>
                  <a:pt x="1814876" y="518399"/>
                  <a:pt x="1786246" y="518399"/>
                </a:cubicBezTo>
                <a:lnTo>
                  <a:pt x="51840" y="518399"/>
                </a:lnTo>
                <a:cubicBezTo>
                  <a:pt x="23210" y="518399"/>
                  <a:pt x="0" y="495189"/>
                  <a:pt x="0" y="466559"/>
                </a:cubicBezTo>
                <a:lnTo>
                  <a:pt x="0" y="51840"/>
                </a:lnTo>
                <a:close/>
              </a:path>
            </a:pathLst>
          </a:custGeom>
          <a:scene3d>
            <a:camera prst="orthographicFront"/>
            <a:lightRig rig="threePt" dir="t">
              <a:rot lat="0" lon="0" rev="7500000"/>
            </a:lightRig>
          </a:scene3d>
          <a:sp3d prstMaterial="plastic">
            <a:bevelT w="127000" h="25400" prst="relaxedInset"/>
          </a:sp3d>
        </p:spPr>
        <p:style>
          <a:lnRef idx="0">
            <a:schemeClr val="lt1">
              <a:hueOff val="0"/>
              <a:satOff val="0"/>
              <a:lumOff val="0"/>
              <a:alphaOff val="0"/>
            </a:schemeClr>
          </a:lnRef>
          <a:fillRef idx="3">
            <a:schemeClr val="accent4">
              <a:hueOff val="0"/>
              <a:satOff val="0"/>
              <a:lumOff val="0"/>
              <a:alphaOff val="0"/>
            </a:schemeClr>
          </a:fillRef>
          <a:effectRef idx="2">
            <a:schemeClr val="accent4">
              <a:hueOff val="0"/>
              <a:satOff val="0"/>
              <a:lumOff val="0"/>
              <a:alphaOff val="0"/>
            </a:schemeClr>
          </a:effectRef>
          <a:fontRef idx="minor">
            <a:schemeClr val="lt1"/>
          </a:fontRef>
        </p:style>
        <p:txBody>
          <a:bodyPr spcFirstLastPara="0" vert="horz" wrap="square" lIns="85344" tIns="85344" rIns="85344" bIns="218519" numCol="1" spcCol="1270" anchor="t" anchorCtr="0">
            <a:noAutofit/>
          </a:bodyPr>
          <a:lstStyle/>
          <a:p>
            <a:pPr lvl="0" algn="l" defTabSz="533400">
              <a:lnSpc>
                <a:spcPct val="90000"/>
              </a:lnSpc>
              <a:spcBef>
                <a:spcPct val="0"/>
              </a:spcBef>
              <a:spcAft>
                <a:spcPct val="35000"/>
              </a:spcAft>
            </a:pPr>
            <a:r>
              <a:rPr lang="en-US" sz="1200" b="0" kern="1200">
                <a:latin typeface="+mn-lt"/>
              </a:rPr>
              <a:t>Input</a:t>
            </a:r>
            <a:endParaRPr lang="en-US" sz="1200" b="0" kern="1200" dirty="0">
              <a:latin typeface="+mn-lt"/>
            </a:endParaRPr>
          </a:p>
        </p:txBody>
      </p:sp>
      <p:sp>
        <p:nvSpPr>
          <p:cNvPr id="4" name="Freeform 3"/>
          <p:cNvSpPr/>
          <p:nvPr/>
        </p:nvSpPr>
        <p:spPr>
          <a:xfrm>
            <a:off x="1094347" y="1269242"/>
            <a:ext cx="2214562" cy="5413594"/>
          </a:xfrm>
          <a:custGeom>
            <a:avLst/>
            <a:gdLst>
              <a:gd name="connsiteX0" fmla="*/ 0 w 1838086"/>
              <a:gd name="connsiteY0" fmla="*/ 183809 h 4579200"/>
              <a:gd name="connsiteX1" fmla="*/ 183809 w 1838086"/>
              <a:gd name="connsiteY1" fmla="*/ 0 h 4579200"/>
              <a:gd name="connsiteX2" fmla="*/ 1654277 w 1838086"/>
              <a:gd name="connsiteY2" fmla="*/ 0 h 4579200"/>
              <a:gd name="connsiteX3" fmla="*/ 1838086 w 1838086"/>
              <a:gd name="connsiteY3" fmla="*/ 183809 h 4579200"/>
              <a:gd name="connsiteX4" fmla="*/ 1838086 w 1838086"/>
              <a:gd name="connsiteY4" fmla="*/ 4395391 h 4579200"/>
              <a:gd name="connsiteX5" fmla="*/ 1654277 w 1838086"/>
              <a:gd name="connsiteY5" fmla="*/ 4579200 h 4579200"/>
              <a:gd name="connsiteX6" fmla="*/ 183809 w 1838086"/>
              <a:gd name="connsiteY6" fmla="*/ 4579200 h 4579200"/>
              <a:gd name="connsiteX7" fmla="*/ 0 w 1838086"/>
              <a:gd name="connsiteY7" fmla="*/ 4395391 h 4579200"/>
              <a:gd name="connsiteX8" fmla="*/ 0 w 1838086"/>
              <a:gd name="connsiteY8" fmla="*/ 183809 h 4579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38086" h="4579200">
                <a:moveTo>
                  <a:pt x="0" y="183809"/>
                </a:moveTo>
                <a:cubicBezTo>
                  <a:pt x="0" y="82294"/>
                  <a:pt x="82294" y="0"/>
                  <a:pt x="183809" y="0"/>
                </a:cubicBezTo>
                <a:lnTo>
                  <a:pt x="1654277" y="0"/>
                </a:lnTo>
                <a:cubicBezTo>
                  <a:pt x="1755792" y="0"/>
                  <a:pt x="1838086" y="82294"/>
                  <a:pt x="1838086" y="183809"/>
                </a:cubicBezTo>
                <a:lnTo>
                  <a:pt x="1838086" y="4395391"/>
                </a:lnTo>
                <a:cubicBezTo>
                  <a:pt x="1838086" y="4496906"/>
                  <a:pt x="1755792" y="4579200"/>
                  <a:pt x="1654277" y="4579200"/>
                </a:cubicBezTo>
                <a:lnTo>
                  <a:pt x="183809" y="4579200"/>
                </a:lnTo>
                <a:cubicBezTo>
                  <a:pt x="82294" y="4579200"/>
                  <a:pt x="0" y="4496906"/>
                  <a:pt x="0" y="4395391"/>
                </a:cubicBezTo>
                <a:lnTo>
                  <a:pt x="0" y="183809"/>
                </a:lnTo>
                <a:close/>
              </a:path>
            </a:pathLst>
          </a:custGeom>
          <a:solidFill>
            <a:schemeClr val="tx2">
              <a:lumMod val="20000"/>
              <a:lumOff val="80000"/>
              <a:alpha val="90000"/>
            </a:schemeClr>
          </a:solidFill>
          <a:scene3d>
            <a:camera prst="orthographicFront"/>
            <a:lightRig rig="threePt" dir="t">
              <a:rot lat="0" lon="0" rev="7500000"/>
            </a:lightRig>
          </a:scene3d>
          <a:sp3d z="152400" extrusionH="63500" prstMaterial="dkEdge">
            <a:bevelT w="135400" h="16350" prst="relaxedInset"/>
            <a:contourClr>
              <a:schemeClr val="bg1"/>
            </a:contourClr>
          </a:sp3d>
        </p:spPr>
        <p:style>
          <a:lnRef idx="1">
            <a:schemeClr val="accent4">
              <a:hueOff val="0"/>
              <a:satOff val="0"/>
              <a:lumOff val="0"/>
              <a:alphaOff val="0"/>
            </a:schemeClr>
          </a:lnRef>
          <a:fillRef idx="1">
            <a:scrgbClr r="0" g="0" b="0"/>
          </a:fillRef>
          <a:effectRef idx="2">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39180" tIns="139180" rIns="139180" bIns="139180" numCol="1" spcCol="1270" anchor="t" anchorCtr="0">
            <a:noAutofit/>
          </a:bodyPr>
          <a:lstStyle/>
          <a:p>
            <a:pPr marL="0" lvl="1" algn="l" defTabSz="533400">
              <a:lnSpc>
                <a:spcPct val="90000"/>
              </a:lnSpc>
              <a:spcBef>
                <a:spcPct val="0"/>
              </a:spcBef>
              <a:spcAft>
                <a:spcPct val="15000"/>
              </a:spcAft>
            </a:pPr>
            <a:r>
              <a:rPr lang="en-US" sz="1200" b="0" kern="1200" dirty="0"/>
              <a:t>1. Project Management Plan </a:t>
            </a:r>
          </a:p>
          <a:p>
            <a:pPr marL="628650" lvl="2" indent="-171450" defTabSz="533400">
              <a:lnSpc>
                <a:spcPct val="90000"/>
              </a:lnSpc>
              <a:spcBef>
                <a:spcPct val="0"/>
              </a:spcBef>
              <a:spcAft>
                <a:spcPct val="15000"/>
              </a:spcAft>
              <a:buFont typeface="Arial" panose="020B0604020202020204" pitchFamily="34" charset="0"/>
              <a:buChar char="•"/>
            </a:pPr>
            <a:r>
              <a:rPr lang="en-US" sz="1200" b="0" kern="1200" dirty="0"/>
              <a:t>Schedule management plan</a:t>
            </a:r>
          </a:p>
          <a:p>
            <a:pPr marL="628650" lvl="2" indent="-171450" defTabSz="533400">
              <a:lnSpc>
                <a:spcPct val="90000"/>
              </a:lnSpc>
              <a:spcBef>
                <a:spcPct val="0"/>
              </a:spcBef>
              <a:spcAft>
                <a:spcPct val="15000"/>
              </a:spcAft>
              <a:buFont typeface="Arial" panose="020B0604020202020204" pitchFamily="34" charset="0"/>
              <a:buChar char="•"/>
            </a:pPr>
            <a:r>
              <a:rPr lang="en-US" sz="1200" dirty="0"/>
              <a:t>Scope Baseline</a:t>
            </a:r>
            <a:endParaRPr lang="en-US" sz="1200" b="0" kern="1200" dirty="0"/>
          </a:p>
          <a:p>
            <a:pPr marL="0" lvl="1" defTabSz="533400">
              <a:lnSpc>
                <a:spcPct val="90000"/>
              </a:lnSpc>
              <a:spcBef>
                <a:spcPct val="0"/>
              </a:spcBef>
              <a:spcAft>
                <a:spcPct val="15000"/>
              </a:spcAft>
            </a:pPr>
            <a:r>
              <a:rPr lang="en-US" sz="1200" b="0" kern="1200" dirty="0"/>
              <a:t>2. </a:t>
            </a:r>
            <a:r>
              <a:rPr lang="en-US" sz="1200" dirty="0"/>
              <a:t>Project documents</a:t>
            </a:r>
            <a:endParaRPr lang="en-US" sz="1200" b="0" kern="1200" dirty="0"/>
          </a:p>
          <a:p>
            <a:pPr marL="628650" lvl="2" indent="-171450" defTabSz="533400">
              <a:lnSpc>
                <a:spcPct val="90000"/>
              </a:lnSpc>
              <a:spcBef>
                <a:spcPct val="0"/>
              </a:spcBef>
              <a:spcAft>
                <a:spcPct val="15000"/>
              </a:spcAft>
              <a:buFont typeface="Arial" panose="020B0604020202020204" pitchFamily="34" charset="0"/>
              <a:buChar char="•"/>
            </a:pPr>
            <a:r>
              <a:rPr lang="en-US" sz="1200" b="0" kern="1200" dirty="0"/>
              <a:t>Activity attributes</a:t>
            </a:r>
          </a:p>
          <a:p>
            <a:pPr marL="628650" lvl="1" indent="-171450">
              <a:buFont typeface="Arial" panose="020B0604020202020204" pitchFamily="34" charset="0"/>
              <a:buChar char="•"/>
            </a:pPr>
            <a:r>
              <a:rPr lang="en-US" sz="1200" dirty="0"/>
              <a:t>Activity list</a:t>
            </a:r>
          </a:p>
          <a:p>
            <a:pPr marL="628650" lvl="1" indent="-171450">
              <a:buFont typeface="Arial" panose="020B0604020202020204" pitchFamily="34" charset="0"/>
              <a:buChar char="•"/>
            </a:pPr>
            <a:r>
              <a:rPr lang="en-US" sz="1200" dirty="0"/>
              <a:t>Assumption log</a:t>
            </a:r>
          </a:p>
          <a:p>
            <a:pPr marL="628650" lvl="1" indent="-171450">
              <a:buFont typeface="Arial" panose="020B0604020202020204" pitchFamily="34" charset="0"/>
              <a:buChar char="•"/>
            </a:pPr>
            <a:r>
              <a:rPr lang="en-US" sz="1200" dirty="0"/>
              <a:t>Basis of estimates</a:t>
            </a:r>
          </a:p>
          <a:p>
            <a:pPr marL="628650" lvl="1" indent="-171450">
              <a:buFont typeface="Arial" panose="020B0604020202020204" pitchFamily="34" charset="0"/>
              <a:buChar char="•"/>
            </a:pPr>
            <a:r>
              <a:rPr lang="en-US" sz="1200" dirty="0"/>
              <a:t>Duration estimates</a:t>
            </a:r>
          </a:p>
          <a:p>
            <a:pPr marL="628650" lvl="1" indent="-171450">
              <a:buFont typeface="Arial" panose="020B0604020202020204" pitchFamily="34" charset="0"/>
              <a:buChar char="•"/>
            </a:pPr>
            <a:r>
              <a:rPr lang="en-US" sz="1200" dirty="0"/>
              <a:t>Lessons learned register</a:t>
            </a:r>
          </a:p>
          <a:p>
            <a:pPr marL="628650" lvl="1" indent="-171450">
              <a:buFont typeface="Arial" panose="020B0604020202020204" pitchFamily="34" charset="0"/>
              <a:buChar char="•"/>
            </a:pPr>
            <a:r>
              <a:rPr lang="en-US" sz="1200" dirty="0"/>
              <a:t>Milestone list</a:t>
            </a:r>
          </a:p>
          <a:p>
            <a:pPr marL="628650" lvl="1" indent="-171450">
              <a:buFont typeface="Arial" panose="020B0604020202020204" pitchFamily="34" charset="0"/>
              <a:buChar char="•"/>
            </a:pPr>
            <a:r>
              <a:rPr lang="en-US" sz="1200" dirty="0"/>
              <a:t>Project schedule network diagrams</a:t>
            </a:r>
          </a:p>
          <a:p>
            <a:pPr marL="628650" lvl="1" indent="-171450">
              <a:buFont typeface="Arial" panose="020B0604020202020204" pitchFamily="34" charset="0"/>
              <a:buChar char="•"/>
            </a:pPr>
            <a:r>
              <a:rPr lang="en-US" sz="1200" dirty="0"/>
              <a:t>Project team assignments</a:t>
            </a:r>
          </a:p>
          <a:p>
            <a:pPr marL="628650" lvl="1" indent="-171450">
              <a:buFont typeface="Arial" panose="020B0604020202020204" pitchFamily="34" charset="0"/>
              <a:buChar char="•"/>
            </a:pPr>
            <a:r>
              <a:rPr lang="en-US" sz="1200" dirty="0"/>
              <a:t>Resource calendars</a:t>
            </a:r>
          </a:p>
          <a:p>
            <a:pPr marL="628650" lvl="1" indent="-171450">
              <a:buFont typeface="Arial" panose="020B0604020202020204" pitchFamily="34" charset="0"/>
              <a:buChar char="•"/>
            </a:pPr>
            <a:r>
              <a:rPr lang="en-US" sz="1200" dirty="0"/>
              <a:t>Resource requirements</a:t>
            </a:r>
          </a:p>
          <a:p>
            <a:pPr marL="628650" lvl="1" indent="-171450">
              <a:buFont typeface="Arial" panose="020B0604020202020204" pitchFamily="34" charset="0"/>
              <a:buChar char="•"/>
            </a:pPr>
            <a:r>
              <a:rPr lang="en-US" sz="1200" dirty="0"/>
              <a:t>Risk register</a:t>
            </a:r>
          </a:p>
          <a:p>
            <a:r>
              <a:rPr lang="en-US" sz="1200" dirty="0"/>
              <a:t>3. Agreements</a:t>
            </a:r>
          </a:p>
          <a:p>
            <a:r>
              <a:rPr lang="en-US" sz="1200" dirty="0"/>
              <a:t>4. Enterprise environmental</a:t>
            </a:r>
          </a:p>
          <a:p>
            <a:r>
              <a:rPr lang="en-US" sz="1200" dirty="0"/>
              <a:t>factors</a:t>
            </a:r>
          </a:p>
          <a:p>
            <a:r>
              <a:rPr lang="en-US" sz="1200" dirty="0"/>
              <a:t>5. Organizational process assets</a:t>
            </a:r>
            <a:endParaRPr lang="en-US" sz="1200" b="0" kern="1200" dirty="0"/>
          </a:p>
        </p:txBody>
      </p:sp>
      <p:sp>
        <p:nvSpPr>
          <p:cNvPr id="5" name="Freeform 4"/>
          <p:cNvSpPr/>
          <p:nvPr/>
        </p:nvSpPr>
        <p:spPr>
          <a:xfrm>
            <a:off x="3211081" y="817603"/>
            <a:ext cx="590732" cy="457630"/>
          </a:xfrm>
          <a:custGeom>
            <a:avLst/>
            <a:gdLst>
              <a:gd name="connsiteX0" fmla="*/ 0 w 590732"/>
              <a:gd name="connsiteY0" fmla="*/ 91526 h 457630"/>
              <a:gd name="connsiteX1" fmla="*/ 361917 w 590732"/>
              <a:gd name="connsiteY1" fmla="*/ 91526 h 457630"/>
              <a:gd name="connsiteX2" fmla="*/ 361917 w 590732"/>
              <a:gd name="connsiteY2" fmla="*/ 0 h 457630"/>
              <a:gd name="connsiteX3" fmla="*/ 590732 w 590732"/>
              <a:gd name="connsiteY3" fmla="*/ 228815 h 457630"/>
              <a:gd name="connsiteX4" fmla="*/ 361917 w 590732"/>
              <a:gd name="connsiteY4" fmla="*/ 457630 h 457630"/>
              <a:gd name="connsiteX5" fmla="*/ 361917 w 590732"/>
              <a:gd name="connsiteY5" fmla="*/ 366104 h 457630"/>
              <a:gd name="connsiteX6" fmla="*/ 0 w 590732"/>
              <a:gd name="connsiteY6" fmla="*/ 366104 h 457630"/>
              <a:gd name="connsiteX7" fmla="*/ 0 w 590732"/>
              <a:gd name="connsiteY7" fmla="*/ 91526 h 457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0732" h="457630">
                <a:moveTo>
                  <a:pt x="0" y="91526"/>
                </a:moveTo>
                <a:lnTo>
                  <a:pt x="361917" y="91526"/>
                </a:lnTo>
                <a:lnTo>
                  <a:pt x="361917" y="0"/>
                </a:lnTo>
                <a:lnTo>
                  <a:pt x="590732" y="228815"/>
                </a:lnTo>
                <a:lnTo>
                  <a:pt x="361917" y="457630"/>
                </a:lnTo>
                <a:lnTo>
                  <a:pt x="361917" y="366104"/>
                </a:lnTo>
                <a:lnTo>
                  <a:pt x="0" y="366104"/>
                </a:lnTo>
                <a:lnTo>
                  <a:pt x="0" y="91526"/>
                </a:lnTo>
                <a:close/>
              </a:path>
            </a:pathLst>
          </a:custGeom>
          <a:scene3d>
            <a:camera prst="orthographicFront"/>
            <a:lightRig rig="threePt" dir="t">
              <a:rot lat="0" lon="0" rev="7500000"/>
            </a:lightRig>
          </a:scene3d>
          <a:sp3d z="-70000" extrusionH="63500" prstMaterial="matte">
            <a:bevelT w="25400" h="6350" prst="relaxedInset"/>
            <a:contourClr>
              <a:schemeClr val="bg1"/>
            </a:contourClr>
          </a:sp3d>
        </p:spPr>
        <p:style>
          <a:lnRef idx="0">
            <a:schemeClr val="lt1">
              <a:hueOff val="0"/>
              <a:satOff val="0"/>
              <a:lumOff val="0"/>
              <a:alphaOff val="0"/>
            </a:schemeClr>
          </a:lnRef>
          <a:fillRef idx="1">
            <a:schemeClr val="accent4">
              <a:hueOff val="0"/>
              <a:satOff val="0"/>
              <a:lumOff val="0"/>
              <a:alphaOff val="0"/>
            </a:schemeClr>
          </a:fillRef>
          <a:effectRef idx="2">
            <a:schemeClr val="accent4">
              <a:hueOff val="0"/>
              <a:satOff val="0"/>
              <a:lumOff val="0"/>
              <a:alphaOff val="0"/>
            </a:schemeClr>
          </a:effectRef>
          <a:fontRef idx="minor">
            <a:schemeClr val="lt1"/>
          </a:fontRef>
        </p:style>
        <p:txBody>
          <a:bodyPr spcFirstLastPara="0" vert="horz" wrap="square" lIns="0" tIns="91526" rIns="137289" bIns="91526" numCol="1" spcCol="1270" anchor="ctr" anchorCtr="0">
            <a:noAutofit/>
          </a:bodyPr>
          <a:lstStyle/>
          <a:p>
            <a:pPr lvl="0" algn="ctr" defTabSz="444500">
              <a:lnSpc>
                <a:spcPct val="90000"/>
              </a:lnSpc>
              <a:spcBef>
                <a:spcPct val="0"/>
              </a:spcBef>
              <a:spcAft>
                <a:spcPct val="35000"/>
              </a:spcAft>
            </a:pPr>
            <a:endParaRPr lang="en-US" sz="1000" kern="1200"/>
          </a:p>
        </p:txBody>
      </p:sp>
      <p:sp>
        <p:nvSpPr>
          <p:cNvPr id="7" name="Freeform 6"/>
          <p:cNvSpPr/>
          <p:nvPr/>
        </p:nvSpPr>
        <p:spPr>
          <a:xfrm>
            <a:off x="4047023" y="873618"/>
            <a:ext cx="1838086" cy="518399"/>
          </a:xfrm>
          <a:custGeom>
            <a:avLst/>
            <a:gdLst>
              <a:gd name="connsiteX0" fmla="*/ 0 w 1838086"/>
              <a:gd name="connsiteY0" fmla="*/ 51840 h 518399"/>
              <a:gd name="connsiteX1" fmla="*/ 51840 w 1838086"/>
              <a:gd name="connsiteY1" fmla="*/ 0 h 518399"/>
              <a:gd name="connsiteX2" fmla="*/ 1786246 w 1838086"/>
              <a:gd name="connsiteY2" fmla="*/ 0 h 518399"/>
              <a:gd name="connsiteX3" fmla="*/ 1838086 w 1838086"/>
              <a:gd name="connsiteY3" fmla="*/ 51840 h 518399"/>
              <a:gd name="connsiteX4" fmla="*/ 1838086 w 1838086"/>
              <a:gd name="connsiteY4" fmla="*/ 466559 h 518399"/>
              <a:gd name="connsiteX5" fmla="*/ 1786246 w 1838086"/>
              <a:gd name="connsiteY5" fmla="*/ 518399 h 518399"/>
              <a:gd name="connsiteX6" fmla="*/ 51840 w 1838086"/>
              <a:gd name="connsiteY6" fmla="*/ 518399 h 518399"/>
              <a:gd name="connsiteX7" fmla="*/ 0 w 1838086"/>
              <a:gd name="connsiteY7" fmla="*/ 466559 h 518399"/>
              <a:gd name="connsiteX8" fmla="*/ 0 w 1838086"/>
              <a:gd name="connsiteY8" fmla="*/ 51840 h 518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38086" h="518399">
                <a:moveTo>
                  <a:pt x="0" y="51840"/>
                </a:moveTo>
                <a:cubicBezTo>
                  <a:pt x="0" y="23210"/>
                  <a:pt x="23210" y="0"/>
                  <a:pt x="51840" y="0"/>
                </a:cubicBezTo>
                <a:lnTo>
                  <a:pt x="1786246" y="0"/>
                </a:lnTo>
                <a:cubicBezTo>
                  <a:pt x="1814876" y="0"/>
                  <a:pt x="1838086" y="23210"/>
                  <a:pt x="1838086" y="51840"/>
                </a:cubicBezTo>
                <a:lnTo>
                  <a:pt x="1838086" y="466559"/>
                </a:lnTo>
                <a:cubicBezTo>
                  <a:pt x="1838086" y="495189"/>
                  <a:pt x="1814876" y="518399"/>
                  <a:pt x="1786246" y="518399"/>
                </a:cubicBezTo>
                <a:lnTo>
                  <a:pt x="51840" y="518399"/>
                </a:lnTo>
                <a:cubicBezTo>
                  <a:pt x="23210" y="518399"/>
                  <a:pt x="0" y="495189"/>
                  <a:pt x="0" y="466559"/>
                </a:cubicBezTo>
                <a:lnTo>
                  <a:pt x="0" y="51840"/>
                </a:lnTo>
                <a:close/>
              </a:path>
            </a:pathLst>
          </a:custGeom>
          <a:scene3d>
            <a:camera prst="orthographicFront"/>
            <a:lightRig rig="threePt" dir="t">
              <a:rot lat="0" lon="0" rev="7500000"/>
            </a:lightRig>
          </a:scene3d>
          <a:sp3d prstMaterial="plastic">
            <a:bevelT w="127000" h="25400" prst="relaxedInset"/>
          </a:sp3d>
        </p:spPr>
        <p:style>
          <a:lnRef idx="0">
            <a:schemeClr val="lt1">
              <a:hueOff val="0"/>
              <a:satOff val="0"/>
              <a:lumOff val="0"/>
              <a:alphaOff val="0"/>
            </a:schemeClr>
          </a:lnRef>
          <a:fillRef idx="3">
            <a:schemeClr val="accent4">
              <a:hueOff val="5197846"/>
              <a:satOff val="-23984"/>
              <a:lumOff val="883"/>
              <a:alphaOff val="0"/>
            </a:schemeClr>
          </a:fillRef>
          <a:effectRef idx="2">
            <a:schemeClr val="accent4">
              <a:hueOff val="5197846"/>
              <a:satOff val="-23984"/>
              <a:lumOff val="883"/>
              <a:alphaOff val="0"/>
            </a:schemeClr>
          </a:effectRef>
          <a:fontRef idx="minor">
            <a:schemeClr val="lt1"/>
          </a:fontRef>
        </p:style>
        <p:txBody>
          <a:bodyPr spcFirstLastPara="0" vert="horz" wrap="square" lIns="85344" tIns="85344" rIns="85344" bIns="218519" numCol="1" spcCol="1270" anchor="t" anchorCtr="0">
            <a:noAutofit/>
          </a:bodyPr>
          <a:lstStyle/>
          <a:p>
            <a:pPr lvl="0" algn="l" defTabSz="533400">
              <a:lnSpc>
                <a:spcPct val="90000"/>
              </a:lnSpc>
              <a:spcBef>
                <a:spcPct val="0"/>
              </a:spcBef>
              <a:spcAft>
                <a:spcPct val="35000"/>
              </a:spcAft>
            </a:pPr>
            <a:r>
              <a:rPr lang="en-US" sz="1200" b="0" kern="1200" dirty="0">
                <a:latin typeface="+mn-lt"/>
              </a:rPr>
              <a:t>Tools &amp; Techniques</a:t>
            </a:r>
          </a:p>
        </p:txBody>
      </p:sp>
      <p:sp>
        <p:nvSpPr>
          <p:cNvPr id="8" name="Freeform 7"/>
          <p:cNvSpPr/>
          <p:nvPr/>
        </p:nvSpPr>
        <p:spPr>
          <a:xfrm>
            <a:off x="4080461" y="1219218"/>
            <a:ext cx="2181124" cy="4579200"/>
          </a:xfrm>
          <a:custGeom>
            <a:avLst/>
            <a:gdLst>
              <a:gd name="connsiteX0" fmla="*/ 0 w 1838086"/>
              <a:gd name="connsiteY0" fmla="*/ 183809 h 4579200"/>
              <a:gd name="connsiteX1" fmla="*/ 183809 w 1838086"/>
              <a:gd name="connsiteY1" fmla="*/ 0 h 4579200"/>
              <a:gd name="connsiteX2" fmla="*/ 1654277 w 1838086"/>
              <a:gd name="connsiteY2" fmla="*/ 0 h 4579200"/>
              <a:gd name="connsiteX3" fmla="*/ 1838086 w 1838086"/>
              <a:gd name="connsiteY3" fmla="*/ 183809 h 4579200"/>
              <a:gd name="connsiteX4" fmla="*/ 1838086 w 1838086"/>
              <a:gd name="connsiteY4" fmla="*/ 4395391 h 4579200"/>
              <a:gd name="connsiteX5" fmla="*/ 1654277 w 1838086"/>
              <a:gd name="connsiteY5" fmla="*/ 4579200 h 4579200"/>
              <a:gd name="connsiteX6" fmla="*/ 183809 w 1838086"/>
              <a:gd name="connsiteY6" fmla="*/ 4579200 h 4579200"/>
              <a:gd name="connsiteX7" fmla="*/ 0 w 1838086"/>
              <a:gd name="connsiteY7" fmla="*/ 4395391 h 4579200"/>
              <a:gd name="connsiteX8" fmla="*/ 0 w 1838086"/>
              <a:gd name="connsiteY8" fmla="*/ 183809 h 4579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38086" h="4579200">
                <a:moveTo>
                  <a:pt x="0" y="183809"/>
                </a:moveTo>
                <a:cubicBezTo>
                  <a:pt x="0" y="82294"/>
                  <a:pt x="82294" y="0"/>
                  <a:pt x="183809" y="0"/>
                </a:cubicBezTo>
                <a:lnTo>
                  <a:pt x="1654277" y="0"/>
                </a:lnTo>
                <a:cubicBezTo>
                  <a:pt x="1755792" y="0"/>
                  <a:pt x="1838086" y="82294"/>
                  <a:pt x="1838086" y="183809"/>
                </a:cubicBezTo>
                <a:lnTo>
                  <a:pt x="1838086" y="4395391"/>
                </a:lnTo>
                <a:cubicBezTo>
                  <a:pt x="1838086" y="4496906"/>
                  <a:pt x="1755792" y="4579200"/>
                  <a:pt x="1654277" y="4579200"/>
                </a:cubicBezTo>
                <a:lnTo>
                  <a:pt x="183809" y="4579200"/>
                </a:lnTo>
                <a:cubicBezTo>
                  <a:pt x="82294" y="4579200"/>
                  <a:pt x="0" y="4496906"/>
                  <a:pt x="0" y="4395391"/>
                </a:cubicBezTo>
                <a:lnTo>
                  <a:pt x="0" y="183809"/>
                </a:lnTo>
                <a:close/>
              </a:path>
            </a:pathLst>
          </a:custGeom>
          <a:solidFill>
            <a:schemeClr val="bg2">
              <a:alpha val="90000"/>
            </a:schemeClr>
          </a:solidFill>
          <a:scene3d>
            <a:camera prst="orthographicFront"/>
            <a:lightRig rig="threePt" dir="t">
              <a:rot lat="0" lon="0" rev="7500000"/>
            </a:lightRig>
          </a:scene3d>
          <a:sp3d z="152400" extrusionH="63500" prstMaterial="dkEdge">
            <a:bevelT w="135400" h="16350" prst="relaxedInset"/>
            <a:contourClr>
              <a:schemeClr val="bg1"/>
            </a:contourClr>
          </a:sp3d>
        </p:spPr>
        <p:style>
          <a:lnRef idx="1">
            <a:schemeClr val="accent4">
              <a:hueOff val="5197846"/>
              <a:satOff val="-23984"/>
              <a:lumOff val="883"/>
              <a:alphaOff val="0"/>
            </a:schemeClr>
          </a:lnRef>
          <a:fillRef idx="1">
            <a:scrgbClr r="0" g="0" b="0"/>
          </a:fillRef>
          <a:effectRef idx="2">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39180" tIns="139180" rIns="139180" bIns="139180" numCol="1" spcCol="1270" anchor="t" anchorCtr="0">
            <a:noAutofit/>
          </a:bodyPr>
          <a:lstStyle/>
          <a:p>
            <a:pPr marL="228600" lvl="1" indent="-228600" defTabSz="533400">
              <a:lnSpc>
                <a:spcPct val="90000"/>
              </a:lnSpc>
              <a:spcBef>
                <a:spcPct val="0"/>
              </a:spcBef>
              <a:spcAft>
                <a:spcPct val="15000"/>
              </a:spcAft>
              <a:buFont typeface="+mj-lt"/>
              <a:buAutoNum type="arabicPeriod"/>
            </a:pPr>
            <a:r>
              <a:rPr lang="en-US" sz="1200" spc="-4" dirty="0">
                <a:ln/>
              </a:rPr>
              <a:t>Schedule network analysis</a:t>
            </a:r>
          </a:p>
          <a:p>
            <a:pPr marL="228600" lvl="1" indent="-228600" defTabSz="533400">
              <a:lnSpc>
                <a:spcPct val="90000"/>
              </a:lnSpc>
              <a:spcBef>
                <a:spcPct val="0"/>
              </a:spcBef>
              <a:spcAft>
                <a:spcPct val="15000"/>
              </a:spcAft>
              <a:buFont typeface="+mj-lt"/>
              <a:buAutoNum type="arabicPeriod"/>
            </a:pPr>
            <a:r>
              <a:rPr lang="en-US" sz="1200" spc="-4" dirty="0">
                <a:ln/>
              </a:rPr>
              <a:t>Critical path method</a:t>
            </a:r>
          </a:p>
          <a:p>
            <a:pPr marL="228600" lvl="1" indent="-228600" defTabSz="533400">
              <a:lnSpc>
                <a:spcPct val="90000"/>
              </a:lnSpc>
              <a:spcBef>
                <a:spcPct val="0"/>
              </a:spcBef>
              <a:spcAft>
                <a:spcPct val="15000"/>
              </a:spcAft>
              <a:buFont typeface="+mj-lt"/>
              <a:buAutoNum type="arabicPeriod"/>
            </a:pPr>
            <a:r>
              <a:rPr lang="en-US" sz="1200" spc="-4" dirty="0">
                <a:ln/>
              </a:rPr>
              <a:t>Resource optimization</a:t>
            </a:r>
          </a:p>
          <a:p>
            <a:pPr marL="228600" lvl="1" indent="-228600" defTabSz="533400">
              <a:lnSpc>
                <a:spcPct val="90000"/>
              </a:lnSpc>
              <a:spcBef>
                <a:spcPct val="0"/>
              </a:spcBef>
              <a:spcAft>
                <a:spcPct val="15000"/>
              </a:spcAft>
              <a:buFont typeface="+mj-lt"/>
              <a:buAutoNum type="arabicPeriod"/>
            </a:pPr>
            <a:r>
              <a:rPr lang="en-US" sz="1200" spc="-4" dirty="0">
                <a:ln/>
              </a:rPr>
              <a:t>Data analysis</a:t>
            </a:r>
          </a:p>
          <a:p>
            <a:pPr marL="685800" lvl="2" indent="-228600" defTabSz="533400">
              <a:lnSpc>
                <a:spcPct val="90000"/>
              </a:lnSpc>
              <a:spcBef>
                <a:spcPct val="0"/>
              </a:spcBef>
              <a:spcAft>
                <a:spcPct val="15000"/>
              </a:spcAft>
              <a:buFont typeface="Wingdings" panose="05000000000000000000" pitchFamily="2" charset="2"/>
              <a:buChar char="§"/>
            </a:pPr>
            <a:r>
              <a:rPr lang="en-US" sz="1200" spc="-4" dirty="0">
                <a:ln/>
              </a:rPr>
              <a:t>What-if scenario analysis</a:t>
            </a:r>
          </a:p>
          <a:p>
            <a:pPr marL="685800" lvl="2" indent="-228600" defTabSz="533400">
              <a:lnSpc>
                <a:spcPct val="90000"/>
              </a:lnSpc>
              <a:spcBef>
                <a:spcPct val="0"/>
              </a:spcBef>
              <a:spcAft>
                <a:spcPct val="15000"/>
              </a:spcAft>
              <a:buFont typeface="Wingdings" panose="05000000000000000000" pitchFamily="2" charset="2"/>
              <a:buChar char="§"/>
            </a:pPr>
            <a:r>
              <a:rPr lang="en-US" sz="1200" spc="-4" dirty="0">
                <a:ln/>
              </a:rPr>
              <a:t>Simulation</a:t>
            </a:r>
          </a:p>
          <a:p>
            <a:pPr marL="228600" lvl="1" indent="-228600" defTabSz="533400">
              <a:lnSpc>
                <a:spcPct val="90000"/>
              </a:lnSpc>
              <a:spcBef>
                <a:spcPct val="0"/>
              </a:spcBef>
              <a:spcAft>
                <a:spcPct val="15000"/>
              </a:spcAft>
              <a:buFont typeface="+mj-lt"/>
              <a:buAutoNum type="arabicPeriod"/>
            </a:pPr>
            <a:r>
              <a:rPr lang="en-US" sz="1200" spc="-4" dirty="0">
                <a:ln/>
              </a:rPr>
              <a:t>Leads and lags</a:t>
            </a:r>
          </a:p>
          <a:p>
            <a:pPr marL="228600" lvl="1" indent="-228600" defTabSz="533400">
              <a:lnSpc>
                <a:spcPct val="90000"/>
              </a:lnSpc>
              <a:spcBef>
                <a:spcPct val="0"/>
              </a:spcBef>
              <a:spcAft>
                <a:spcPct val="15000"/>
              </a:spcAft>
              <a:buFont typeface="+mj-lt"/>
              <a:buAutoNum type="arabicPeriod"/>
            </a:pPr>
            <a:r>
              <a:rPr lang="en-US" sz="1200" spc="-4" dirty="0">
                <a:ln/>
              </a:rPr>
              <a:t>Schedule compression</a:t>
            </a:r>
          </a:p>
          <a:p>
            <a:pPr marL="228600" lvl="1" indent="-228600" defTabSz="533400">
              <a:lnSpc>
                <a:spcPct val="90000"/>
              </a:lnSpc>
              <a:spcBef>
                <a:spcPct val="0"/>
              </a:spcBef>
              <a:spcAft>
                <a:spcPct val="15000"/>
              </a:spcAft>
              <a:buFont typeface="+mj-lt"/>
              <a:buAutoNum type="arabicPeriod"/>
            </a:pPr>
            <a:r>
              <a:rPr lang="en-US" sz="1200" spc="-4" dirty="0">
                <a:ln/>
              </a:rPr>
              <a:t>Project management information system</a:t>
            </a:r>
          </a:p>
          <a:p>
            <a:pPr marL="228600" lvl="1" indent="-228600" defTabSz="533400">
              <a:lnSpc>
                <a:spcPct val="90000"/>
              </a:lnSpc>
              <a:spcBef>
                <a:spcPct val="0"/>
              </a:spcBef>
              <a:spcAft>
                <a:spcPct val="15000"/>
              </a:spcAft>
              <a:buFont typeface="+mj-lt"/>
              <a:buAutoNum type="arabicPeriod"/>
            </a:pPr>
            <a:r>
              <a:rPr lang="en-US" sz="1200" spc="-4" dirty="0">
                <a:ln/>
              </a:rPr>
              <a:t>Agile release planning</a:t>
            </a:r>
            <a:endParaRPr kumimoji="0" lang="en-US" sz="1200" b="0" i="0" u="none" strike="noStrike" kern="1200" cap="none" spc="-4" normalizeH="0" baseline="0" noProof="0" dirty="0">
              <a:ln/>
              <a:effectLst/>
              <a:uLnTx/>
              <a:uFillTx/>
              <a:latin typeface="+mn-lt"/>
              <a:ea typeface="+mn-ea"/>
            </a:endParaRPr>
          </a:p>
        </p:txBody>
      </p:sp>
      <p:sp>
        <p:nvSpPr>
          <p:cNvPr id="9" name="Freeform 8"/>
          <p:cNvSpPr/>
          <p:nvPr/>
        </p:nvSpPr>
        <p:spPr>
          <a:xfrm>
            <a:off x="6163757" y="817603"/>
            <a:ext cx="590732" cy="457630"/>
          </a:xfrm>
          <a:custGeom>
            <a:avLst/>
            <a:gdLst>
              <a:gd name="connsiteX0" fmla="*/ 0 w 590732"/>
              <a:gd name="connsiteY0" fmla="*/ 91526 h 457630"/>
              <a:gd name="connsiteX1" fmla="*/ 361917 w 590732"/>
              <a:gd name="connsiteY1" fmla="*/ 91526 h 457630"/>
              <a:gd name="connsiteX2" fmla="*/ 361917 w 590732"/>
              <a:gd name="connsiteY2" fmla="*/ 0 h 457630"/>
              <a:gd name="connsiteX3" fmla="*/ 590732 w 590732"/>
              <a:gd name="connsiteY3" fmla="*/ 228815 h 457630"/>
              <a:gd name="connsiteX4" fmla="*/ 361917 w 590732"/>
              <a:gd name="connsiteY4" fmla="*/ 457630 h 457630"/>
              <a:gd name="connsiteX5" fmla="*/ 361917 w 590732"/>
              <a:gd name="connsiteY5" fmla="*/ 366104 h 457630"/>
              <a:gd name="connsiteX6" fmla="*/ 0 w 590732"/>
              <a:gd name="connsiteY6" fmla="*/ 366104 h 457630"/>
              <a:gd name="connsiteX7" fmla="*/ 0 w 590732"/>
              <a:gd name="connsiteY7" fmla="*/ 91526 h 457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0732" h="457630">
                <a:moveTo>
                  <a:pt x="0" y="91526"/>
                </a:moveTo>
                <a:lnTo>
                  <a:pt x="361917" y="91526"/>
                </a:lnTo>
                <a:lnTo>
                  <a:pt x="361917" y="0"/>
                </a:lnTo>
                <a:lnTo>
                  <a:pt x="590732" y="228815"/>
                </a:lnTo>
                <a:lnTo>
                  <a:pt x="361917" y="457630"/>
                </a:lnTo>
                <a:lnTo>
                  <a:pt x="361917" y="366104"/>
                </a:lnTo>
                <a:lnTo>
                  <a:pt x="0" y="366104"/>
                </a:lnTo>
                <a:lnTo>
                  <a:pt x="0" y="91526"/>
                </a:lnTo>
                <a:close/>
              </a:path>
            </a:pathLst>
          </a:custGeom>
          <a:scene3d>
            <a:camera prst="orthographicFront"/>
            <a:lightRig rig="threePt" dir="t">
              <a:rot lat="0" lon="0" rev="7500000"/>
            </a:lightRig>
          </a:scene3d>
          <a:sp3d z="-70000" extrusionH="63500" prstMaterial="matte">
            <a:bevelT w="25400" h="6350" prst="relaxedInset"/>
            <a:contourClr>
              <a:schemeClr val="bg1"/>
            </a:contourClr>
          </a:sp3d>
        </p:spPr>
        <p:style>
          <a:lnRef idx="0">
            <a:schemeClr val="lt1">
              <a:hueOff val="0"/>
              <a:satOff val="0"/>
              <a:lumOff val="0"/>
              <a:alphaOff val="0"/>
            </a:schemeClr>
          </a:lnRef>
          <a:fillRef idx="1">
            <a:schemeClr val="accent4">
              <a:hueOff val="10395692"/>
              <a:satOff val="-47968"/>
              <a:lumOff val="1765"/>
              <a:alphaOff val="0"/>
            </a:schemeClr>
          </a:fillRef>
          <a:effectRef idx="2">
            <a:schemeClr val="accent4">
              <a:hueOff val="10395692"/>
              <a:satOff val="-47968"/>
              <a:lumOff val="1765"/>
              <a:alphaOff val="0"/>
            </a:schemeClr>
          </a:effectRef>
          <a:fontRef idx="minor">
            <a:schemeClr val="lt1"/>
          </a:fontRef>
        </p:style>
        <p:txBody>
          <a:bodyPr spcFirstLastPara="0" vert="horz" wrap="square" lIns="0" tIns="91526" rIns="137289" bIns="91526" numCol="1" spcCol="1270" anchor="ctr" anchorCtr="0">
            <a:noAutofit/>
          </a:bodyPr>
          <a:lstStyle/>
          <a:p>
            <a:pPr lvl="0" algn="ctr" defTabSz="444500">
              <a:lnSpc>
                <a:spcPct val="90000"/>
              </a:lnSpc>
              <a:spcBef>
                <a:spcPct val="0"/>
              </a:spcBef>
              <a:spcAft>
                <a:spcPct val="35000"/>
              </a:spcAft>
            </a:pPr>
            <a:endParaRPr lang="en-US" sz="1000" kern="1200"/>
          </a:p>
        </p:txBody>
      </p:sp>
      <p:sp>
        <p:nvSpPr>
          <p:cNvPr id="10" name="Freeform 9"/>
          <p:cNvSpPr/>
          <p:nvPr/>
        </p:nvSpPr>
        <p:spPr>
          <a:xfrm>
            <a:off x="6999699" y="873618"/>
            <a:ext cx="1838086" cy="518399"/>
          </a:xfrm>
          <a:custGeom>
            <a:avLst/>
            <a:gdLst>
              <a:gd name="connsiteX0" fmla="*/ 0 w 1838086"/>
              <a:gd name="connsiteY0" fmla="*/ 51840 h 518399"/>
              <a:gd name="connsiteX1" fmla="*/ 51840 w 1838086"/>
              <a:gd name="connsiteY1" fmla="*/ 0 h 518399"/>
              <a:gd name="connsiteX2" fmla="*/ 1786246 w 1838086"/>
              <a:gd name="connsiteY2" fmla="*/ 0 h 518399"/>
              <a:gd name="connsiteX3" fmla="*/ 1838086 w 1838086"/>
              <a:gd name="connsiteY3" fmla="*/ 51840 h 518399"/>
              <a:gd name="connsiteX4" fmla="*/ 1838086 w 1838086"/>
              <a:gd name="connsiteY4" fmla="*/ 466559 h 518399"/>
              <a:gd name="connsiteX5" fmla="*/ 1786246 w 1838086"/>
              <a:gd name="connsiteY5" fmla="*/ 518399 h 518399"/>
              <a:gd name="connsiteX6" fmla="*/ 51840 w 1838086"/>
              <a:gd name="connsiteY6" fmla="*/ 518399 h 518399"/>
              <a:gd name="connsiteX7" fmla="*/ 0 w 1838086"/>
              <a:gd name="connsiteY7" fmla="*/ 466559 h 518399"/>
              <a:gd name="connsiteX8" fmla="*/ 0 w 1838086"/>
              <a:gd name="connsiteY8" fmla="*/ 51840 h 518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38086" h="518399">
                <a:moveTo>
                  <a:pt x="0" y="51840"/>
                </a:moveTo>
                <a:cubicBezTo>
                  <a:pt x="0" y="23210"/>
                  <a:pt x="23210" y="0"/>
                  <a:pt x="51840" y="0"/>
                </a:cubicBezTo>
                <a:lnTo>
                  <a:pt x="1786246" y="0"/>
                </a:lnTo>
                <a:cubicBezTo>
                  <a:pt x="1814876" y="0"/>
                  <a:pt x="1838086" y="23210"/>
                  <a:pt x="1838086" y="51840"/>
                </a:cubicBezTo>
                <a:lnTo>
                  <a:pt x="1838086" y="466559"/>
                </a:lnTo>
                <a:cubicBezTo>
                  <a:pt x="1838086" y="495189"/>
                  <a:pt x="1814876" y="518399"/>
                  <a:pt x="1786246" y="518399"/>
                </a:cubicBezTo>
                <a:lnTo>
                  <a:pt x="51840" y="518399"/>
                </a:lnTo>
                <a:cubicBezTo>
                  <a:pt x="23210" y="518399"/>
                  <a:pt x="0" y="495189"/>
                  <a:pt x="0" y="466559"/>
                </a:cubicBezTo>
                <a:lnTo>
                  <a:pt x="0" y="51840"/>
                </a:lnTo>
                <a:close/>
              </a:path>
            </a:pathLst>
          </a:custGeom>
          <a:scene3d>
            <a:camera prst="orthographicFront"/>
            <a:lightRig rig="threePt" dir="t">
              <a:rot lat="0" lon="0" rev="7500000"/>
            </a:lightRig>
          </a:scene3d>
          <a:sp3d prstMaterial="plastic">
            <a:bevelT w="127000" h="25400" prst="relaxedInset"/>
          </a:sp3d>
        </p:spPr>
        <p:style>
          <a:lnRef idx="0">
            <a:schemeClr val="lt1">
              <a:hueOff val="0"/>
              <a:satOff val="0"/>
              <a:lumOff val="0"/>
              <a:alphaOff val="0"/>
            </a:schemeClr>
          </a:lnRef>
          <a:fillRef idx="3">
            <a:schemeClr val="accent4">
              <a:hueOff val="10395692"/>
              <a:satOff val="-47968"/>
              <a:lumOff val="1765"/>
              <a:alphaOff val="0"/>
            </a:schemeClr>
          </a:fillRef>
          <a:effectRef idx="2">
            <a:schemeClr val="accent4">
              <a:hueOff val="10395692"/>
              <a:satOff val="-47968"/>
              <a:lumOff val="1765"/>
              <a:alphaOff val="0"/>
            </a:schemeClr>
          </a:effectRef>
          <a:fontRef idx="minor">
            <a:schemeClr val="lt1"/>
          </a:fontRef>
        </p:style>
        <p:txBody>
          <a:bodyPr spcFirstLastPara="0" vert="horz" wrap="square" lIns="85344" tIns="85344" rIns="85344" bIns="218519" numCol="1" spcCol="1270" anchor="t" anchorCtr="0">
            <a:noAutofit/>
          </a:bodyPr>
          <a:lstStyle/>
          <a:p>
            <a:pPr lvl="0" algn="l" defTabSz="533400">
              <a:lnSpc>
                <a:spcPct val="90000"/>
              </a:lnSpc>
              <a:spcBef>
                <a:spcPct val="0"/>
              </a:spcBef>
              <a:spcAft>
                <a:spcPct val="35000"/>
              </a:spcAft>
            </a:pPr>
            <a:r>
              <a:rPr lang="en-US" sz="1200" b="0" kern="1200">
                <a:latin typeface="+mn-lt"/>
              </a:rPr>
              <a:t>Outputs</a:t>
            </a:r>
            <a:endParaRPr lang="en-US" sz="1200" b="0" kern="1200" dirty="0">
              <a:latin typeface="+mn-lt"/>
            </a:endParaRPr>
          </a:p>
        </p:txBody>
      </p:sp>
      <p:sp>
        <p:nvSpPr>
          <p:cNvPr id="11" name="Freeform 10"/>
          <p:cNvSpPr/>
          <p:nvPr/>
        </p:nvSpPr>
        <p:spPr>
          <a:xfrm>
            <a:off x="7033138" y="1219217"/>
            <a:ext cx="2542761" cy="4579201"/>
          </a:xfrm>
          <a:custGeom>
            <a:avLst/>
            <a:gdLst>
              <a:gd name="connsiteX0" fmla="*/ 0 w 1838086"/>
              <a:gd name="connsiteY0" fmla="*/ 183809 h 4579200"/>
              <a:gd name="connsiteX1" fmla="*/ 183809 w 1838086"/>
              <a:gd name="connsiteY1" fmla="*/ 0 h 4579200"/>
              <a:gd name="connsiteX2" fmla="*/ 1654277 w 1838086"/>
              <a:gd name="connsiteY2" fmla="*/ 0 h 4579200"/>
              <a:gd name="connsiteX3" fmla="*/ 1838086 w 1838086"/>
              <a:gd name="connsiteY3" fmla="*/ 183809 h 4579200"/>
              <a:gd name="connsiteX4" fmla="*/ 1838086 w 1838086"/>
              <a:gd name="connsiteY4" fmla="*/ 4395391 h 4579200"/>
              <a:gd name="connsiteX5" fmla="*/ 1654277 w 1838086"/>
              <a:gd name="connsiteY5" fmla="*/ 4579200 h 4579200"/>
              <a:gd name="connsiteX6" fmla="*/ 183809 w 1838086"/>
              <a:gd name="connsiteY6" fmla="*/ 4579200 h 4579200"/>
              <a:gd name="connsiteX7" fmla="*/ 0 w 1838086"/>
              <a:gd name="connsiteY7" fmla="*/ 4395391 h 4579200"/>
              <a:gd name="connsiteX8" fmla="*/ 0 w 1838086"/>
              <a:gd name="connsiteY8" fmla="*/ 183809 h 4579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38086" h="4579200">
                <a:moveTo>
                  <a:pt x="0" y="183809"/>
                </a:moveTo>
                <a:cubicBezTo>
                  <a:pt x="0" y="82294"/>
                  <a:pt x="82294" y="0"/>
                  <a:pt x="183809" y="0"/>
                </a:cubicBezTo>
                <a:lnTo>
                  <a:pt x="1654277" y="0"/>
                </a:lnTo>
                <a:cubicBezTo>
                  <a:pt x="1755792" y="0"/>
                  <a:pt x="1838086" y="82294"/>
                  <a:pt x="1838086" y="183809"/>
                </a:cubicBezTo>
                <a:lnTo>
                  <a:pt x="1838086" y="4395391"/>
                </a:lnTo>
                <a:cubicBezTo>
                  <a:pt x="1838086" y="4496906"/>
                  <a:pt x="1755792" y="4579200"/>
                  <a:pt x="1654277" y="4579200"/>
                </a:cubicBezTo>
                <a:lnTo>
                  <a:pt x="183809" y="4579200"/>
                </a:lnTo>
                <a:cubicBezTo>
                  <a:pt x="82294" y="4579200"/>
                  <a:pt x="0" y="4496906"/>
                  <a:pt x="0" y="4395391"/>
                </a:cubicBezTo>
                <a:lnTo>
                  <a:pt x="0" y="183809"/>
                </a:lnTo>
                <a:close/>
              </a:path>
            </a:pathLst>
          </a:custGeom>
          <a:solidFill>
            <a:schemeClr val="bg2">
              <a:alpha val="90000"/>
            </a:schemeClr>
          </a:solidFill>
          <a:scene3d>
            <a:camera prst="orthographicFront"/>
            <a:lightRig rig="threePt" dir="t">
              <a:rot lat="0" lon="0" rev="7500000"/>
            </a:lightRig>
          </a:scene3d>
          <a:sp3d z="152400" extrusionH="63500" prstMaterial="dkEdge">
            <a:bevelT w="135400" h="16350" prst="relaxedInset"/>
            <a:contourClr>
              <a:schemeClr val="bg1"/>
            </a:contourClr>
          </a:sp3d>
        </p:spPr>
        <p:style>
          <a:lnRef idx="1">
            <a:schemeClr val="accent4">
              <a:hueOff val="10395692"/>
              <a:satOff val="-47968"/>
              <a:lumOff val="1765"/>
              <a:alphaOff val="0"/>
            </a:schemeClr>
          </a:lnRef>
          <a:fillRef idx="1">
            <a:scrgbClr r="0" g="0" b="0"/>
          </a:fillRef>
          <a:effectRef idx="2">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39180" tIns="139180" rIns="139180" bIns="139180" numCol="1" spcCol="1270" anchor="t" anchorCtr="0">
            <a:noAutofit/>
          </a:bodyPr>
          <a:lstStyle/>
          <a:p>
            <a:pPr marL="228600" lvl="1" indent="-228600" defTabSz="533400">
              <a:lnSpc>
                <a:spcPct val="90000"/>
              </a:lnSpc>
              <a:spcBef>
                <a:spcPct val="0"/>
              </a:spcBef>
              <a:spcAft>
                <a:spcPct val="15000"/>
              </a:spcAft>
              <a:buFont typeface="+mj-lt"/>
              <a:buAutoNum type="arabicPeriod"/>
            </a:pPr>
            <a:r>
              <a:rPr lang="en-US" sz="1200" dirty="0"/>
              <a:t>Schedule baseline</a:t>
            </a:r>
          </a:p>
          <a:p>
            <a:pPr marL="228600" lvl="1" indent="-228600" defTabSz="533400">
              <a:lnSpc>
                <a:spcPct val="90000"/>
              </a:lnSpc>
              <a:spcBef>
                <a:spcPct val="0"/>
              </a:spcBef>
              <a:spcAft>
                <a:spcPct val="15000"/>
              </a:spcAft>
              <a:buFont typeface="+mj-lt"/>
              <a:buAutoNum type="arabicPeriod"/>
            </a:pPr>
            <a:r>
              <a:rPr lang="en-US" sz="1200" dirty="0"/>
              <a:t>Project schedule</a:t>
            </a:r>
          </a:p>
          <a:p>
            <a:pPr marL="228600" lvl="1" indent="-228600" defTabSz="533400">
              <a:lnSpc>
                <a:spcPct val="90000"/>
              </a:lnSpc>
              <a:spcBef>
                <a:spcPct val="0"/>
              </a:spcBef>
              <a:spcAft>
                <a:spcPct val="15000"/>
              </a:spcAft>
              <a:buFont typeface="+mj-lt"/>
              <a:buAutoNum type="arabicPeriod"/>
            </a:pPr>
            <a:r>
              <a:rPr lang="en-US" sz="1200" dirty="0"/>
              <a:t>Schedule data</a:t>
            </a:r>
          </a:p>
          <a:p>
            <a:pPr marL="228600" lvl="1" indent="-228600" defTabSz="533400">
              <a:lnSpc>
                <a:spcPct val="90000"/>
              </a:lnSpc>
              <a:spcBef>
                <a:spcPct val="0"/>
              </a:spcBef>
              <a:spcAft>
                <a:spcPct val="15000"/>
              </a:spcAft>
              <a:buFont typeface="+mj-lt"/>
              <a:buAutoNum type="arabicPeriod"/>
            </a:pPr>
            <a:r>
              <a:rPr lang="en-US" sz="1200" dirty="0"/>
              <a:t>Project calendars</a:t>
            </a:r>
          </a:p>
          <a:p>
            <a:pPr marL="228600" lvl="1" indent="-228600" defTabSz="533400">
              <a:lnSpc>
                <a:spcPct val="90000"/>
              </a:lnSpc>
              <a:spcBef>
                <a:spcPct val="0"/>
              </a:spcBef>
              <a:spcAft>
                <a:spcPct val="15000"/>
              </a:spcAft>
              <a:buFont typeface="+mj-lt"/>
              <a:buAutoNum type="arabicPeriod"/>
            </a:pPr>
            <a:r>
              <a:rPr lang="en-US" sz="1200" dirty="0"/>
              <a:t>Change requests</a:t>
            </a:r>
          </a:p>
          <a:p>
            <a:pPr marL="228600" lvl="1" indent="-228600" defTabSz="533400">
              <a:lnSpc>
                <a:spcPct val="90000"/>
              </a:lnSpc>
              <a:spcBef>
                <a:spcPct val="0"/>
              </a:spcBef>
              <a:spcAft>
                <a:spcPct val="15000"/>
              </a:spcAft>
              <a:buFont typeface="+mj-lt"/>
              <a:buAutoNum type="arabicPeriod"/>
            </a:pPr>
            <a:r>
              <a:rPr lang="en-US" sz="1200" dirty="0"/>
              <a:t>Project management plan updates</a:t>
            </a:r>
          </a:p>
          <a:p>
            <a:pPr marL="685800" lvl="2" indent="-228600" defTabSz="533400">
              <a:lnSpc>
                <a:spcPct val="90000"/>
              </a:lnSpc>
              <a:spcBef>
                <a:spcPct val="0"/>
              </a:spcBef>
              <a:spcAft>
                <a:spcPct val="15000"/>
              </a:spcAft>
              <a:buFont typeface="Arial" panose="020B0604020202020204" pitchFamily="34" charset="0"/>
              <a:buChar char="•"/>
            </a:pPr>
            <a:r>
              <a:rPr lang="en-US" sz="1200" dirty="0"/>
              <a:t>Schedule management plan</a:t>
            </a:r>
          </a:p>
          <a:p>
            <a:pPr marL="685800" lvl="2" indent="-228600" defTabSz="533400">
              <a:lnSpc>
                <a:spcPct val="90000"/>
              </a:lnSpc>
              <a:spcBef>
                <a:spcPct val="0"/>
              </a:spcBef>
              <a:spcAft>
                <a:spcPct val="15000"/>
              </a:spcAft>
              <a:buFont typeface="Arial" panose="020B0604020202020204" pitchFamily="34" charset="0"/>
              <a:buChar char="•"/>
            </a:pPr>
            <a:r>
              <a:rPr lang="en-US" sz="1200" dirty="0"/>
              <a:t>Cost baseline</a:t>
            </a:r>
          </a:p>
          <a:p>
            <a:pPr marL="228600" lvl="1" indent="-228600" defTabSz="533400">
              <a:lnSpc>
                <a:spcPct val="90000"/>
              </a:lnSpc>
              <a:spcBef>
                <a:spcPct val="0"/>
              </a:spcBef>
              <a:spcAft>
                <a:spcPct val="15000"/>
              </a:spcAft>
              <a:buFont typeface="+mj-lt"/>
              <a:buAutoNum type="arabicPeriod"/>
            </a:pPr>
            <a:r>
              <a:rPr lang="en-US" sz="1200" dirty="0"/>
              <a:t>Project documents updates</a:t>
            </a:r>
          </a:p>
          <a:p>
            <a:pPr marL="685800" lvl="2" indent="-228600" defTabSz="533400">
              <a:lnSpc>
                <a:spcPct val="90000"/>
              </a:lnSpc>
              <a:spcBef>
                <a:spcPct val="0"/>
              </a:spcBef>
              <a:spcAft>
                <a:spcPct val="15000"/>
              </a:spcAft>
              <a:buFont typeface="Arial" panose="020B0604020202020204" pitchFamily="34" charset="0"/>
              <a:buChar char="•"/>
            </a:pPr>
            <a:r>
              <a:rPr lang="en-US" sz="1200" dirty="0"/>
              <a:t>Activity attributes</a:t>
            </a:r>
          </a:p>
          <a:p>
            <a:pPr marL="685800" lvl="2" indent="-228600" defTabSz="533400">
              <a:lnSpc>
                <a:spcPct val="90000"/>
              </a:lnSpc>
              <a:spcBef>
                <a:spcPct val="0"/>
              </a:spcBef>
              <a:spcAft>
                <a:spcPct val="15000"/>
              </a:spcAft>
              <a:buFont typeface="Arial" panose="020B0604020202020204" pitchFamily="34" charset="0"/>
              <a:buChar char="•"/>
            </a:pPr>
            <a:r>
              <a:rPr lang="en-US" sz="1200" dirty="0"/>
              <a:t>Assumption log</a:t>
            </a:r>
          </a:p>
          <a:p>
            <a:pPr marL="685800" lvl="2" indent="-228600" defTabSz="533400">
              <a:lnSpc>
                <a:spcPct val="90000"/>
              </a:lnSpc>
              <a:spcBef>
                <a:spcPct val="0"/>
              </a:spcBef>
              <a:spcAft>
                <a:spcPct val="15000"/>
              </a:spcAft>
              <a:buFont typeface="Arial" panose="020B0604020202020204" pitchFamily="34" charset="0"/>
              <a:buChar char="•"/>
            </a:pPr>
            <a:r>
              <a:rPr lang="en-US" sz="1200" dirty="0"/>
              <a:t>Duration estimates</a:t>
            </a:r>
          </a:p>
          <a:p>
            <a:pPr marL="685800" lvl="2" indent="-228600" defTabSz="533400">
              <a:lnSpc>
                <a:spcPct val="90000"/>
              </a:lnSpc>
              <a:spcBef>
                <a:spcPct val="0"/>
              </a:spcBef>
              <a:spcAft>
                <a:spcPct val="15000"/>
              </a:spcAft>
              <a:buFont typeface="Arial" panose="020B0604020202020204" pitchFamily="34" charset="0"/>
              <a:buChar char="•"/>
            </a:pPr>
            <a:r>
              <a:rPr lang="en-US" sz="1200" dirty="0"/>
              <a:t>Lessons learned register</a:t>
            </a:r>
          </a:p>
          <a:p>
            <a:pPr marL="685800" lvl="2" indent="-228600" defTabSz="533400">
              <a:lnSpc>
                <a:spcPct val="90000"/>
              </a:lnSpc>
              <a:spcBef>
                <a:spcPct val="0"/>
              </a:spcBef>
              <a:spcAft>
                <a:spcPct val="15000"/>
              </a:spcAft>
              <a:buFont typeface="Arial" panose="020B0604020202020204" pitchFamily="34" charset="0"/>
              <a:buChar char="•"/>
            </a:pPr>
            <a:r>
              <a:rPr lang="en-US" sz="1200" dirty="0"/>
              <a:t>Resource requirements</a:t>
            </a:r>
          </a:p>
          <a:p>
            <a:pPr marL="685800" lvl="2" indent="-228600" defTabSz="533400">
              <a:lnSpc>
                <a:spcPct val="90000"/>
              </a:lnSpc>
              <a:spcBef>
                <a:spcPct val="0"/>
              </a:spcBef>
              <a:spcAft>
                <a:spcPct val="15000"/>
              </a:spcAft>
              <a:buFont typeface="Arial" panose="020B0604020202020204" pitchFamily="34" charset="0"/>
              <a:buChar char="•"/>
            </a:pPr>
            <a:r>
              <a:rPr lang="en-US" sz="1200" dirty="0"/>
              <a:t>Risk register</a:t>
            </a:r>
            <a:endParaRPr lang="en-US" sz="1200" b="0" kern="1200" dirty="0">
              <a:latin typeface="+mn-lt"/>
            </a:endParaRPr>
          </a:p>
        </p:txBody>
      </p:sp>
    </p:spTree>
    <p:extLst>
      <p:ext uri="{BB962C8B-B14F-4D97-AF65-F5344CB8AC3E}">
        <p14:creationId xmlns:p14="http://schemas.microsoft.com/office/powerpoint/2010/main" val="41445889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bwMode="auto">
          <a:xfrm>
            <a:off x="8382000" y="266629"/>
            <a:ext cx="2210973" cy="2301222"/>
          </a:xfrm>
          <a:prstGeom prst="rect">
            <a:avLst/>
          </a:prstGeom>
          <a:solidFill>
            <a:srgbClr val="FFC000"/>
          </a:solidFill>
          <a:ln>
            <a:solidFill>
              <a:schemeClr val="accent2">
                <a:lumMod val="75000"/>
              </a:schemeClr>
            </a:solidFill>
          </a:ln>
          <a:extLst>
            <a:ext uri="{909E8E84-426E-40dd-AFC4-6F175D3DCCD1}">
              <a14:hiddenFill xmlns:a14="http://schemas.microsoft.com/office/drawing/2010/main" xmlns="">
                <a:solidFill>
                  <a:srgbClr val="FFFFFF"/>
                </a:solidFill>
              </a14:hiddenFill>
            </a:ext>
          </a:extLst>
        </p:spPr>
        <p:txBody>
          <a:bodyPr vert="horz" wrap="square" lIns="84406" tIns="42203" rIns="84406" bIns="42203" numCol="1" anchor="t" anchorCtr="0" compatLnSpc="1">
            <a:prstTxWarp prst="textNoShape">
              <a:avLst/>
            </a:prstTxWarp>
            <a:spAutoFit/>
          </a:bodyPr>
          <a:lstStyle>
            <a:lvl1pPr algn="ctr" rtl="0" eaLnBrk="0" fontAlgn="base" hangingPunct="0">
              <a:spcBef>
                <a:spcPct val="0"/>
              </a:spcBef>
              <a:spcAft>
                <a:spcPct val="0"/>
              </a:spcAft>
              <a:defRPr sz="4400" kern="1200">
                <a:solidFill>
                  <a:schemeClr val="tx1"/>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2pPr>
            <a:lvl3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3pPr>
            <a:lvl4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4pPr>
            <a:lvl5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algn="l" eaLnBrk="1" hangingPunct="1"/>
            <a:r>
              <a:rPr lang="en-US" sz="3600" b="1" dirty="0">
                <a:effectLst>
                  <a:outerShdw blurRad="38100" dist="38100" dir="2700000" algn="tl">
                    <a:srgbClr val="000000">
                      <a:alpha val="43137"/>
                    </a:srgbClr>
                  </a:outerShdw>
                </a:effectLst>
              </a:rPr>
              <a:t>Develop Schedule Data Flow Diagram</a:t>
            </a:r>
            <a:endParaRPr lang="id-ID" sz="3600" b="1" dirty="0">
              <a:effectLst>
                <a:outerShdw blurRad="38100" dist="38100" dir="2700000" algn="tl">
                  <a:srgbClr val="000000">
                    <a:alpha val="43137"/>
                  </a:srgbClr>
                </a:outerShdw>
              </a:effectLst>
              <a:cs typeface="Century Gothic" charset="0"/>
            </a:endParaRPr>
          </a:p>
        </p:txBody>
      </p:sp>
      <p:pic>
        <p:nvPicPr>
          <p:cNvPr id="13" name="Picture 12"/>
          <p:cNvPicPr/>
          <p:nvPr/>
        </p:nvPicPr>
        <p:blipFill>
          <a:blip r:embed="rId2" cstate="print"/>
          <a:srcRect/>
          <a:stretch>
            <a:fillRect/>
          </a:stretch>
        </p:blipFill>
        <p:spPr bwMode="auto">
          <a:xfrm>
            <a:off x="10754436" y="75561"/>
            <a:ext cx="1300214" cy="1193681"/>
          </a:xfrm>
          <a:prstGeom prst="rect">
            <a:avLst/>
          </a:prstGeom>
          <a:noFill/>
          <a:ln w="9525">
            <a:noFill/>
            <a:miter lim="800000"/>
            <a:headEnd/>
            <a:tailEnd/>
          </a:ln>
        </p:spPr>
      </p:pic>
      <p:pic>
        <p:nvPicPr>
          <p:cNvPr id="3" name="Picture 2"/>
          <p:cNvPicPr>
            <a:picLocks noChangeAspect="1"/>
          </p:cNvPicPr>
          <p:nvPr/>
        </p:nvPicPr>
        <p:blipFill>
          <a:blip r:embed="rId3"/>
          <a:stretch>
            <a:fillRect/>
          </a:stretch>
        </p:blipFill>
        <p:spPr>
          <a:xfrm>
            <a:off x="502196" y="75561"/>
            <a:ext cx="7718341" cy="6773755"/>
          </a:xfrm>
          <a:prstGeom prst="rect">
            <a:avLst/>
          </a:prstGeom>
        </p:spPr>
      </p:pic>
    </p:spTree>
    <p:extLst>
      <p:ext uri="{BB962C8B-B14F-4D97-AF65-F5344CB8AC3E}">
        <p14:creationId xmlns:p14="http://schemas.microsoft.com/office/powerpoint/2010/main" val="34170915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cstate="print">
            <a:extLst>
              <a:ext uri="{28A0092B-C50C-407E-A947-70E740481C1C}">
                <a14:useLocalDpi xmlns:a14="http://schemas.microsoft.com/office/drawing/2010/main" val="0"/>
              </a:ext>
            </a:extLst>
          </a:blip>
          <a:srcRect l="-271" t="12078" r="271" b="3528"/>
          <a:stretch/>
        </p:blipFill>
        <p:spPr>
          <a:xfrm>
            <a:off x="1" y="1"/>
            <a:ext cx="12192000" cy="6887630"/>
          </a:xfrm>
          <a:prstGeom prst="rect">
            <a:avLst/>
          </a:prstGeom>
        </p:spPr>
      </p:pic>
      <p:sp>
        <p:nvSpPr>
          <p:cNvPr id="6" name="Title 1"/>
          <p:cNvSpPr txBox="1">
            <a:spLocks/>
          </p:cNvSpPr>
          <p:nvPr/>
        </p:nvSpPr>
        <p:spPr bwMode="auto">
          <a:xfrm>
            <a:off x="824833" y="3124202"/>
            <a:ext cx="10542334" cy="639228"/>
          </a:xfrm>
          <a:prstGeom prst="rect">
            <a:avLst/>
          </a:prstGeom>
          <a:solidFill>
            <a:srgbClr val="FFC000"/>
          </a:solidFill>
          <a:ln>
            <a:solidFill>
              <a:schemeClr val="accent2">
                <a:lumMod val="75000"/>
              </a:schemeClr>
            </a:solidFill>
          </a:ln>
          <a:extLst>
            <a:ext uri="{909E8E84-426E-40dd-AFC4-6F175D3DCCD1}">
              <a14:hiddenFill xmlns:a14="http://schemas.microsoft.com/office/drawing/2010/main" xmlns="">
                <a:solidFill>
                  <a:srgbClr val="FFFFFF"/>
                </a:solidFill>
              </a14:hiddenFill>
            </a:ext>
          </a:extLst>
        </p:spPr>
        <p:txBody>
          <a:bodyPr vert="horz" wrap="square" lIns="84406" tIns="42203" rIns="84406" bIns="42203" numCol="1" anchor="t" anchorCtr="0" compatLnSpc="1">
            <a:prstTxWarp prst="textNoShape">
              <a:avLst/>
            </a:prstTxWarp>
            <a:spAutoFit/>
          </a:bodyPr>
          <a:lstStyle>
            <a:lvl1pPr algn="ctr" rtl="0" eaLnBrk="0" fontAlgn="base" hangingPunct="0">
              <a:spcBef>
                <a:spcPct val="0"/>
              </a:spcBef>
              <a:spcAft>
                <a:spcPct val="0"/>
              </a:spcAft>
              <a:defRPr sz="4400" kern="1200">
                <a:solidFill>
                  <a:schemeClr val="tx1"/>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2pPr>
            <a:lvl3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3pPr>
            <a:lvl4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4pPr>
            <a:lvl5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marL="0" marR="0" lvl="0" indent="0" defTabSz="914400" rtl="0" eaLnBrk="1" fontAlgn="base" latinLnBrk="0" hangingPunct="1">
              <a:lnSpc>
                <a:spcPct val="100000"/>
              </a:lnSpc>
              <a:spcBef>
                <a:spcPct val="0"/>
              </a:spcBef>
              <a:spcAft>
                <a:spcPct val="0"/>
              </a:spcAft>
              <a:buClrTx/>
              <a:buSzTx/>
              <a:buFontTx/>
              <a:buNone/>
              <a:tabLst/>
              <a:defRPr/>
            </a:pPr>
            <a:r>
              <a:rPr kumimoji="0" lang="en-US" sz="1662" b="1" i="0" u="none" strike="noStrike" kern="1200" cap="none" spc="0" normalizeH="0" baseline="0" noProof="0" dirty="0">
                <a:ln>
                  <a:noFill/>
                </a:ln>
                <a:solidFill>
                  <a:prstClr val="white"/>
                </a:solidFill>
                <a:effectLst/>
                <a:uLnTx/>
                <a:uFillTx/>
                <a:latin typeface="Calibri Light" panose="020F0302020204030204"/>
                <a:ea typeface="ＭＳ Ｐゴシック" charset="0"/>
                <a:cs typeface="Century Gothic" charset="0"/>
              </a:rPr>
              <a:t> </a:t>
            </a:r>
            <a:r>
              <a:rPr kumimoji="0" lang="en-US" sz="36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Calibri Light" panose="020F0302020204030204"/>
                <a:ea typeface="ＭＳ Ｐゴシック" charset="0"/>
              </a:rPr>
              <a:t>ESTIMATE ACTIVITY DURATIONS</a:t>
            </a:r>
          </a:p>
        </p:txBody>
      </p:sp>
      <p:pic>
        <p:nvPicPr>
          <p:cNvPr id="13" name="Picture 12"/>
          <p:cNvPicPr/>
          <p:nvPr/>
        </p:nvPicPr>
        <p:blipFill>
          <a:blip r:embed="rId3" cstate="print"/>
          <a:srcRect/>
          <a:stretch>
            <a:fillRect/>
          </a:stretch>
        </p:blipFill>
        <p:spPr bwMode="auto">
          <a:xfrm>
            <a:off x="11000095" y="75561"/>
            <a:ext cx="846161" cy="756952"/>
          </a:xfrm>
          <a:prstGeom prst="rect">
            <a:avLst/>
          </a:prstGeom>
          <a:noFill/>
          <a:ln w="9525">
            <a:noFill/>
            <a:miter lim="800000"/>
            <a:headEnd/>
            <a:tailEnd/>
          </a:ln>
        </p:spPr>
      </p:pic>
    </p:spTree>
    <p:extLst>
      <p:ext uri="{BB962C8B-B14F-4D97-AF65-F5344CB8AC3E}">
        <p14:creationId xmlns:p14="http://schemas.microsoft.com/office/powerpoint/2010/main" val="325993962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bwMode="auto">
          <a:xfrm>
            <a:off x="50639" y="75561"/>
            <a:ext cx="10542334" cy="639228"/>
          </a:xfrm>
          <a:prstGeom prst="rect">
            <a:avLst/>
          </a:prstGeom>
          <a:solidFill>
            <a:srgbClr val="FFC000"/>
          </a:solidFill>
          <a:ln>
            <a:solidFill>
              <a:schemeClr val="accent2">
                <a:lumMod val="75000"/>
              </a:schemeClr>
            </a:solidFill>
          </a:ln>
          <a:extLst>
            <a:ext uri="{909E8E84-426E-40dd-AFC4-6F175D3DCCD1}">
              <a14:hiddenFill xmlns:a14="http://schemas.microsoft.com/office/drawing/2010/main" xmlns="">
                <a:solidFill>
                  <a:srgbClr val="FFFFFF"/>
                </a:solidFill>
              </a14:hiddenFill>
            </a:ext>
          </a:extLst>
        </p:spPr>
        <p:txBody>
          <a:bodyPr vert="horz" wrap="square" lIns="84406" tIns="42203" rIns="84406" bIns="42203" numCol="1" anchor="t" anchorCtr="0" compatLnSpc="1">
            <a:prstTxWarp prst="textNoShape">
              <a:avLst/>
            </a:prstTxWarp>
            <a:spAutoFit/>
          </a:bodyPr>
          <a:lstStyle>
            <a:lvl1pPr algn="ctr" rtl="0" eaLnBrk="0" fontAlgn="base" hangingPunct="0">
              <a:spcBef>
                <a:spcPct val="0"/>
              </a:spcBef>
              <a:spcAft>
                <a:spcPct val="0"/>
              </a:spcAft>
              <a:defRPr sz="4400" kern="1200">
                <a:solidFill>
                  <a:schemeClr val="tx1"/>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2pPr>
            <a:lvl3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3pPr>
            <a:lvl4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4pPr>
            <a:lvl5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algn="l" eaLnBrk="1" hangingPunct="1"/>
            <a:r>
              <a:rPr lang="en-US" sz="3600" b="1" dirty="0">
                <a:effectLst>
                  <a:outerShdw blurRad="38100" dist="38100" dir="2700000" algn="tl">
                    <a:srgbClr val="000000">
                      <a:alpha val="43137"/>
                    </a:srgbClr>
                  </a:outerShdw>
                </a:effectLst>
              </a:rPr>
              <a:t>Develop Schedule</a:t>
            </a:r>
            <a:r>
              <a:rPr lang="en-US" sz="3600" b="1" dirty="0"/>
              <a:t> </a:t>
            </a:r>
            <a:r>
              <a:rPr lang="en-US" sz="3600" b="1" dirty="0">
                <a:effectLst>
                  <a:outerShdw blurRad="38100" dist="38100" dir="2700000" algn="tl">
                    <a:srgbClr val="000000">
                      <a:alpha val="43137"/>
                    </a:srgbClr>
                  </a:outerShdw>
                </a:effectLst>
              </a:rPr>
              <a:t>: </a:t>
            </a:r>
            <a:r>
              <a:rPr lang="en-US" sz="3600" b="1" dirty="0">
                <a:solidFill>
                  <a:srgbClr val="FF0000"/>
                </a:solidFill>
                <a:effectLst>
                  <a:outerShdw blurRad="38100" dist="38100" dir="2700000" algn="tl">
                    <a:srgbClr val="000000">
                      <a:alpha val="43137"/>
                    </a:srgbClr>
                  </a:outerShdw>
                </a:effectLst>
              </a:rPr>
              <a:t>INPUT</a:t>
            </a:r>
            <a:endParaRPr lang="id-ID" sz="3600" b="1" dirty="0">
              <a:solidFill>
                <a:srgbClr val="FF0000"/>
              </a:solidFill>
              <a:effectLst>
                <a:outerShdw blurRad="38100" dist="38100" dir="2700000" algn="tl">
                  <a:srgbClr val="000000">
                    <a:alpha val="43137"/>
                  </a:srgbClr>
                </a:outerShdw>
              </a:effectLst>
              <a:cs typeface="Century Gothic" charset="0"/>
            </a:endParaRPr>
          </a:p>
        </p:txBody>
      </p:sp>
      <p:pic>
        <p:nvPicPr>
          <p:cNvPr id="13" name="Picture 12"/>
          <p:cNvPicPr/>
          <p:nvPr/>
        </p:nvPicPr>
        <p:blipFill>
          <a:blip r:embed="rId2" cstate="print"/>
          <a:srcRect/>
          <a:stretch>
            <a:fillRect/>
          </a:stretch>
        </p:blipFill>
        <p:spPr bwMode="auto">
          <a:xfrm>
            <a:off x="10754436" y="75561"/>
            <a:ext cx="1300214" cy="1193681"/>
          </a:xfrm>
          <a:prstGeom prst="rect">
            <a:avLst/>
          </a:prstGeom>
          <a:noFill/>
          <a:ln w="9525">
            <a:noFill/>
            <a:miter lim="800000"/>
            <a:headEnd/>
            <a:tailEnd/>
          </a:ln>
        </p:spPr>
      </p:pic>
      <p:sp>
        <p:nvSpPr>
          <p:cNvPr id="3" name="Freeform 2"/>
          <p:cNvSpPr/>
          <p:nvPr/>
        </p:nvSpPr>
        <p:spPr>
          <a:xfrm>
            <a:off x="644909" y="982640"/>
            <a:ext cx="10246004" cy="655092"/>
          </a:xfrm>
          <a:custGeom>
            <a:avLst/>
            <a:gdLst>
              <a:gd name="connsiteX0" fmla="*/ 0 w 10246004"/>
              <a:gd name="connsiteY0" fmla="*/ 137368 h 824191"/>
              <a:gd name="connsiteX1" fmla="*/ 137368 w 10246004"/>
              <a:gd name="connsiteY1" fmla="*/ 0 h 824191"/>
              <a:gd name="connsiteX2" fmla="*/ 10108636 w 10246004"/>
              <a:gd name="connsiteY2" fmla="*/ 0 h 824191"/>
              <a:gd name="connsiteX3" fmla="*/ 10246004 w 10246004"/>
              <a:gd name="connsiteY3" fmla="*/ 137368 h 824191"/>
              <a:gd name="connsiteX4" fmla="*/ 10246004 w 10246004"/>
              <a:gd name="connsiteY4" fmla="*/ 686823 h 824191"/>
              <a:gd name="connsiteX5" fmla="*/ 10108636 w 10246004"/>
              <a:gd name="connsiteY5" fmla="*/ 824191 h 824191"/>
              <a:gd name="connsiteX6" fmla="*/ 137368 w 10246004"/>
              <a:gd name="connsiteY6" fmla="*/ 824191 h 824191"/>
              <a:gd name="connsiteX7" fmla="*/ 0 w 10246004"/>
              <a:gd name="connsiteY7" fmla="*/ 686823 h 824191"/>
              <a:gd name="connsiteX8" fmla="*/ 0 w 10246004"/>
              <a:gd name="connsiteY8" fmla="*/ 137368 h 82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246004" h="824191">
                <a:moveTo>
                  <a:pt x="0" y="137368"/>
                </a:moveTo>
                <a:cubicBezTo>
                  <a:pt x="0" y="61502"/>
                  <a:pt x="61502" y="0"/>
                  <a:pt x="137368" y="0"/>
                </a:cubicBezTo>
                <a:lnTo>
                  <a:pt x="10108636" y="0"/>
                </a:lnTo>
                <a:cubicBezTo>
                  <a:pt x="10184502" y="0"/>
                  <a:pt x="10246004" y="61502"/>
                  <a:pt x="10246004" y="137368"/>
                </a:cubicBezTo>
                <a:lnTo>
                  <a:pt x="10246004" y="686823"/>
                </a:lnTo>
                <a:cubicBezTo>
                  <a:pt x="10246004" y="762689"/>
                  <a:pt x="10184502" y="824191"/>
                  <a:pt x="10108636" y="824191"/>
                </a:cubicBezTo>
                <a:lnTo>
                  <a:pt x="137368" y="824191"/>
                </a:lnTo>
                <a:cubicBezTo>
                  <a:pt x="61502" y="824191"/>
                  <a:pt x="0" y="762689"/>
                  <a:pt x="0" y="686823"/>
                </a:cubicBezTo>
                <a:lnTo>
                  <a:pt x="0" y="137368"/>
                </a:lnTo>
                <a:close/>
              </a:path>
            </a:pathLst>
          </a:custGeom>
          <a:scene3d>
            <a:camera prst="orthographicFront">
              <a:rot lat="0" lon="0" rev="0"/>
            </a:camera>
            <a:lightRig rig="contrasting" dir="t">
              <a:rot lat="0" lon="0" rev="1200000"/>
            </a:lightRig>
          </a:scene3d>
          <a:sp3d contourW="19050" prstMaterial="metal">
            <a:bevelT w="88900" h="203200"/>
            <a:bevelB w="165100" h="254000"/>
          </a:sp3d>
        </p:spPr>
        <p:style>
          <a:lnRef idx="0">
            <a:schemeClr val="lt1">
              <a:hueOff val="0"/>
              <a:satOff val="0"/>
              <a:lumOff val="0"/>
              <a:alphaOff val="0"/>
            </a:schemeClr>
          </a:lnRef>
          <a:fillRef idx="1">
            <a:schemeClr val="accent5">
              <a:hueOff val="0"/>
              <a:satOff val="0"/>
              <a:lumOff val="0"/>
              <a:alphaOff val="0"/>
            </a:schemeClr>
          </a:fillRef>
          <a:effectRef idx="2">
            <a:schemeClr val="accent5">
              <a:hueOff val="0"/>
              <a:satOff val="0"/>
              <a:lumOff val="0"/>
              <a:alphaOff val="0"/>
            </a:schemeClr>
          </a:effectRef>
          <a:fontRef idx="minor">
            <a:schemeClr val="lt1"/>
          </a:fontRef>
        </p:style>
        <p:txBody>
          <a:bodyPr spcFirstLastPara="0" vert="horz" wrap="square" lIns="146914" tIns="146914" rIns="146914" bIns="146914" numCol="1" spcCol="1270" anchor="ctr" anchorCtr="0">
            <a:noAutofit/>
          </a:bodyPr>
          <a:lstStyle/>
          <a:p>
            <a:pPr marL="82550" lvl="0" indent="-82550" algn="l" defTabSz="1244600">
              <a:lnSpc>
                <a:spcPct val="90000"/>
              </a:lnSpc>
              <a:spcBef>
                <a:spcPct val="0"/>
              </a:spcBef>
              <a:spcAft>
                <a:spcPct val="35000"/>
              </a:spcAft>
            </a:pPr>
            <a:r>
              <a:rPr lang="en-US" sz="2800" b="0" kern="1200" dirty="0">
                <a:solidFill>
                  <a:schemeClr val="tx1"/>
                </a:solidFill>
              </a:rPr>
              <a:t>Project </a:t>
            </a:r>
            <a:r>
              <a:rPr lang="id-ID" sz="2800" b="0" kern="1200" dirty="0">
                <a:solidFill>
                  <a:schemeClr val="tx1"/>
                </a:solidFill>
              </a:rPr>
              <a:t>Management plan</a:t>
            </a:r>
            <a:endParaRPr lang="en-US" sz="2800" b="0" kern="1200" dirty="0">
              <a:solidFill>
                <a:schemeClr val="tx1"/>
              </a:solidFill>
              <a:latin typeface="Calibri"/>
              <a:ea typeface="+mn-ea"/>
              <a:cs typeface="+mn-cs"/>
            </a:endParaRPr>
          </a:p>
        </p:txBody>
      </p:sp>
      <p:sp>
        <p:nvSpPr>
          <p:cNvPr id="4" name="Freeform 3"/>
          <p:cNvSpPr/>
          <p:nvPr/>
        </p:nvSpPr>
        <p:spPr>
          <a:xfrm>
            <a:off x="644909" y="1822366"/>
            <a:ext cx="10246004" cy="4714912"/>
          </a:xfrm>
          <a:custGeom>
            <a:avLst/>
            <a:gdLst>
              <a:gd name="connsiteX0" fmla="*/ 0 w 10246004"/>
              <a:gd name="connsiteY0" fmla="*/ 0 h 2392920"/>
              <a:gd name="connsiteX1" fmla="*/ 10246004 w 10246004"/>
              <a:gd name="connsiteY1" fmla="*/ 0 h 2392920"/>
              <a:gd name="connsiteX2" fmla="*/ 10246004 w 10246004"/>
              <a:gd name="connsiteY2" fmla="*/ 2392920 h 2392920"/>
              <a:gd name="connsiteX3" fmla="*/ 0 w 10246004"/>
              <a:gd name="connsiteY3" fmla="*/ 2392920 h 2392920"/>
              <a:gd name="connsiteX4" fmla="*/ 0 w 10246004"/>
              <a:gd name="connsiteY4" fmla="*/ 0 h 2392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46004" h="2392920">
                <a:moveTo>
                  <a:pt x="0" y="0"/>
                </a:moveTo>
                <a:lnTo>
                  <a:pt x="10246004" y="0"/>
                </a:lnTo>
                <a:lnTo>
                  <a:pt x="10246004" y="2392920"/>
                </a:lnTo>
                <a:lnTo>
                  <a:pt x="0" y="2392920"/>
                </a:lnTo>
                <a:lnTo>
                  <a:pt x="0" y="0"/>
                </a:lnTo>
                <a:close/>
              </a:path>
            </a:pathLst>
          </a:custGeom>
        </p:spPr>
        <p:style>
          <a:lnRef idx="1">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25311" tIns="43180" rIns="241808" bIns="43180" numCol="1" spcCol="1270" anchor="t" anchorCtr="0">
            <a:noAutofit/>
          </a:bodyPr>
          <a:lstStyle/>
          <a:p>
            <a:pPr marL="228600" lvl="1" indent="-228600" defTabSz="1200150">
              <a:lnSpc>
                <a:spcPct val="90000"/>
              </a:lnSpc>
              <a:spcBef>
                <a:spcPct val="0"/>
              </a:spcBef>
              <a:spcAft>
                <a:spcPct val="20000"/>
              </a:spcAft>
              <a:buFontTx/>
              <a:buChar char="••"/>
            </a:pPr>
            <a:r>
              <a:rPr lang="id-ID" sz="2400" b="1" u="sng" dirty="0">
                <a:solidFill>
                  <a:schemeClr val="tx1"/>
                </a:solidFill>
              </a:rPr>
              <a:t>S</a:t>
            </a:r>
            <a:r>
              <a:rPr lang="en-US" sz="2400" b="1" u="sng" dirty="0" err="1">
                <a:solidFill>
                  <a:schemeClr val="tx1"/>
                </a:solidFill>
              </a:rPr>
              <a:t>chedule</a:t>
            </a:r>
            <a:r>
              <a:rPr lang="id-ID" sz="2400" b="1" u="sng" dirty="0">
                <a:solidFill>
                  <a:schemeClr val="tx1"/>
                </a:solidFill>
              </a:rPr>
              <a:t> Management plan</a:t>
            </a:r>
            <a:endParaRPr lang="en-US" sz="2400" b="1" u="sng" dirty="0">
              <a:solidFill>
                <a:schemeClr val="tx1"/>
              </a:solidFill>
            </a:endParaRPr>
          </a:p>
          <a:p>
            <a:pPr marL="457200" lvl="2" algn="just" defTabSz="1200150">
              <a:lnSpc>
                <a:spcPct val="90000"/>
              </a:lnSpc>
              <a:spcBef>
                <a:spcPct val="0"/>
              </a:spcBef>
              <a:spcAft>
                <a:spcPct val="20000"/>
              </a:spcAft>
            </a:pPr>
            <a:r>
              <a:rPr kumimoji="0" lang="en-US" sz="2400" b="0" i="0" u="none" strike="noStrike" kern="1200" cap="none" spc="-5" normalizeH="0" baseline="0" noProof="0" dirty="0" err="1">
                <a:ln>
                  <a:noFill/>
                </a:ln>
                <a:solidFill>
                  <a:srgbClr val="404040"/>
                </a:solidFill>
                <a:effectLst/>
                <a:uLnTx/>
                <a:uFillTx/>
                <a:latin typeface="Calibri" panose="020F0502020204030204" pitchFamily="34" charset="0"/>
                <a:cs typeface="Comic Sans MS"/>
              </a:rPr>
              <a:t>Sebuah</a:t>
            </a:r>
            <a:r>
              <a:rPr kumimoji="0" lang="en-US" sz="2400" b="0" i="0" u="none" strike="noStrike" kern="1200" cap="none" spc="-5" normalizeH="0" baseline="0" noProof="0" dirty="0">
                <a:ln>
                  <a:noFill/>
                </a:ln>
                <a:solidFill>
                  <a:srgbClr val="404040"/>
                </a:solidFill>
                <a:effectLst/>
                <a:uLnTx/>
                <a:uFillTx/>
                <a:latin typeface="Calibri" panose="020F0502020204030204" pitchFamily="34" charset="0"/>
                <a:cs typeface="Comic Sans MS"/>
              </a:rPr>
              <a:t> </a:t>
            </a:r>
            <a:r>
              <a:rPr kumimoji="0" lang="en-US" sz="2400" b="0" i="0" u="none" strike="noStrike" kern="1200" cap="none" spc="0" normalizeH="0" baseline="0" noProof="0" dirty="0" err="1">
                <a:ln>
                  <a:noFill/>
                </a:ln>
                <a:solidFill>
                  <a:srgbClr val="404040"/>
                </a:solidFill>
                <a:effectLst/>
                <a:uLnTx/>
                <a:uFillTx/>
                <a:latin typeface="Calibri" panose="020F0502020204030204" pitchFamily="34" charset="0"/>
                <a:cs typeface="Comic Sans MS"/>
              </a:rPr>
              <a:t>komponen</a:t>
            </a:r>
            <a:r>
              <a:rPr kumimoji="0" lang="en-US" sz="2400" b="0" i="0" u="none" strike="noStrike" kern="1200" cap="none" spc="0" normalizeH="0" baseline="0" noProof="0" dirty="0">
                <a:ln>
                  <a:noFill/>
                </a:ln>
                <a:solidFill>
                  <a:srgbClr val="404040"/>
                </a:solidFill>
                <a:effectLst/>
                <a:uLnTx/>
                <a:uFillTx/>
                <a:latin typeface="Calibri" panose="020F0502020204030204" pitchFamily="34" charset="0"/>
                <a:cs typeface="Comic Sans MS"/>
              </a:rPr>
              <a:t> </a:t>
            </a:r>
            <a:r>
              <a:rPr kumimoji="0" lang="en-US" sz="2400" b="0" i="0" u="none" strike="noStrike" kern="1200" cap="none" spc="-5" normalizeH="0" baseline="0" noProof="0" dirty="0" err="1">
                <a:ln>
                  <a:noFill/>
                </a:ln>
                <a:solidFill>
                  <a:srgbClr val="404040"/>
                </a:solidFill>
                <a:effectLst/>
                <a:uLnTx/>
                <a:uFillTx/>
                <a:latin typeface="Calibri" panose="020F0502020204030204" pitchFamily="34" charset="0"/>
                <a:cs typeface="Comic Sans MS"/>
              </a:rPr>
              <a:t>dari</a:t>
            </a:r>
            <a:r>
              <a:rPr kumimoji="0" lang="en-US" sz="2400" b="0" i="0" u="none" strike="noStrike" kern="1200" cap="none" spc="-5" normalizeH="0" baseline="0" noProof="0" dirty="0">
                <a:ln>
                  <a:noFill/>
                </a:ln>
                <a:solidFill>
                  <a:srgbClr val="404040"/>
                </a:solidFill>
                <a:effectLst/>
                <a:uLnTx/>
                <a:uFillTx/>
                <a:latin typeface="Calibri" panose="020F0502020204030204" pitchFamily="34" charset="0"/>
                <a:cs typeface="Comic Sans MS"/>
              </a:rPr>
              <a:t> </a:t>
            </a:r>
            <a:r>
              <a:rPr kumimoji="0" lang="en-US" sz="2400" b="0" i="0" u="none" strike="noStrike" kern="1200" cap="none" spc="0" normalizeH="0" baseline="0" noProof="0" dirty="0" err="1">
                <a:ln>
                  <a:noFill/>
                </a:ln>
                <a:solidFill>
                  <a:srgbClr val="404040"/>
                </a:solidFill>
                <a:effectLst/>
                <a:uLnTx/>
                <a:uFillTx/>
                <a:latin typeface="Calibri" panose="020F0502020204030204" pitchFamily="34" charset="0"/>
                <a:cs typeface="Comic Sans MS"/>
              </a:rPr>
              <a:t>rencana</a:t>
            </a:r>
            <a:r>
              <a:rPr kumimoji="0" lang="en-US" sz="2400" b="0" i="0" u="none" strike="noStrike" kern="1200" cap="none" spc="0" normalizeH="0" baseline="0" noProof="0" dirty="0">
                <a:ln>
                  <a:noFill/>
                </a:ln>
                <a:solidFill>
                  <a:srgbClr val="404040"/>
                </a:solidFill>
                <a:effectLst/>
                <a:uLnTx/>
                <a:uFillTx/>
                <a:latin typeface="Calibri" panose="020F0502020204030204" pitchFamily="34" charset="0"/>
                <a:cs typeface="Comic Sans MS"/>
              </a:rPr>
              <a:t> </a:t>
            </a:r>
            <a:r>
              <a:rPr kumimoji="0" lang="en-US" sz="2400" b="0" i="0" u="none" strike="noStrike" kern="1200" cap="none" spc="0" normalizeH="0" baseline="0" noProof="0" dirty="0" err="1">
                <a:ln>
                  <a:noFill/>
                </a:ln>
                <a:solidFill>
                  <a:srgbClr val="404040"/>
                </a:solidFill>
                <a:effectLst/>
                <a:uLnTx/>
                <a:uFillTx/>
                <a:latin typeface="Calibri" panose="020F0502020204030204" pitchFamily="34" charset="0"/>
                <a:cs typeface="Comic Sans MS"/>
              </a:rPr>
              <a:t>manajemen</a:t>
            </a:r>
            <a:r>
              <a:rPr kumimoji="0" lang="en-US" sz="2400" b="0" i="0" u="none" strike="noStrike" kern="1200" cap="none" spc="10" normalizeH="0" baseline="0" noProof="0" dirty="0">
                <a:ln>
                  <a:noFill/>
                </a:ln>
                <a:solidFill>
                  <a:srgbClr val="404040"/>
                </a:solidFill>
                <a:effectLst/>
                <a:uLnTx/>
                <a:uFillTx/>
                <a:latin typeface="Calibri" panose="020F0502020204030204" pitchFamily="34" charset="0"/>
                <a:cs typeface="Comic Sans MS"/>
              </a:rPr>
              <a:t> </a:t>
            </a:r>
            <a:r>
              <a:rPr kumimoji="0" lang="en-US" sz="2400" b="0" i="0" u="none" strike="noStrike" kern="1200" cap="none" spc="0" normalizeH="0" baseline="0" noProof="0" dirty="0" err="1">
                <a:ln>
                  <a:noFill/>
                </a:ln>
                <a:solidFill>
                  <a:srgbClr val="404040"/>
                </a:solidFill>
                <a:effectLst/>
                <a:uLnTx/>
                <a:uFillTx/>
                <a:latin typeface="Calibri" panose="020F0502020204030204" pitchFamily="34" charset="0"/>
                <a:cs typeface="Comic Sans MS"/>
              </a:rPr>
              <a:t>proyek</a:t>
            </a:r>
            <a:r>
              <a:rPr kumimoji="0" lang="en-US" sz="2400" b="0" i="0" u="none" strike="noStrike" kern="1200" cap="none" spc="-15" normalizeH="0" baseline="0" noProof="0" dirty="0">
                <a:ln>
                  <a:noFill/>
                </a:ln>
                <a:solidFill>
                  <a:srgbClr val="404040"/>
                </a:solidFill>
                <a:effectLst/>
                <a:uLnTx/>
                <a:uFillTx/>
                <a:latin typeface="Calibri" panose="020F0502020204030204" pitchFamily="34" charset="0"/>
                <a:cs typeface="Comic Sans MS"/>
              </a:rPr>
              <a:t> </a:t>
            </a:r>
            <a:r>
              <a:rPr kumimoji="0" lang="en-US" sz="2400" b="0" i="0" u="none" strike="noStrike" kern="1200" cap="none" spc="0" normalizeH="0" baseline="0" noProof="0" dirty="0">
                <a:ln>
                  <a:noFill/>
                </a:ln>
                <a:solidFill>
                  <a:srgbClr val="404040"/>
                </a:solidFill>
                <a:effectLst/>
                <a:uLnTx/>
                <a:uFillTx/>
                <a:latin typeface="Calibri" panose="020F0502020204030204" pitchFamily="34" charset="0"/>
                <a:cs typeface="Comic Sans MS"/>
              </a:rPr>
              <a:t>yang  </a:t>
            </a:r>
            <a:r>
              <a:rPr kumimoji="0" lang="en-US" sz="2400" b="0" i="0" u="none" strike="noStrike" kern="1200" cap="none" spc="0" normalizeH="0" baseline="0" noProof="0" dirty="0" err="1">
                <a:ln>
                  <a:noFill/>
                </a:ln>
                <a:solidFill>
                  <a:srgbClr val="404040"/>
                </a:solidFill>
                <a:effectLst/>
                <a:uLnTx/>
                <a:uFillTx/>
                <a:latin typeface="Calibri" panose="020F0502020204030204" pitchFamily="34" charset="0"/>
                <a:cs typeface="Comic Sans MS"/>
              </a:rPr>
              <a:t>menetapkan</a:t>
            </a:r>
            <a:r>
              <a:rPr kumimoji="0" lang="en-US" sz="2400" b="0" i="0" u="none" strike="noStrike" kern="1200" cap="none" spc="0" normalizeH="0" baseline="0" noProof="0" dirty="0">
                <a:ln>
                  <a:noFill/>
                </a:ln>
                <a:solidFill>
                  <a:srgbClr val="404040"/>
                </a:solidFill>
                <a:effectLst/>
                <a:uLnTx/>
                <a:uFillTx/>
                <a:latin typeface="Calibri" panose="020F0502020204030204" pitchFamily="34" charset="0"/>
                <a:cs typeface="Comic Sans MS"/>
              </a:rPr>
              <a:t> </a:t>
            </a:r>
            <a:r>
              <a:rPr kumimoji="0" lang="en-US" sz="2400" b="0" i="0" u="none" strike="noStrike" kern="1200" cap="none" spc="0" normalizeH="0" baseline="0" noProof="0" dirty="0" err="1">
                <a:ln>
                  <a:noFill/>
                </a:ln>
                <a:solidFill>
                  <a:srgbClr val="404040"/>
                </a:solidFill>
                <a:effectLst/>
                <a:uLnTx/>
                <a:uFillTx/>
                <a:latin typeface="Calibri" panose="020F0502020204030204" pitchFamily="34" charset="0"/>
                <a:cs typeface="Comic Sans MS"/>
              </a:rPr>
              <a:t>kriteria</a:t>
            </a:r>
            <a:r>
              <a:rPr kumimoji="0" lang="en-US" sz="2400" b="0" i="0" u="none" strike="noStrike" kern="1200" cap="none" spc="0" normalizeH="0" baseline="0" noProof="0" dirty="0">
                <a:ln>
                  <a:noFill/>
                </a:ln>
                <a:solidFill>
                  <a:srgbClr val="404040"/>
                </a:solidFill>
                <a:effectLst/>
                <a:uLnTx/>
                <a:uFillTx/>
                <a:latin typeface="Calibri" panose="020F0502020204030204" pitchFamily="34" charset="0"/>
                <a:cs typeface="Comic Sans MS"/>
              </a:rPr>
              <a:t> </a:t>
            </a:r>
            <a:r>
              <a:rPr kumimoji="0" lang="en-US" sz="2400" b="0" i="0" u="none" strike="noStrike" kern="1200" cap="none" spc="-5" normalizeH="0" baseline="0" noProof="0" dirty="0" err="1">
                <a:ln>
                  <a:noFill/>
                </a:ln>
                <a:solidFill>
                  <a:srgbClr val="404040"/>
                </a:solidFill>
                <a:effectLst/>
                <a:uLnTx/>
                <a:uFillTx/>
                <a:latin typeface="Calibri" panose="020F0502020204030204" pitchFamily="34" charset="0"/>
                <a:cs typeface="Comic Sans MS"/>
              </a:rPr>
              <a:t>dan</a:t>
            </a:r>
            <a:r>
              <a:rPr kumimoji="0" lang="en-US" sz="2400" b="0" i="0" u="none" strike="noStrike" kern="1200" cap="none" spc="-5" normalizeH="0" baseline="0" noProof="0" dirty="0">
                <a:ln>
                  <a:noFill/>
                </a:ln>
                <a:solidFill>
                  <a:srgbClr val="404040"/>
                </a:solidFill>
                <a:effectLst/>
                <a:uLnTx/>
                <a:uFillTx/>
                <a:latin typeface="Calibri" panose="020F0502020204030204" pitchFamily="34" charset="0"/>
                <a:cs typeface="Comic Sans MS"/>
              </a:rPr>
              <a:t> </a:t>
            </a:r>
            <a:r>
              <a:rPr kumimoji="0" lang="en-US" sz="2400" b="0" i="0" u="none" strike="noStrike" kern="1200" cap="none" spc="0" normalizeH="0" baseline="0" noProof="0" dirty="0" err="1">
                <a:ln>
                  <a:noFill/>
                </a:ln>
                <a:solidFill>
                  <a:srgbClr val="404040"/>
                </a:solidFill>
                <a:effectLst/>
                <a:uLnTx/>
                <a:uFillTx/>
                <a:latin typeface="Calibri" panose="020F0502020204030204" pitchFamily="34" charset="0"/>
                <a:cs typeface="Comic Sans MS"/>
              </a:rPr>
              <a:t>kegiatan</a:t>
            </a:r>
            <a:r>
              <a:rPr kumimoji="0" lang="en-US" sz="2400" b="0" i="0" u="none" strike="noStrike" kern="1200" cap="none" spc="0" normalizeH="0" baseline="0" noProof="0" dirty="0">
                <a:ln>
                  <a:noFill/>
                </a:ln>
                <a:solidFill>
                  <a:srgbClr val="404040"/>
                </a:solidFill>
                <a:effectLst/>
                <a:uLnTx/>
                <a:uFillTx/>
                <a:latin typeface="Calibri" panose="020F0502020204030204" pitchFamily="34" charset="0"/>
                <a:cs typeface="Comic Sans MS"/>
              </a:rPr>
              <a:t> </a:t>
            </a:r>
            <a:r>
              <a:rPr kumimoji="0" lang="en-US" sz="2400" b="0" i="0" u="none" strike="noStrike" kern="1200" cap="none" spc="0" normalizeH="0" baseline="0" noProof="0" dirty="0" err="1">
                <a:ln>
                  <a:noFill/>
                </a:ln>
                <a:solidFill>
                  <a:srgbClr val="404040"/>
                </a:solidFill>
                <a:effectLst/>
                <a:uLnTx/>
                <a:uFillTx/>
                <a:latin typeface="Calibri" panose="020F0502020204030204" pitchFamily="34" charset="0"/>
                <a:cs typeface="Comic Sans MS"/>
              </a:rPr>
              <a:t>untuk</a:t>
            </a:r>
            <a:r>
              <a:rPr kumimoji="0" lang="en-US" sz="2400" b="0" i="0" u="none" strike="noStrike" kern="1200" cap="none" spc="-80" normalizeH="0" baseline="0" noProof="0" dirty="0">
                <a:ln>
                  <a:noFill/>
                </a:ln>
                <a:solidFill>
                  <a:srgbClr val="404040"/>
                </a:solidFill>
                <a:effectLst/>
                <a:uLnTx/>
                <a:uFillTx/>
                <a:latin typeface="Calibri" panose="020F0502020204030204" pitchFamily="34" charset="0"/>
                <a:cs typeface="Comic Sans MS"/>
              </a:rPr>
              <a:t> </a:t>
            </a:r>
            <a:r>
              <a:rPr kumimoji="0" lang="en-US" sz="2400" b="0" i="0" u="none" strike="noStrike" kern="1200" cap="none" spc="0" normalizeH="0" baseline="0" noProof="0" dirty="0" err="1">
                <a:ln>
                  <a:noFill/>
                </a:ln>
                <a:solidFill>
                  <a:srgbClr val="404040"/>
                </a:solidFill>
                <a:effectLst/>
                <a:uLnTx/>
                <a:uFillTx/>
                <a:latin typeface="Calibri" panose="020F0502020204030204" pitchFamily="34" charset="0"/>
                <a:cs typeface="Comic Sans MS"/>
              </a:rPr>
              <a:t>mengembangkan</a:t>
            </a:r>
            <a:r>
              <a:rPr kumimoji="0" lang="en-US" sz="2400" b="0" i="0" u="none" strike="noStrike" kern="1200" cap="none" spc="0" normalizeH="0" baseline="0" noProof="0" dirty="0">
                <a:ln>
                  <a:noFill/>
                </a:ln>
                <a:solidFill>
                  <a:srgbClr val="404040"/>
                </a:solidFill>
                <a:effectLst/>
                <a:uLnTx/>
                <a:uFillTx/>
                <a:latin typeface="Calibri" panose="020F0502020204030204" pitchFamily="34" charset="0"/>
                <a:cs typeface="Comic Sans MS"/>
              </a:rPr>
              <a:t>,  </a:t>
            </a:r>
            <a:r>
              <a:rPr kumimoji="0" lang="en-US" sz="2400" b="0" i="0" u="none" strike="noStrike" kern="1200" cap="none" spc="0" normalizeH="0" baseline="0" noProof="0" dirty="0" err="1">
                <a:ln>
                  <a:noFill/>
                </a:ln>
                <a:solidFill>
                  <a:srgbClr val="404040"/>
                </a:solidFill>
                <a:effectLst/>
                <a:uLnTx/>
                <a:uFillTx/>
                <a:latin typeface="Calibri" panose="020F0502020204030204" pitchFamily="34" charset="0"/>
                <a:cs typeface="Comic Sans MS"/>
              </a:rPr>
              <a:t>pemantauan</a:t>
            </a:r>
            <a:r>
              <a:rPr kumimoji="0" lang="en-US" sz="2400" b="0" i="0" u="none" strike="noStrike" kern="1200" cap="none" spc="0" normalizeH="0" baseline="0" noProof="0" dirty="0">
                <a:ln>
                  <a:noFill/>
                </a:ln>
                <a:solidFill>
                  <a:srgbClr val="404040"/>
                </a:solidFill>
                <a:effectLst/>
                <a:uLnTx/>
                <a:uFillTx/>
                <a:latin typeface="Calibri" panose="020F0502020204030204" pitchFamily="34" charset="0"/>
                <a:cs typeface="Comic Sans MS"/>
              </a:rPr>
              <a:t>, </a:t>
            </a:r>
            <a:r>
              <a:rPr kumimoji="0" lang="en-US" sz="2400" b="0" i="0" u="none" strike="noStrike" kern="1200" cap="none" spc="-5" normalizeH="0" baseline="0" noProof="0" dirty="0" err="1">
                <a:ln>
                  <a:noFill/>
                </a:ln>
                <a:solidFill>
                  <a:srgbClr val="404040"/>
                </a:solidFill>
                <a:effectLst/>
                <a:uLnTx/>
                <a:uFillTx/>
                <a:latin typeface="Calibri" panose="020F0502020204030204" pitchFamily="34" charset="0"/>
                <a:cs typeface="Comic Sans MS"/>
              </a:rPr>
              <a:t>dan</a:t>
            </a:r>
            <a:r>
              <a:rPr kumimoji="0" lang="en-US" sz="2400" b="0" i="0" u="none" strike="noStrike" kern="1200" cap="none" spc="-5" normalizeH="0" baseline="0" noProof="0" dirty="0">
                <a:ln>
                  <a:noFill/>
                </a:ln>
                <a:solidFill>
                  <a:srgbClr val="404040"/>
                </a:solidFill>
                <a:effectLst/>
                <a:uLnTx/>
                <a:uFillTx/>
                <a:latin typeface="Calibri" panose="020F0502020204030204" pitchFamily="34" charset="0"/>
                <a:cs typeface="Comic Sans MS"/>
              </a:rPr>
              <a:t> </a:t>
            </a:r>
            <a:r>
              <a:rPr kumimoji="0" lang="en-US" sz="2400" b="0" i="0" u="none" strike="noStrike" kern="1200" cap="none" spc="0" normalizeH="0" baseline="0" noProof="0" dirty="0" err="1">
                <a:ln>
                  <a:noFill/>
                </a:ln>
                <a:solidFill>
                  <a:srgbClr val="404040"/>
                </a:solidFill>
                <a:effectLst/>
                <a:uLnTx/>
                <a:uFillTx/>
                <a:latin typeface="Calibri" panose="020F0502020204030204" pitchFamily="34" charset="0"/>
                <a:cs typeface="Comic Sans MS"/>
              </a:rPr>
              <a:t>pengendalian</a:t>
            </a:r>
            <a:r>
              <a:rPr kumimoji="0" lang="en-US" sz="2400" b="0" i="0" u="none" strike="noStrike" kern="1200" cap="none" spc="0" normalizeH="0" baseline="0" noProof="0" dirty="0">
                <a:ln>
                  <a:noFill/>
                </a:ln>
                <a:solidFill>
                  <a:srgbClr val="404040"/>
                </a:solidFill>
                <a:effectLst/>
                <a:uLnTx/>
                <a:uFillTx/>
                <a:latin typeface="Calibri" panose="020F0502020204030204" pitchFamily="34" charset="0"/>
                <a:cs typeface="Comic Sans MS"/>
              </a:rPr>
              <a:t> </a:t>
            </a:r>
            <a:r>
              <a:rPr kumimoji="0" lang="en-US" sz="2400" b="0" i="0" u="none" strike="noStrike" kern="1200" cap="none" spc="-5" normalizeH="0" baseline="0" noProof="0" dirty="0" err="1">
                <a:ln>
                  <a:noFill/>
                </a:ln>
                <a:solidFill>
                  <a:srgbClr val="404040"/>
                </a:solidFill>
                <a:effectLst/>
                <a:uLnTx/>
                <a:uFillTx/>
                <a:latin typeface="Calibri" panose="020F0502020204030204" pitchFamily="34" charset="0"/>
                <a:cs typeface="Comic Sans MS"/>
              </a:rPr>
              <a:t>jadwal</a:t>
            </a:r>
            <a:r>
              <a:rPr kumimoji="0" lang="en-US" sz="2400" b="0" i="0" u="none" strike="noStrike" kern="1200" cap="none" spc="-5" normalizeH="0" baseline="0" noProof="0" dirty="0">
                <a:ln>
                  <a:noFill/>
                </a:ln>
                <a:solidFill>
                  <a:srgbClr val="404040"/>
                </a:solidFill>
                <a:effectLst/>
                <a:uLnTx/>
                <a:uFillTx/>
                <a:latin typeface="Calibri" panose="020F0502020204030204" pitchFamily="34" charset="0"/>
                <a:cs typeface="Comic Sans MS"/>
              </a:rPr>
              <a:t>. </a:t>
            </a:r>
            <a:r>
              <a:rPr kumimoji="0" lang="en-US" sz="2400" b="0" i="0" u="none" strike="noStrike" kern="1200" cap="none" spc="-5" normalizeH="0" baseline="0" noProof="0" dirty="0" err="1">
                <a:ln>
                  <a:noFill/>
                </a:ln>
                <a:solidFill>
                  <a:srgbClr val="404040"/>
                </a:solidFill>
                <a:effectLst/>
                <a:uLnTx/>
                <a:uFillTx/>
                <a:latin typeface="Calibri" panose="020F0502020204030204" pitchFamily="34" charset="0"/>
                <a:cs typeface="Comic Sans MS"/>
              </a:rPr>
              <a:t>Rencana</a:t>
            </a:r>
            <a:r>
              <a:rPr kumimoji="0" lang="en-US" sz="2400" b="0" i="0" u="none" strike="noStrike" kern="1200" cap="none" spc="-5" normalizeH="0" baseline="0" noProof="0" dirty="0">
                <a:ln>
                  <a:noFill/>
                </a:ln>
                <a:solidFill>
                  <a:srgbClr val="404040"/>
                </a:solidFill>
                <a:effectLst/>
                <a:uLnTx/>
                <a:uFillTx/>
                <a:latin typeface="Calibri" panose="020F0502020204030204" pitchFamily="34" charset="0"/>
                <a:cs typeface="Comic Sans MS"/>
              </a:rPr>
              <a:t>  </a:t>
            </a:r>
            <a:r>
              <a:rPr kumimoji="0" lang="en-US" sz="2400" b="0" i="0" u="none" strike="noStrike" kern="1200" cap="none" spc="0" normalizeH="0" baseline="0" noProof="0" dirty="0" err="1">
                <a:ln>
                  <a:noFill/>
                </a:ln>
                <a:solidFill>
                  <a:srgbClr val="404040"/>
                </a:solidFill>
                <a:effectLst/>
                <a:uLnTx/>
                <a:uFillTx/>
                <a:latin typeface="Calibri" panose="020F0502020204030204" pitchFamily="34" charset="0"/>
                <a:cs typeface="Comic Sans MS"/>
              </a:rPr>
              <a:t>pengelolaan</a:t>
            </a:r>
            <a:r>
              <a:rPr kumimoji="0" lang="en-US" sz="2400" b="0" i="0" u="none" strike="noStrike" kern="1200" cap="none" spc="0" normalizeH="0" baseline="0" noProof="0" dirty="0">
                <a:ln>
                  <a:noFill/>
                </a:ln>
                <a:solidFill>
                  <a:srgbClr val="404040"/>
                </a:solidFill>
                <a:effectLst/>
                <a:uLnTx/>
                <a:uFillTx/>
                <a:latin typeface="Calibri" panose="020F0502020204030204" pitchFamily="34" charset="0"/>
                <a:cs typeface="Comic Sans MS"/>
              </a:rPr>
              <a:t> </a:t>
            </a:r>
            <a:r>
              <a:rPr kumimoji="0" lang="en-US" sz="2400" b="0" i="0" u="none" strike="noStrike" kern="1200" cap="none" spc="-5" normalizeH="0" baseline="0" noProof="0" dirty="0" err="1">
                <a:ln>
                  <a:noFill/>
                </a:ln>
                <a:solidFill>
                  <a:srgbClr val="404040"/>
                </a:solidFill>
                <a:effectLst/>
                <a:uLnTx/>
                <a:uFillTx/>
                <a:latin typeface="Calibri" panose="020F0502020204030204" pitchFamily="34" charset="0"/>
                <a:cs typeface="Comic Sans MS"/>
              </a:rPr>
              <a:t>jadwal</a:t>
            </a:r>
            <a:r>
              <a:rPr kumimoji="0" lang="en-US" sz="2400" b="0" i="0" u="none" strike="noStrike" kern="1200" cap="none" spc="-5" normalizeH="0" baseline="0" noProof="0" dirty="0">
                <a:ln>
                  <a:noFill/>
                </a:ln>
                <a:solidFill>
                  <a:srgbClr val="404040"/>
                </a:solidFill>
                <a:effectLst/>
                <a:uLnTx/>
                <a:uFillTx/>
                <a:latin typeface="Calibri" panose="020F0502020204030204" pitchFamily="34" charset="0"/>
                <a:cs typeface="Comic Sans MS"/>
              </a:rPr>
              <a:t> </a:t>
            </a:r>
            <a:r>
              <a:rPr kumimoji="0" lang="en-US" sz="2400" b="0" i="0" u="none" strike="noStrike" kern="1200" cap="none" spc="0" normalizeH="0" baseline="0" noProof="0" dirty="0" err="1">
                <a:ln>
                  <a:noFill/>
                </a:ln>
                <a:solidFill>
                  <a:srgbClr val="404040"/>
                </a:solidFill>
                <a:effectLst/>
                <a:uLnTx/>
                <a:uFillTx/>
                <a:latin typeface="Calibri" panose="020F0502020204030204" pitchFamily="34" charset="0"/>
                <a:cs typeface="Comic Sans MS"/>
              </a:rPr>
              <a:t>mungkin</a:t>
            </a:r>
            <a:r>
              <a:rPr kumimoji="0" lang="en-US" sz="2400" b="0" i="0" u="none" strike="noStrike" kern="1200" cap="none" spc="0" normalizeH="0" baseline="0" noProof="0" dirty="0">
                <a:ln>
                  <a:noFill/>
                </a:ln>
                <a:solidFill>
                  <a:srgbClr val="404040"/>
                </a:solidFill>
                <a:effectLst/>
                <a:uLnTx/>
                <a:uFillTx/>
                <a:latin typeface="Calibri" panose="020F0502020204030204" pitchFamily="34" charset="0"/>
                <a:cs typeface="Comic Sans MS"/>
              </a:rPr>
              <a:t> </a:t>
            </a:r>
            <a:r>
              <a:rPr kumimoji="0" lang="en-US" sz="2400" b="0" i="0" u="none" strike="noStrike" kern="1200" cap="none" spc="-5" normalizeH="0" baseline="0" noProof="0" dirty="0">
                <a:ln>
                  <a:noFill/>
                </a:ln>
                <a:solidFill>
                  <a:srgbClr val="404040"/>
                </a:solidFill>
                <a:effectLst/>
                <a:uLnTx/>
                <a:uFillTx/>
                <a:latin typeface="Calibri" panose="020F0502020204030204" pitchFamily="34" charset="0"/>
                <a:cs typeface="Comic Sans MS"/>
              </a:rPr>
              <a:t>formal </a:t>
            </a:r>
            <a:r>
              <a:rPr kumimoji="0" lang="en-US" sz="2400" b="0" i="0" u="none" strike="noStrike" kern="1200" cap="none" spc="0" normalizeH="0" baseline="0" noProof="0" dirty="0" err="1">
                <a:ln>
                  <a:noFill/>
                </a:ln>
                <a:solidFill>
                  <a:srgbClr val="404040"/>
                </a:solidFill>
                <a:effectLst/>
                <a:uLnTx/>
                <a:uFillTx/>
                <a:latin typeface="Calibri" panose="020F0502020204030204" pitchFamily="34" charset="0"/>
                <a:cs typeface="Comic Sans MS"/>
              </a:rPr>
              <a:t>atau</a:t>
            </a:r>
            <a:r>
              <a:rPr kumimoji="0" lang="en-US" sz="2400" b="0" i="0" u="none" strike="noStrike" kern="1200" cap="none" spc="0" normalizeH="0" baseline="0" noProof="0" dirty="0">
                <a:ln>
                  <a:noFill/>
                </a:ln>
                <a:solidFill>
                  <a:srgbClr val="404040"/>
                </a:solidFill>
                <a:effectLst/>
                <a:uLnTx/>
                <a:uFillTx/>
                <a:latin typeface="Calibri" panose="020F0502020204030204" pitchFamily="34" charset="0"/>
                <a:cs typeface="Comic Sans MS"/>
              </a:rPr>
              <a:t> </a:t>
            </a:r>
            <a:r>
              <a:rPr kumimoji="0" lang="en-US" sz="2400" b="0" i="0" u="none" strike="noStrike" kern="1200" cap="none" spc="-5" normalizeH="0" baseline="0" noProof="0" dirty="0">
                <a:ln>
                  <a:noFill/>
                </a:ln>
                <a:solidFill>
                  <a:srgbClr val="404040"/>
                </a:solidFill>
                <a:effectLst/>
                <a:uLnTx/>
                <a:uFillTx/>
                <a:latin typeface="Calibri" panose="020F0502020204030204" pitchFamily="34" charset="0"/>
                <a:cs typeface="Comic Sans MS"/>
              </a:rPr>
              <a:t>informal, </a:t>
            </a:r>
            <a:r>
              <a:rPr kumimoji="0" lang="en-US" sz="2400" b="0" i="0" u="none" strike="noStrike" kern="1200" cap="none" spc="0" normalizeH="0" baseline="0" noProof="0" dirty="0" err="1">
                <a:ln>
                  <a:noFill/>
                </a:ln>
                <a:solidFill>
                  <a:srgbClr val="404040"/>
                </a:solidFill>
                <a:effectLst/>
                <a:uLnTx/>
                <a:uFillTx/>
                <a:latin typeface="Calibri" panose="020F0502020204030204" pitchFamily="34" charset="0"/>
                <a:cs typeface="Comic Sans MS"/>
              </a:rPr>
              <a:t>sangat</a:t>
            </a:r>
            <a:r>
              <a:rPr kumimoji="0" lang="en-US" sz="2400" b="0" i="0" u="none" strike="noStrike" kern="1200" cap="none" spc="0" normalizeH="0" baseline="0" noProof="0" dirty="0">
                <a:ln>
                  <a:noFill/>
                </a:ln>
                <a:solidFill>
                  <a:srgbClr val="404040"/>
                </a:solidFill>
                <a:effectLst/>
                <a:uLnTx/>
                <a:uFillTx/>
                <a:latin typeface="Calibri" panose="020F0502020204030204" pitchFamily="34" charset="0"/>
                <a:cs typeface="Comic Sans MS"/>
              </a:rPr>
              <a:t>  </a:t>
            </a:r>
            <a:r>
              <a:rPr kumimoji="0" lang="en-US" sz="2400" b="0" i="0" u="none" strike="noStrike" kern="1200" cap="none" spc="-5" normalizeH="0" baseline="0" noProof="0" dirty="0" err="1">
                <a:ln>
                  <a:noFill/>
                </a:ln>
                <a:solidFill>
                  <a:srgbClr val="404040"/>
                </a:solidFill>
                <a:effectLst/>
                <a:uLnTx/>
                <a:uFillTx/>
                <a:latin typeface="Calibri" panose="020F0502020204030204" pitchFamily="34" charset="0"/>
                <a:cs typeface="Comic Sans MS"/>
              </a:rPr>
              <a:t>rinciatau</a:t>
            </a:r>
            <a:r>
              <a:rPr kumimoji="0" lang="en-US" sz="2400" b="0" i="0" u="none" strike="noStrike" kern="1200" cap="none" spc="-5" normalizeH="0" baseline="0" noProof="0" dirty="0">
                <a:ln>
                  <a:noFill/>
                </a:ln>
                <a:solidFill>
                  <a:srgbClr val="404040"/>
                </a:solidFill>
                <a:effectLst/>
                <a:uLnTx/>
                <a:uFillTx/>
                <a:latin typeface="Calibri" panose="020F0502020204030204" pitchFamily="34" charset="0"/>
                <a:cs typeface="Comic Sans MS"/>
              </a:rPr>
              <a:t> </a:t>
            </a:r>
            <a:r>
              <a:rPr kumimoji="0" lang="en-US" sz="2400" b="0" i="0" u="none" strike="noStrike" kern="1200" cap="none" spc="0" normalizeH="0" baseline="0" noProof="0" dirty="0" err="1">
                <a:ln>
                  <a:noFill/>
                </a:ln>
                <a:solidFill>
                  <a:srgbClr val="404040"/>
                </a:solidFill>
                <a:effectLst/>
                <a:uLnTx/>
                <a:uFillTx/>
                <a:latin typeface="Calibri" panose="020F0502020204030204" pitchFamily="34" charset="0"/>
                <a:cs typeface="Comic Sans MS"/>
              </a:rPr>
              <a:t>luas</a:t>
            </a:r>
            <a:r>
              <a:rPr kumimoji="0" lang="en-US" sz="2400" b="0" i="0" u="none" strike="noStrike" kern="1200" cap="none" spc="0" normalizeH="0" baseline="0" noProof="0" dirty="0">
                <a:ln>
                  <a:noFill/>
                </a:ln>
                <a:solidFill>
                  <a:srgbClr val="404040"/>
                </a:solidFill>
                <a:effectLst/>
                <a:uLnTx/>
                <a:uFillTx/>
                <a:latin typeface="Calibri" panose="020F0502020204030204" pitchFamily="34" charset="0"/>
                <a:cs typeface="Comic Sans MS"/>
              </a:rPr>
              <a:t> </a:t>
            </a:r>
            <a:r>
              <a:rPr kumimoji="0" lang="en-US" sz="2400" b="0" i="0" u="none" strike="noStrike" kern="1200" cap="none" spc="-5" normalizeH="0" baseline="0" noProof="0" dirty="0" err="1">
                <a:ln>
                  <a:noFill/>
                </a:ln>
                <a:solidFill>
                  <a:srgbClr val="404040"/>
                </a:solidFill>
                <a:effectLst/>
                <a:uLnTx/>
                <a:uFillTx/>
                <a:latin typeface="Calibri" panose="020F0502020204030204" pitchFamily="34" charset="0"/>
                <a:cs typeface="Comic Sans MS"/>
              </a:rPr>
              <a:t>dibingkai</a:t>
            </a:r>
            <a:r>
              <a:rPr kumimoji="0" lang="en-US" sz="2400" b="0" i="0" u="none" strike="noStrike" kern="1200" cap="none" spc="-5" normalizeH="0" baseline="0" noProof="0" dirty="0">
                <a:ln>
                  <a:noFill/>
                </a:ln>
                <a:solidFill>
                  <a:srgbClr val="404040"/>
                </a:solidFill>
                <a:effectLst/>
                <a:uLnTx/>
                <a:uFillTx/>
                <a:latin typeface="Calibri" panose="020F0502020204030204" pitchFamily="34" charset="0"/>
                <a:cs typeface="Comic Sans MS"/>
              </a:rPr>
              <a:t>, </a:t>
            </a:r>
            <a:r>
              <a:rPr kumimoji="0" lang="en-US" sz="2400" b="0" i="0" u="none" strike="noStrike" kern="1200" cap="none" spc="-5" normalizeH="0" baseline="0" noProof="0" dirty="0" err="1">
                <a:ln>
                  <a:noFill/>
                </a:ln>
                <a:solidFill>
                  <a:srgbClr val="404040"/>
                </a:solidFill>
                <a:effectLst/>
                <a:uLnTx/>
                <a:uFillTx/>
                <a:latin typeface="Calibri" panose="020F0502020204030204" pitchFamily="34" charset="0"/>
                <a:cs typeface="Comic Sans MS"/>
              </a:rPr>
              <a:t>berdasarkan</a:t>
            </a:r>
            <a:r>
              <a:rPr kumimoji="0" lang="en-US" sz="2400" b="0" i="0" u="none" strike="noStrike" kern="1200" cap="none" spc="-5" normalizeH="0" baseline="0" noProof="0" dirty="0">
                <a:ln>
                  <a:noFill/>
                </a:ln>
                <a:solidFill>
                  <a:srgbClr val="404040"/>
                </a:solidFill>
                <a:effectLst/>
                <a:uLnTx/>
                <a:uFillTx/>
                <a:latin typeface="Calibri" panose="020F0502020204030204" pitchFamily="34" charset="0"/>
                <a:cs typeface="Comic Sans MS"/>
              </a:rPr>
              <a:t> </a:t>
            </a:r>
            <a:r>
              <a:rPr kumimoji="0" lang="en-US" sz="2400" b="0" i="0" u="none" strike="noStrike" kern="1200" cap="none" spc="0" normalizeH="0" baseline="0" noProof="0" dirty="0" err="1">
                <a:ln>
                  <a:noFill/>
                </a:ln>
                <a:solidFill>
                  <a:srgbClr val="404040"/>
                </a:solidFill>
                <a:effectLst/>
                <a:uLnTx/>
                <a:uFillTx/>
                <a:latin typeface="Calibri" panose="020F0502020204030204" pitchFamily="34" charset="0"/>
                <a:cs typeface="Comic Sans MS"/>
              </a:rPr>
              <a:t>kebutuhan</a:t>
            </a:r>
            <a:r>
              <a:rPr kumimoji="0" lang="en-US" sz="2400" b="0" i="0" u="none" strike="noStrike" kern="1200" cap="none" spc="0" normalizeH="0" baseline="0" noProof="0" dirty="0">
                <a:ln>
                  <a:noFill/>
                </a:ln>
                <a:solidFill>
                  <a:srgbClr val="404040"/>
                </a:solidFill>
                <a:effectLst/>
                <a:uLnTx/>
                <a:uFillTx/>
                <a:latin typeface="Calibri" panose="020F0502020204030204" pitchFamily="34" charset="0"/>
                <a:cs typeface="Comic Sans MS"/>
              </a:rPr>
              <a:t> </a:t>
            </a:r>
            <a:r>
              <a:rPr kumimoji="0" lang="en-US" sz="2400" b="0" i="0" u="none" strike="noStrike" kern="1200" cap="none" spc="0" normalizeH="0" baseline="0" noProof="0" dirty="0" err="1">
                <a:ln>
                  <a:noFill/>
                </a:ln>
                <a:solidFill>
                  <a:srgbClr val="404040"/>
                </a:solidFill>
                <a:effectLst/>
                <a:uLnTx/>
                <a:uFillTx/>
                <a:latin typeface="Calibri" panose="020F0502020204030204" pitchFamily="34" charset="0"/>
                <a:cs typeface="Comic Sans MS"/>
              </a:rPr>
              <a:t>proyek</a:t>
            </a:r>
            <a:r>
              <a:rPr kumimoji="0" lang="en-US" sz="2400" b="0" i="0" u="none" strike="noStrike" kern="1200" cap="none" spc="0" normalizeH="0" baseline="0" noProof="0" dirty="0">
                <a:ln>
                  <a:noFill/>
                </a:ln>
                <a:solidFill>
                  <a:srgbClr val="404040"/>
                </a:solidFill>
                <a:effectLst/>
                <a:uLnTx/>
                <a:uFillTx/>
                <a:latin typeface="Calibri" panose="020F0502020204030204" pitchFamily="34" charset="0"/>
                <a:cs typeface="Comic Sans MS"/>
              </a:rPr>
              <a:t>,  </a:t>
            </a:r>
            <a:r>
              <a:rPr kumimoji="0" lang="en-US" sz="2400" b="0" i="0" u="none" strike="noStrike" kern="1200" cap="none" spc="-5" normalizeH="0" baseline="0" noProof="0" dirty="0" err="1">
                <a:ln>
                  <a:noFill/>
                </a:ln>
                <a:solidFill>
                  <a:srgbClr val="404040"/>
                </a:solidFill>
                <a:effectLst/>
                <a:uLnTx/>
                <a:uFillTx/>
                <a:latin typeface="Calibri" panose="020F0502020204030204" pitchFamily="34" charset="0"/>
                <a:cs typeface="Comic Sans MS"/>
              </a:rPr>
              <a:t>dan</a:t>
            </a:r>
            <a:r>
              <a:rPr kumimoji="0" lang="en-US" sz="2400" b="0" i="0" u="none" strike="noStrike" kern="1200" cap="none" spc="-5" normalizeH="0" baseline="0" noProof="0" dirty="0">
                <a:ln>
                  <a:noFill/>
                </a:ln>
                <a:solidFill>
                  <a:srgbClr val="404040"/>
                </a:solidFill>
                <a:effectLst/>
                <a:uLnTx/>
                <a:uFillTx/>
                <a:latin typeface="Calibri" panose="020F0502020204030204" pitchFamily="34" charset="0"/>
                <a:cs typeface="Comic Sans MS"/>
              </a:rPr>
              <a:t> </a:t>
            </a:r>
            <a:r>
              <a:rPr kumimoji="0" lang="en-US" sz="2400" b="0" i="0" u="none" strike="noStrike" kern="1200" cap="none" spc="0" normalizeH="0" baseline="0" noProof="0" dirty="0" err="1">
                <a:ln>
                  <a:noFill/>
                </a:ln>
                <a:solidFill>
                  <a:srgbClr val="404040"/>
                </a:solidFill>
                <a:effectLst/>
                <a:uLnTx/>
                <a:uFillTx/>
                <a:latin typeface="Calibri" panose="020F0502020204030204" pitchFamily="34" charset="0"/>
                <a:cs typeface="Comic Sans MS"/>
              </a:rPr>
              <a:t>termasuk</a:t>
            </a:r>
            <a:r>
              <a:rPr kumimoji="0" lang="en-US" sz="2400" b="0" i="0" u="none" strike="noStrike" kern="1200" cap="none" spc="0" normalizeH="0" baseline="0" noProof="0" dirty="0">
                <a:ln>
                  <a:noFill/>
                </a:ln>
                <a:solidFill>
                  <a:srgbClr val="404040"/>
                </a:solidFill>
                <a:effectLst/>
                <a:uLnTx/>
                <a:uFillTx/>
                <a:latin typeface="Calibri" panose="020F0502020204030204" pitchFamily="34" charset="0"/>
                <a:cs typeface="Comic Sans MS"/>
              </a:rPr>
              <a:t> </a:t>
            </a:r>
            <a:r>
              <a:rPr kumimoji="0" lang="en-US" sz="2400" b="0" i="0" u="none" strike="noStrike" kern="1200" cap="none" spc="0" normalizeH="0" baseline="0" noProof="0" dirty="0" err="1">
                <a:ln>
                  <a:noFill/>
                </a:ln>
                <a:solidFill>
                  <a:srgbClr val="404040"/>
                </a:solidFill>
                <a:effectLst/>
                <a:uLnTx/>
                <a:uFillTx/>
                <a:latin typeface="Calibri" panose="020F0502020204030204" pitchFamily="34" charset="0"/>
                <a:cs typeface="Comic Sans MS"/>
              </a:rPr>
              <a:t>ambang</a:t>
            </a:r>
            <a:r>
              <a:rPr kumimoji="0" lang="en-US" sz="2400" b="0" i="0" u="none" strike="noStrike" kern="1200" cap="none" spc="0" normalizeH="0" baseline="0" noProof="0" dirty="0">
                <a:ln>
                  <a:noFill/>
                </a:ln>
                <a:solidFill>
                  <a:srgbClr val="404040"/>
                </a:solidFill>
                <a:effectLst/>
                <a:uLnTx/>
                <a:uFillTx/>
                <a:latin typeface="Calibri" panose="020F0502020204030204" pitchFamily="34" charset="0"/>
                <a:cs typeface="Comic Sans MS"/>
              </a:rPr>
              <a:t> </a:t>
            </a:r>
            <a:r>
              <a:rPr kumimoji="0" lang="en-US" sz="2400" b="0" i="0" u="none" strike="noStrike" kern="1200" cap="none" spc="0" normalizeH="0" baseline="0" noProof="0" dirty="0" err="1">
                <a:ln>
                  <a:noFill/>
                </a:ln>
                <a:solidFill>
                  <a:srgbClr val="404040"/>
                </a:solidFill>
                <a:effectLst/>
                <a:uLnTx/>
                <a:uFillTx/>
                <a:latin typeface="Calibri" panose="020F0502020204030204" pitchFamily="34" charset="0"/>
                <a:cs typeface="Comic Sans MS"/>
              </a:rPr>
              <a:t>pengendalian</a:t>
            </a:r>
            <a:r>
              <a:rPr kumimoji="0" lang="en-US" sz="2400" b="0" i="0" u="none" strike="noStrike" kern="1200" cap="none" spc="0" normalizeH="0" baseline="0" noProof="0" dirty="0">
                <a:ln>
                  <a:noFill/>
                </a:ln>
                <a:solidFill>
                  <a:srgbClr val="404040"/>
                </a:solidFill>
                <a:effectLst/>
                <a:uLnTx/>
                <a:uFillTx/>
                <a:latin typeface="Calibri" panose="020F0502020204030204" pitchFamily="34" charset="0"/>
                <a:cs typeface="Comic Sans MS"/>
              </a:rPr>
              <a:t> yang</a:t>
            </a:r>
            <a:r>
              <a:rPr kumimoji="0" lang="en-US" sz="2400" b="0" i="0" u="none" strike="noStrike" kern="1200" cap="none" spc="-70" normalizeH="0" baseline="0" noProof="0" dirty="0">
                <a:ln>
                  <a:noFill/>
                </a:ln>
                <a:solidFill>
                  <a:srgbClr val="404040"/>
                </a:solidFill>
                <a:effectLst/>
                <a:uLnTx/>
                <a:uFillTx/>
                <a:latin typeface="Calibri" panose="020F0502020204030204" pitchFamily="34" charset="0"/>
                <a:cs typeface="Comic Sans MS"/>
              </a:rPr>
              <a:t> </a:t>
            </a:r>
            <a:r>
              <a:rPr kumimoji="0" lang="en-US" sz="2400" b="0" i="0" u="none" strike="noStrike" kern="1200" cap="none" spc="0" normalizeH="0" baseline="0" noProof="0" dirty="0" err="1">
                <a:ln>
                  <a:noFill/>
                </a:ln>
                <a:solidFill>
                  <a:srgbClr val="404040"/>
                </a:solidFill>
                <a:effectLst/>
                <a:uLnTx/>
                <a:uFillTx/>
                <a:latin typeface="Calibri" panose="020F0502020204030204" pitchFamily="34" charset="0"/>
                <a:cs typeface="Comic Sans MS"/>
              </a:rPr>
              <a:t>tepat</a:t>
            </a:r>
            <a:r>
              <a:rPr kumimoji="0" lang="en-US" sz="2400" b="0" i="0" u="none" strike="noStrike" kern="1200" cap="none" spc="0" normalizeH="0" baseline="0" noProof="0" dirty="0">
                <a:ln>
                  <a:noFill/>
                </a:ln>
                <a:solidFill>
                  <a:srgbClr val="404040"/>
                </a:solidFill>
                <a:effectLst/>
                <a:uLnTx/>
                <a:uFillTx/>
                <a:latin typeface="Calibri" panose="020F0502020204030204" pitchFamily="34" charset="0"/>
                <a:cs typeface="Comic Sans MS"/>
              </a:rPr>
              <a:t>.</a:t>
            </a:r>
          </a:p>
          <a:p>
            <a:pPr marL="457200" lvl="2" algn="just" defTabSz="1200150">
              <a:lnSpc>
                <a:spcPct val="90000"/>
              </a:lnSpc>
              <a:spcBef>
                <a:spcPct val="0"/>
              </a:spcBef>
              <a:spcAft>
                <a:spcPct val="20000"/>
              </a:spcAft>
            </a:pPr>
            <a:endParaRPr lang="en-US" sz="2400" noProof="0" dirty="0">
              <a:solidFill>
                <a:schemeClr val="tx1"/>
              </a:solidFill>
            </a:endParaRPr>
          </a:p>
          <a:p>
            <a:pPr lvl="1" indent="-457200" algn="just" defTabSz="1200150">
              <a:lnSpc>
                <a:spcPct val="90000"/>
              </a:lnSpc>
              <a:spcBef>
                <a:spcPct val="0"/>
              </a:spcBef>
              <a:spcAft>
                <a:spcPct val="20000"/>
              </a:spcAft>
              <a:buFont typeface="Arial" panose="020B0604020202020204" pitchFamily="34" charset="0"/>
              <a:buChar char="•"/>
            </a:pPr>
            <a:r>
              <a:rPr kumimoji="0" lang="en-US" sz="2400" b="1" i="0" u="sng" strike="noStrike" kern="1200" cap="none" spc="0" normalizeH="0" baseline="0" dirty="0">
                <a:ln>
                  <a:noFill/>
                </a:ln>
                <a:solidFill>
                  <a:schemeClr val="tx1"/>
                </a:solidFill>
                <a:effectLst/>
                <a:uLnTx/>
                <a:uFillTx/>
                <a:latin typeface="Calibri" panose="020F0502020204030204" pitchFamily="34" charset="0"/>
                <a:cs typeface="Comic Sans MS"/>
              </a:rPr>
              <a:t>Scope</a:t>
            </a:r>
            <a:r>
              <a:rPr kumimoji="0" lang="en-US" sz="2400" b="1" i="0" u="sng" strike="noStrike" kern="1200" cap="none" spc="0" normalizeH="0" dirty="0">
                <a:ln>
                  <a:noFill/>
                </a:ln>
                <a:solidFill>
                  <a:schemeClr val="tx1"/>
                </a:solidFill>
                <a:effectLst/>
                <a:uLnTx/>
                <a:uFillTx/>
                <a:latin typeface="Calibri" panose="020F0502020204030204" pitchFamily="34" charset="0"/>
                <a:cs typeface="Comic Sans MS"/>
              </a:rPr>
              <a:t> Baseline</a:t>
            </a:r>
          </a:p>
          <a:p>
            <a:pPr marL="457200" lvl="2" algn="just" defTabSz="1200150">
              <a:lnSpc>
                <a:spcPct val="90000"/>
              </a:lnSpc>
              <a:spcBef>
                <a:spcPct val="0"/>
              </a:spcBef>
              <a:spcAft>
                <a:spcPct val="20000"/>
              </a:spcAft>
            </a:pPr>
            <a:r>
              <a:rPr lang="en-US" sz="2400" baseline="0" noProof="0" dirty="0" err="1">
                <a:solidFill>
                  <a:schemeClr val="tx1"/>
                </a:solidFill>
                <a:latin typeface="Calibri" panose="020F0502020204030204" pitchFamily="34" charset="0"/>
                <a:cs typeface="Comic Sans MS"/>
              </a:rPr>
              <a:t>Terdiri</a:t>
            </a:r>
            <a:r>
              <a:rPr lang="en-US" sz="2400" noProof="0" dirty="0">
                <a:solidFill>
                  <a:schemeClr val="tx1"/>
                </a:solidFill>
                <a:latin typeface="Calibri" panose="020F0502020204030204" pitchFamily="34" charset="0"/>
                <a:cs typeface="Comic Sans MS"/>
              </a:rPr>
              <a:t> </a:t>
            </a:r>
            <a:r>
              <a:rPr lang="en-US" sz="2400" noProof="0" dirty="0" err="1">
                <a:solidFill>
                  <a:schemeClr val="tx1"/>
                </a:solidFill>
                <a:latin typeface="Calibri" panose="020F0502020204030204" pitchFamily="34" charset="0"/>
                <a:cs typeface="Comic Sans MS"/>
              </a:rPr>
              <a:t>dari</a:t>
            </a:r>
            <a:r>
              <a:rPr lang="en-US" sz="2400" noProof="0" dirty="0">
                <a:solidFill>
                  <a:schemeClr val="tx1"/>
                </a:solidFill>
                <a:latin typeface="Calibri" panose="020F0502020204030204" pitchFamily="34" charset="0"/>
                <a:cs typeface="Comic Sans MS"/>
              </a:rPr>
              <a:t> : 	- The Scope Statement</a:t>
            </a:r>
          </a:p>
          <a:p>
            <a:pPr marL="457200" lvl="2" algn="just" defTabSz="1200150">
              <a:lnSpc>
                <a:spcPct val="90000"/>
              </a:lnSpc>
              <a:spcBef>
                <a:spcPct val="0"/>
              </a:spcBef>
              <a:spcAft>
                <a:spcPct val="20000"/>
              </a:spcAft>
            </a:pPr>
            <a:r>
              <a:rPr kumimoji="0" lang="en-US" sz="2400" b="0" i="0" u="none" strike="noStrike" kern="1200" cap="none" spc="0" normalizeH="0" baseline="0" dirty="0">
                <a:ln>
                  <a:noFill/>
                </a:ln>
                <a:solidFill>
                  <a:schemeClr val="tx1"/>
                </a:solidFill>
                <a:effectLst/>
                <a:uLnTx/>
                <a:uFillTx/>
                <a:latin typeface="Calibri" panose="020F0502020204030204" pitchFamily="34" charset="0"/>
                <a:cs typeface="Comic Sans MS"/>
              </a:rPr>
              <a:t>		- WBS</a:t>
            </a:r>
          </a:p>
          <a:p>
            <a:pPr marL="457200" lvl="2" algn="just" defTabSz="1200150">
              <a:lnSpc>
                <a:spcPct val="90000"/>
              </a:lnSpc>
              <a:spcBef>
                <a:spcPct val="0"/>
              </a:spcBef>
              <a:spcAft>
                <a:spcPct val="20000"/>
              </a:spcAft>
            </a:pPr>
            <a:r>
              <a:rPr lang="en-US" sz="2400" noProof="0" dirty="0">
                <a:solidFill>
                  <a:schemeClr val="tx1"/>
                </a:solidFill>
                <a:latin typeface="Calibri" panose="020F0502020204030204" pitchFamily="34" charset="0"/>
                <a:cs typeface="Comic Sans MS"/>
              </a:rPr>
              <a:t>		- WBS Dictionary</a:t>
            </a:r>
            <a:endParaRPr kumimoji="0" lang="en-US" sz="2400" b="0" i="0" u="none" strike="noStrike" kern="1200" cap="none" spc="0" normalizeH="0" baseline="0" noProof="0" dirty="0">
              <a:ln>
                <a:noFill/>
              </a:ln>
              <a:solidFill>
                <a:srgbClr val="404040"/>
              </a:solidFill>
              <a:effectLst/>
              <a:uLnTx/>
              <a:uFillTx/>
              <a:latin typeface="Calibri" panose="020F0502020204030204" pitchFamily="34" charset="0"/>
              <a:cs typeface="Comic Sans MS"/>
            </a:endParaRPr>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9613" y="4176215"/>
            <a:ext cx="1080338" cy="1080338"/>
          </a:xfrm>
          <a:prstGeom prst="rect">
            <a:avLst/>
          </a:prstGeom>
        </p:spPr>
      </p:pic>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0978" y="1822366"/>
            <a:ext cx="1027862" cy="1027862"/>
          </a:xfrm>
          <a:prstGeom prst="rect">
            <a:avLst/>
          </a:prstGeom>
        </p:spPr>
      </p:pic>
    </p:spTree>
    <p:extLst>
      <p:ext uri="{BB962C8B-B14F-4D97-AF65-F5344CB8AC3E}">
        <p14:creationId xmlns:p14="http://schemas.microsoft.com/office/powerpoint/2010/main" val="6988361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bwMode="auto">
          <a:xfrm>
            <a:off x="50639" y="75561"/>
            <a:ext cx="10542334" cy="639228"/>
          </a:xfrm>
          <a:prstGeom prst="rect">
            <a:avLst/>
          </a:prstGeom>
          <a:solidFill>
            <a:srgbClr val="FFC000"/>
          </a:solidFill>
          <a:ln>
            <a:solidFill>
              <a:schemeClr val="accent2">
                <a:lumMod val="75000"/>
              </a:schemeClr>
            </a:solidFill>
          </a:ln>
          <a:extLst>
            <a:ext uri="{909E8E84-426E-40dd-AFC4-6F175D3DCCD1}">
              <a14:hiddenFill xmlns:a14="http://schemas.microsoft.com/office/drawing/2010/main" xmlns="">
                <a:solidFill>
                  <a:srgbClr val="FFFFFF"/>
                </a:solidFill>
              </a14:hiddenFill>
            </a:ext>
          </a:extLst>
        </p:spPr>
        <p:txBody>
          <a:bodyPr vert="horz" wrap="square" lIns="84406" tIns="42203" rIns="84406" bIns="42203" numCol="1" anchor="t" anchorCtr="0" compatLnSpc="1">
            <a:prstTxWarp prst="textNoShape">
              <a:avLst/>
            </a:prstTxWarp>
            <a:spAutoFit/>
          </a:bodyPr>
          <a:lstStyle>
            <a:lvl1pPr algn="ctr" rtl="0" eaLnBrk="0" fontAlgn="base" hangingPunct="0">
              <a:spcBef>
                <a:spcPct val="0"/>
              </a:spcBef>
              <a:spcAft>
                <a:spcPct val="0"/>
              </a:spcAft>
              <a:defRPr sz="4400" kern="1200">
                <a:solidFill>
                  <a:schemeClr val="tx1"/>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2pPr>
            <a:lvl3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3pPr>
            <a:lvl4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4pPr>
            <a:lvl5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algn="l" eaLnBrk="1" hangingPunct="1"/>
            <a:r>
              <a:rPr lang="en-US" sz="3600" b="1" dirty="0">
                <a:effectLst>
                  <a:outerShdw blurRad="38100" dist="38100" dir="2700000" algn="tl">
                    <a:srgbClr val="000000">
                      <a:alpha val="43137"/>
                    </a:srgbClr>
                  </a:outerShdw>
                </a:effectLst>
              </a:rPr>
              <a:t>Develop Schedule</a:t>
            </a:r>
            <a:r>
              <a:rPr lang="en-US" sz="3600" b="1" dirty="0"/>
              <a:t> </a:t>
            </a:r>
            <a:r>
              <a:rPr lang="en-US" sz="3600" b="1" dirty="0">
                <a:effectLst>
                  <a:outerShdw blurRad="38100" dist="38100" dir="2700000" algn="tl">
                    <a:srgbClr val="000000">
                      <a:alpha val="43137"/>
                    </a:srgbClr>
                  </a:outerShdw>
                </a:effectLst>
              </a:rPr>
              <a:t>: </a:t>
            </a:r>
            <a:r>
              <a:rPr lang="en-US" sz="3600" b="1" dirty="0">
                <a:solidFill>
                  <a:srgbClr val="FF0000"/>
                </a:solidFill>
                <a:effectLst>
                  <a:outerShdw blurRad="38100" dist="38100" dir="2700000" algn="tl">
                    <a:srgbClr val="000000">
                      <a:alpha val="43137"/>
                    </a:srgbClr>
                  </a:outerShdw>
                </a:effectLst>
              </a:rPr>
              <a:t>INPUT</a:t>
            </a:r>
            <a:endParaRPr lang="id-ID" sz="3600" b="1" dirty="0">
              <a:solidFill>
                <a:srgbClr val="FF0000"/>
              </a:solidFill>
              <a:effectLst>
                <a:outerShdw blurRad="38100" dist="38100" dir="2700000" algn="tl">
                  <a:srgbClr val="000000">
                    <a:alpha val="43137"/>
                  </a:srgbClr>
                </a:outerShdw>
              </a:effectLst>
              <a:cs typeface="Century Gothic" charset="0"/>
            </a:endParaRPr>
          </a:p>
        </p:txBody>
      </p:sp>
      <p:pic>
        <p:nvPicPr>
          <p:cNvPr id="13" name="Picture 12"/>
          <p:cNvPicPr/>
          <p:nvPr/>
        </p:nvPicPr>
        <p:blipFill>
          <a:blip r:embed="rId2" cstate="print"/>
          <a:srcRect/>
          <a:stretch>
            <a:fillRect/>
          </a:stretch>
        </p:blipFill>
        <p:spPr bwMode="auto">
          <a:xfrm>
            <a:off x="10754436" y="75561"/>
            <a:ext cx="1300214" cy="1193681"/>
          </a:xfrm>
          <a:prstGeom prst="rect">
            <a:avLst/>
          </a:prstGeom>
          <a:noFill/>
          <a:ln w="9525">
            <a:noFill/>
            <a:miter lim="800000"/>
            <a:headEnd/>
            <a:tailEnd/>
          </a:ln>
        </p:spPr>
      </p:pic>
      <p:sp>
        <p:nvSpPr>
          <p:cNvPr id="3" name="Freeform 2"/>
          <p:cNvSpPr/>
          <p:nvPr/>
        </p:nvSpPr>
        <p:spPr>
          <a:xfrm>
            <a:off x="346969" y="885386"/>
            <a:ext cx="10246004" cy="660418"/>
          </a:xfrm>
          <a:custGeom>
            <a:avLst/>
            <a:gdLst>
              <a:gd name="connsiteX0" fmla="*/ 0 w 10246004"/>
              <a:gd name="connsiteY0" fmla="*/ 137368 h 824191"/>
              <a:gd name="connsiteX1" fmla="*/ 137368 w 10246004"/>
              <a:gd name="connsiteY1" fmla="*/ 0 h 824191"/>
              <a:gd name="connsiteX2" fmla="*/ 10108636 w 10246004"/>
              <a:gd name="connsiteY2" fmla="*/ 0 h 824191"/>
              <a:gd name="connsiteX3" fmla="*/ 10246004 w 10246004"/>
              <a:gd name="connsiteY3" fmla="*/ 137368 h 824191"/>
              <a:gd name="connsiteX4" fmla="*/ 10246004 w 10246004"/>
              <a:gd name="connsiteY4" fmla="*/ 686823 h 824191"/>
              <a:gd name="connsiteX5" fmla="*/ 10108636 w 10246004"/>
              <a:gd name="connsiteY5" fmla="*/ 824191 h 824191"/>
              <a:gd name="connsiteX6" fmla="*/ 137368 w 10246004"/>
              <a:gd name="connsiteY6" fmla="*/ 824191 h 824191"/>
              <a:gd name="connsiteX7" fmla="*/ 0 w 10246004"/>
              <a:gd name="connsiteY7" fmla="*/ 686823 h 824191"/>
              <a:gd name="connsiteX8" fmla="*/ 0 w 10246004"/>
              <a:gd name="connsiteY8" fmla="*/ 137368 h 82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246004" h="824191">
                <a:moveTo>
                  <a:pt x="0" y="137368"/>
                </a:moveTo>
                <a:cubicBezTo>
                  <a:pt x="0" y="61502"/>
                  <a:pt x="61502" y="0"/>
                  <a:pt x="137368" y="0"/>
                </a:cubicBezTo>
                <a:lnTo>
                  <a:pt x="10108636" y="0"/>
                </a:lnTo>
                <a:cubicBezTo>
                  <a:pt x="10184502" y="0"/>
                  <a:pt x="10246004" y="61502"/>
                  <a:pt x="10246004" y="137368"/>
                </a:cubicBezTo>
                <a:lnTo>
                  <a:pt x="10246004" y="686823"/>
                </a:lnTo>
                <a:cubicBezTo>
                  <a:pt x="10246004" y="762689"/>
                  <a:pt x="10184502" y="824191"/>
                  <a:pt x="10108636" y="824191"/>
                </a:cubicBezTo>
                <a:lnTo>
                  <a:pt x="137368" y="824191"/>
                </a:lnTo>
                <a:cubicBezTo>
                  <a:pt x="61502" y="824191"/>
                  <a:pt x="0" y="762689"/>
                  <a:pt x="0" y="686823"/>
                </a:cubicBezTo>
                <a:lnTo>
                  <a:pt x="0" y="137368"/>
                </a:lnTo>
                <a:close/>
              </a:path>
            </a:pathLst>
          </a:custGeom>
          <a:scene3d>
            <a:camera prst="orthographicFront">
              <a:rot lat="0" lon="0" rev="0"/>
            </a:camera>
            <a:lightRig rig="contrasting" dir="t">
              <a:rot lat="0" lon="0" rev="1200000"/>
            </a:lightRig>
          </a:scene3d>
          <a:sp3d contourW="19050" prstMaterial="metal">
            <a:bevelT w="88900" h="203200"/>
            <a:bevelB w="165100" h="254000"/>
          </a:sp3d>
        </p:spPr>
        <p:style>
          <a:lnRef idx="0">
            <a:schemeClr val="lt1">
              <a:hueOff val="0"/>
              <a:satOff val="0"/>
              <a:lumOff val="0"/>
              <a:alphaOff val="0"/>
            </a:schemeClr>
          </a:lnRef>
          <a:fillRef idx="1">
            <a:schemeClr val="accent5">
              <a:hueOff val="0"/>
              <a:satOff val="0"/>
              <a:lumOff val="0"/>
              <a:alphaOff val="0"/>
            </a:schemeClr>
          </a:fillRef>
          <a:effectRef idx="2">
            <a:schemeClr val="accent5">
              <a:hueOff val="0"/>
              <a:satOff val="0"/>
              <a:lumOff val="0"/>
              <a:alphaOff val="0"/>
            </a:schemeClr>
          </a:effectRef>
          <a:fontRef idx="minor">
            <a:schemeClr val="lt1"/>
          </a:fontRef>
        </p:style>
        <p:txBody>
          <a:bodyPr spcFirstLastPara="0" vert="horz" wrap="square" lIns="146914" tIns="146914" rIns="146914" bIns="146914" numCol="1" spcCol="1270" anchor="ctr" anchorCtr="0">
            <a:noAutofit/>
          </a:bodyPr>
          <a:lstStyle/>
          <a:p>
            <a:pPr marL="82550" lvl="0" indent="-82550" algn="l" defTabSz="1244600">
              <a:lnSpc>
                <a:spcPct val="90000"/>
              </a:lnSpc>
              <a:spcBef>
                <a:spcPct val="0"/>
              </a:spcBef>
              <a:spcAft>
                <a:spcPct val="35000"/>
              </a:spcAft>
            </a:pPr>
            <a:r>
              <a:rPr lang="en-US" sz="2800" b="0" kern="1200" dirty="0">
                <a:solidFill>
                  <a:schemeClr val="tx1"/>
                </a:solidFill>
              </a:rPr>
              <a:t>Project Document</a:t>
            </a:r>
            <a:endParaRPr lang="en-US" sz="2800" b="0" kern="1200" dirty="0">
              <a:solidFill>
                <a:schemeClr val="tx1"/>
              </a:solidFill>
              <a:latin typeface="Calibri"/>
              <a:ea typeface="+mn-ea"/>
              <a:cs typeface="+mn-cs"/>
            </a:endParaRPr>
          </a:p>
        </p:txBody>
      </p:sp>
      <p:sp>
        <p:nvSpPr>
          <p:cNvPr id="4" name="Freeform 3"/>
          <p:cNvSpPr/>
          <p:nvPr/>
        </p:nvSpPr>
        <p:spPr>
          <a:xfrm>
            <a:off x="662019" y="1743007"/>
            <a:ext cx="11409741" cy="4835852"/>
          </a:xfrm>
          <a:custGeom>
            <a:avLst/>
            <a:gdLst>
              <a:gd name="connsiteX0" fmla="*/ 0 w 10246004"/>
              <a:gd name="connsiteY0" fmla="*/ 0 h 2392920"/>
              <a:gd name="connsiteX1" fmla="*/ 10246004 w 10246004"/>
              <a:gd name="connsiteY1" fmla="*/ 0 h 2392920"/>
              <a:gd name="connsiteX2" fmla="*/ 10246004 w 10246004"/>
              <a:gd name="connsiteY2" fmla="*/ 2392920 h 2392920"/>
              <a:gd name="connsiteX3" fmla="*/ 0 w 10246004"/>
              <a:gd name="connsiteY3" fmla="*/ 2392920 h 2392920"/>
              <a:gd name="connsiteX4" fmla="*/ 0 w 10246004"/>
              <a:gd name="connsiteY4" fmla="*/ 0 h 2392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46004" h="2392920">
                <a:moveTo>
                  <a:pt x="0" y="0"/>
                </a:moveTo>
                <a:lnTo>
                  <a:pt x="10246004" y="0"/>
                </a:lnTo>
                <a:lnTo>
                  <a:pt x="10246004" y="2392920"/>
                </a:lnTo>
                <a:lnTo>
                  <a:pt x="0" y="2392920"/>
                </a:lnTo>
                <a:lnTo>
                  <a:pt x="0" y="0"/>
                </a:lnTo>
                <a:close/>
              </a:path>
            </a:pathLst>
          </a:custGeom>
        </p:spPr>
        <p:style>
          <a:lnRef idx="1">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25311" tIns="43180" rIns="241808" bIns="43180" numCol="1" spcCol="1270" anchor="t" anchorCtr="0">
            <a:noAutofit/>
          </a:bodyPr>
          <a:lstStyle/>
          <a:p>
            <a:pPr defTabSz="1511300">
              <a:lnSpc>
                <a:spcPct val="90000"/>
              </a:lnSpc>
              <a:spcBef>
                <a:spcPct val="0"/>
              </a:spcBef>
              <a:spcAft>
                <a:spcPct val="35000"/>
              </a:spcAft>
            </a:pPr>
            <a:r>
              <a:rPr lang="en-US" sz="2000" b="1" spc="-5" dirty="0">
                <a:solidFill>
                  <a:srgbClr val="404040"/>
                </a:solidFill>
                <a:latin typeface="Calibri" panose="020F0502020204030204" pitchFamily="34" charset="0"/>
                <a:cs typeface="Comic Sans MS"/>
              </a:rPr>
              <a:t>Activity</a:t>
            </a:r>
            <a:r>
              <a:rPr lang="en-US" sz="2000" b="1" spc="-35" dirty="0">
                <a:solidFill>
                  <a:srgbClr val="404040"/>
                </a:solidFill>
                <a:latin typeface="Calibri" panose="020F0502020204030204" pitchFamily="34" charset="0"/>
                <a:cs typeface="Comic Sans MS"/>
              </a:rPr>
              <a:t> </a:t>
            </a:r>
            <a:r>
              <a:rPr lang="en-US" sz="2000" b="1" spc="-5" dirty="0">
                <a:solidFill>
                  <a:srgbClr val="404040"/>
                </a:solidFill>
                <a:latin typeface="Calibri" panose="020F0502020204030204" pitchFamily="34" charset="0"/>
                <a:cs typeface="Comic Sans MS"/>
              </a:rPr>
              <a:t>Attributes</a:t>
            </a:r>
          </a:p>
          <a:p>
            <a:pPr algn="just" defTabSz="1511300">
              <a:lnSpc>
                <a:spcPct val="90000"/>
              </a:lnSpc>
              <a:spcBef>
                <a:spcPct val="0"/>
              </a:spcBef>
              <a:spcAft>
                <a:spcPct val="35000"/>
              </a:spcAft>
            </a:pPr>
            <a:r>
              <a:rPr lang="en-US" sz="2000" spc="-5" dirty="0">
                <a:solidFill>
                  <a:srgbClr val="404040"/>
                </a:solidFill>
                <a:latin typeface="Calibri" panose="020F0502020204030204" pitchFamily="34" charset="0"/>
                <a:cs typeface="Comic Sans MS"/>
              </a:rPr>
              <a:t>Activity Attribute </a:t>
            </a:r>
            <a:r>
              <a:rPr lang="en-US" sz="2000" spc="-5" dirty="0" err="1">
                <a:solidFill>
                  <a:srgbClr val="404040"/>
                </a:solidFill>
                <a:latin typeface="Calibri" panose="020F0502020204030204" pitchFamily="34" charset="0"/>
                <a:cs typeface="Comic Sans MS"/>
              </a:rPr>
              <a:t>menyediakan</a:t>
            </a:r>
            <a:r>
              <a:rPr lang="en-US" sz="2000" spc="-5" dirty="0">
                <a:solidFill>
                  <a:srgbClr val="404040"/>
                </a:solidFill>
                <a:latin typeface="Calibri" panose="020F0502020204030204" pitchFamily="34" charset="0"/>
                <a:cs typeface="Comic Sans MS"/>
              </a:rPr>
              <a:t> </a:t>
            </a:r>
            <a:r>
              <a:rPr lang="en-US" sz="2000" spc="-5" dirty="0" err="1">
                <a:solidFill>
                  <a:srgbClr val="404040"/>
                </a:solidFill>
                <a:latin typeface="Calibri" panose="020F0502020204030204" pitchFamily="34" charset="0"/>
                <a:cs typeface="Comic Sans MS"/>
              </a:rPr>
              <a:t>informasi</a:t>
            </a:r>
            <a:r>
              <a:rPr lang="en-US" sz="2000" spc="-5" dirty="0">
                <a:solidFill>
                  <a:srgbClr val="404040"/>
                </a:solidFill>
                <a:latin typeface="Calibri" panose="020F0502020204030204" pitchFamily="34" charset="0"/>
                <a:cs typeface="Comic Sans MS"/>
              </a:rPr>
              <a:t> </a:t>
            </a:r>
            <a:r>
              <a:rPr lang="en-US" sz="2000" dirty="0">
                <a:solidFill>
                  <a:srgbClr val="404040"/>
                </a:solidFill>
                <a:latin typeface="Calibri" panose="020F0502020204030204" pitchFamily="34" charset="0"/>
                <a:cs typeface="Comic Sans MS"/>
              </a:rPr>
              <a:t>yang </a:t>
            </a:r>
            <a:r>
              <a:rPr lang="en-US" sz="2000" spc="-5" dirty="0" err="1">
                <a:solidFill>
                  <a:srgbClr val="404040"/>
                </a:solidFill>
                <a:latin typeface="Calibri" panose="020F0502020204030204" pitchFamily="34" charset="0"/>
                <a:cs typeface="Comic Sans MS"/>
              </a:rPr>
              <a:t>lebih</a:t>
            </a:r>
            <a:r>
              <a:rPr lang="en-US" sz="2000" spc="-5" dirty="0">
                <a:solidFill>
                  <a:srgbClr val="404040"/>
                </a:solidFill>
                <a:latin typeface="Calibri" panose="020F0502020204030204" pitchFamily="34" charset="0"/>
                <a:cs typeface="Comic Sans MS"/>
              </a:rPr>
              <a:t> </a:t>
            </a:r>
            <a:r>
              <a:rPr lang="en-US" sz="2000" dirty="0" err="1">
                <a:solidFill>
                  <a:srgbClr val="404040"/>
                </a:solidFill>
                <a:latin typeface="Calibri" panose="020F0502020204030204" pitchFamily="34" charset="0"/>
                <a:cs typeface="Comic Sans MS"/>
              </a:rPr>
              <a:t>banyak</a:t>
            </a:r>
            <a:r>
              <a:rPr lang="en-US" sz="2000" dirty="0">
                <a:solidFill>
                  <a:srgbClr val="404040"/>
                </a:solidFill>
                <a:latin typeface="Calibri" panose="020F0502020204030204" pitchFamily="34" charset="0"/>
                <a:cs typeface="Comic Sans MS"/>
              </a:rPr>
              <a:t> </a:t>
            </a:r>
            <a:r>
              <a:rPr lang="en-US" sz="2000" spc="-5" dirty="0" err="1">
                <a:solidFill>
                  <a:srgbClr val="404040"/>
                </a:solidFill>
                <a:latin typeface="Calibri" panose="020F0502020204030204" pitchFamily="34" charset="0"/>
                <a:cs typeface="Comic Sans MS"/>
              </a:rPr>
              <a:t>tentang</a:t>
            </a:r>
            <a:r>
              <a:rPr lang="en-US" sz="2000" spc="20" dirty="0">
                <a:solidFill>
                  <a:srgbClr val="404040"/>
                </a:solidFill>
                <a:latin typeface="Calibri" panose="020F0502020204030204" pitchFamily="34" charset="0"/>
                <a:cs typeface="Comic Sans MS"/>
              </a:rPr>
              <a:t> </a:t>
            </a:r>
            <a:r>
              <a:rPr lang="en-US" sz="2000" spc="-5" dirty="0" err="1">
                <a:solidFill>
                  <a:srgbClr val="404040"/>
                </a:solidFill>
                <a:latin typeface="Calibri" panose="020F0502020204030204" pitchFamily="34" charset="0"/>
                <a:cs typeface="Comic Sans MS"/>
              </a:rPr>
              <a:t>setiap</a:t>
            </a:r>
            <a:r>
              <a:rPr lang="en-US" sz="2000" spc="-5" dirty="0">
                <a:solidFill>
                  <a:srgbClr val="404040"/>
                </a:solidFill>
                <a:latin typeface="Calibri" panose="020F0502020204030204" pitchFamily="34" charset="0"/>
                <a:cs typeface="Comic Sans MS"/>
              </a:rPr>
              <a:t> </a:t>
            </a:r>
            <a:r>
              <a:rPr lang="en-US" sz="2000" spc="-5" dirty="0" err="1">
                <a:solidFill>
                  <a:srgbClr val="404040"/>
                </a:solidFill>
                <a:latin typeface="Calibri" panose="020F0502020204030204" pitchFamily="34" charset="0"/>
                <a:cs typeface="Comic Sans MS"/>
              </a:rPr>
              <a:t>aktifitas</a:t>
            </a:r>
            <a:r>
              <a:rPr lang="en-US" sz="2000" spc="-5" dirty="0">
                <a:solidFill>
                  <a:srgbClr val="404040"/>
                </a:solidFill>
                <a:latin typeface="Calibri" panose="020F0502020204030204" pitchFamily="34" charset="0"/>
                <a:cs typeface="Comic Sans MS"/>
              </a:rPr>
              <a:t>  </a:t>
            </a:r>
            <a:r>
              <a:rPr lang="en-US" sz="2000" dirty="0" err="1">
                <a:solidFill>
                  <a:srgbClr val="404040"/>
                </a:solidFill>
                <a:latin typeface="Calibri" panose="020F0502020204030204" pitchFamily="34" charset="0"/>
                <a:cs typeface="Comic Sans MS"/>
              </a:rPr>
              <a:t>proyek</a:t>
            </a:r>
            <a:r>
              <a:rPr lang="en-US" sz="2000" dirty="0">
                <a:solidFill>
                  <a:srgbClr val="404040"/>
                </a:solidFill>
                <a:latin typeface="Calibri" panose="020F0502020204030204" pitchFamily="34" charset="0"/>
                <a:cs typeface="Comic Sans MS"/>
              </a:rPr>
              <a:t>. </a:t>
            </a:r>
            <a:r>
              <a:rPr lang="en-US" sz="2000" spc="-5" dirty="0" err="1">
                <a:solidFill>
                  <a:srgbClr val="404040"/>
                </a:solidFill>
                <a:latin typeface="Calibri" panose="020F0502020204030204" pitchFamily="34" charset="0"/>
                <a:cs typeface="Comic Sans MS"/>
              </a:rPr>
              <a:t>Memperpanjang</a:t>
            </a:r>
            <a:r>
              <a:rPr lang="en-US" sz="2000" spc="-5" dirty="0">
                <a:solidFill>
                  <a:srgbClr val="404040"/>
                </a:solidFill>
                <a:latin typeface="Calibri" panose="020F0502020204030204" pitchFamily="34" charset="0"/>
                <a:cs typeface="Comic Sans MS"/>
              </a:rPr>
              <a:t> </a:t>
            </a:r>
            <a:r>
              <a:rPr lang="en-US" sz="2000" spc="-5" dirty="0" err="1">
                <a:solidFill>
                  <a:srgbClr val="404040"/>
                </a:solidFill>
                <a:latin typeface="Calibri" panose="020F0502020204030204" pitchFamily="34" charset="0"/>
                <a:cs typeface="Comic Sans MS"/>
              </a:rPr>
              <a:t>deskripsi</a:t>
            </a:r>
            <a:r>
              <a:rPr lang="en-US" sz="2000" spc="-5" dirty="0">
                <a:solidFill>
                  <a:srgbClr val="404040"/>
                </a:solidFill>
                <a:latin typeface="Calibri" panose="020F0502020204030204" pitchFamily="34" charset="0"/>
                <a:cs typeface="Comic Sans MS"/>
              </a:rPr>
              <a:t> </a:t>
            </a:r>
            <a:r>
              <a:rPr lang="en-US" sz="2000" dirty="0" err="1">
                <a:solidFill>
                  <a:srgbClr val="404040"/>
                </a:solidFill>
                <a:latin typeface="Calibri" panose="020F0502020204030204" pitchFamily="34" charset="0"/>
                <a:cs typeface="Comic Sans MS"/>
              </a:rPr>
              <a:t>aktivitas</a:t>
            </a:r>
            <a:r>
              <a:rPr lang="en-US" sz="2000" dirty="0">
                <a:solidFill>
                  <a:srgbClr val="404040"/>
                </a:solidFill>
                <a:latin typeface="Calibri" panose="020F0502020204030204" pitchFamily="34" charset="0"/>
                <a:cs typeface="Comic Sans MS"/>
              </a:rPr>
              <a:t> </a:t>
            </a:r>
            <a:r>
              <a:rPr lang="en-US" sz="2000" spc="-5" dirty="0" err="1">
                <a:solidFill>
                  <a:srgbClr val="404040"/>
                </a:solidFill>
                <a:latin typeface="Calibri" panose="020F0502020204030204" pitchFamily="34" charset="0"/>
                <a:cs typeface="Comic Sans MS"/>
              </a:rPr>
              <a:t>dengan</a:t>
            </a:r>
            <a:r>
              <a:rPr lang="en-US" sz="2000" spc="-5" dirty="0">
                <a:solidFill>
                  <a:srgbClr val="404040"/>
                </a:solidFill>
                <a:latin typeface="Calibri" panose="020F0502020204030204" pitchFamily="34" charset="0"/>
                <a:cs typeface="Comic Sans MS"/>
              </a:rPr>
              <a:t> </a:t>
            </a:r>
            <a:r>
              <a:rPr lang="en-US" sz="2000" spc="-5" dirty="0" err="1">
                <a:solidFill>
                  <a:srgbClr val="404040"/>
                </a:solidFill>
                <a:latin typeface="Calibri" panose="020F0502020204030204" pitchFamily="34" charset="0"/>
                <a:cs typeface="Comic Sans MS"/>
              </a:rPr>
              <a:t>mengidentifikasi</a:t>
            </a:r>
            <a:r>
              <a:rPr lang="en-US" sz="2000" spc="-5" dirty="0">
                <a:solidFill>
                  <a:srgbClr val="404040"/>
                </a:solidFill>
                <a:latin typeface="Calibri" panose="020F0502020204030204" pitchFamily="34" charset="0"/>
                <a:cs typeface="Comic Sans MS"/>
              </a:rPr>
              <a:t> </a:t>
            </a:r>
            <a:r>
              <a:rPr lang="en-US" sz="2000" spc="-5" dirty="0" err="1">
                <a:solidFill>
                  <a:srgbClr val="404040"/>
                </a:solidFill>
                <a:latin typeface="Calibri" panose="020F0502020204030204" pitchFamily="34" charset="0"/>
                <a:cs typeface="Comic Sans MS"/>
              </a:rPr>
              <a:t>beberapa</a:t>
            </a:r>
            <a:r>
              <a:rPr lang="en-US" sz="2000" spc="-5" dirty="0">
                <a:solidFill>
                  <a:srgbClr val="404040"/>
                </a:solidFill>
                <a:latin typeface="Calibri" panose="020F0502020204030204" pitchFamily="34" charset="0"/>
                <a:cs typeface="Comic Sans MS"/>
              </a:rPr>
              <a:t> </a:t>
            </a:r>
            <a:r>
              <a:rPr lang="en-US" sz="2000" spc="-5" dirty="0" err="1">
                <a:solidFill>
                  <a:srgbClr val="404040"/>
                </a:solidFill>
                <a:latin typeface="Calibri" panose="020F0502020204030204" pitchFamily="34" charset="0"/>
                <a:cs typeface="Comic Sans MS"/>
              </a:rPr>
              <a:t>komponen</a:t>
            </a:r>
            <a:r>
              <a:rPr lang="en-US" sz="2000" spc="-5" dirty="0">
                <a:solidFill>
                  <a:srgbClr val="404040"/>
                </a:solidFill>
                <a:latin typeface="Calibri" panose="020F0502020204030204" pitchFamily="34" charset="0"/>
                <a:cs typeface="Comic Sans MS"/>
              </a:rPr>
              <a:t>  </a:t>
            </a:r>
            <a:r>
              <a:rPr lang="en-US" sz="2000" dirty="0" err="1">
                <a:solidFill>
                  <a:srgbClr val="404040"/>
                </a:solidFill>
                <a:latin typeface="Calibri" panose="020F0502020204030204" pitchFamily="34" charset="0"/>
                <a:cs typeface="Comic Sans MS"/>
              </a:rPr>
              <a:t>terkait</a:t>
            </a:r>
            <a:r>
              <a:rPr lang="en-US" sz="2000" dirty="0">
                <a:solidFill>
                  <a:srgbClr val="404040"/>
                </a:solidFill>
                <a:latin typeface="Calibri" panose="020F0502020204030204" pitchFamily="34" charset="0"/>
                <a:cs typeface="Comic Sans MS"/>
              </a:rPr>
              <a:t> </a:t>
            </a:r>
            <a:r>
              <a:rPr lang="en-US" sz="2000" spc="-5" dirty="0" err="1">
                <a:solidFill>
                  <a:srgbClr val="404040"/>
                </a:solidFill>
                <a:latin typeface="Calibri" panose="020F0502020204030204" pitchFamily="34" charset="0"/>
                <a:cs typeface="Comic Sans MS"/>
              </a:rPr>
              <a:t>dengan</a:t>
            </a:r>
            <a:r>
              <a:rPr lang="en-US" sz="2000" spc="-5" dirty="0">
                <a:solidFill>
                  <a:srgbClr val="404040"/>
                </a:solidFill>
                <a:latin typeface="Calibri" panose="020F0502020204030204" pitchFamily="34" charset="0"/>
                <a:cs typeface="Comic Sans MS"/>
              </a:rPr>
              <a:t> </a:t>
            </a:r>
            <a:r>
              <a:rPr lang="en-US" sz="2000" spc="-5" dirty="0" err="1">
                <a:solidFill>
                  <a:srgbClr val="404040"/>
                </a:solidFill>
                <a:latin typeface="Calibri" panose="020F0502020204030204" pitchFamily="34" charset="0"/>
                <a:cs typeface="Comic Sans MS"/>
              </a:rPr>
              <a:t>setiap</a:t>
            </a:r>
            <a:r>
              <a:rPr lang="en-US" sz="2000" spc="-5" dirty="0">
                <a:solidFill>
                  <a:srgbClr val="404040"/>
                </a:solidFill>
                <a:latin typeface="Calibri" panose="020F0502020204030204" pitchFamily="34" charset="0"/>
                <a:cs typeface="Comic Sans MS"/>
              </a:rPr>
              <a:t> </a:t>
            </a:r>
            <a:r>
              <a:rPr lang="en-US" sz="2000" spc="-5" dirty="0" err="1">
                <a:solidFill>
                  <a:srgbClr val="404040"/>
                </a:solidFill>
                <a:latin typeface="Calibri" panose="020F0502020204030204" pitchFamily="34" charset="0"/>
                <a:cs typeface="Comic Sans MS"/>
              </a:rPr>
              <a:t>kegitan</a:t>
            </a:r>
            <a:r>
              <a:rPr lang="en-US" sz="2000" spc="-5" dirty="0">
                <a:solidFill>
                  <a:srgbClr val="404040"/>
                </a:solidFill>
                <a:latin typeface="Calibri" panose="020F0502020204030204" pitchFamily="34" charset="0"/>
                <a:cs typeface="Comic Sans MS"/>
              </a:rPr>
              <a:t> </a:t>
            </a:r>
            <a:r>
              <a:rPr lang="en-US" sz="2000" spc="-5" dirty="0" err="1">
                <a:solidFill>
                  <a:srgbClr val="404040"/>
                </a:solidFill>
                <a:latin typeface="Calibri" panose="020F0502020204030204" pitchFamily="34" charset="0"/>
                <a:cs typeface="Comic Sans MS"/>
              </a:rPr>
              <a:t>dalam</a:t>
            </a:r>
            <a:r>
              <a:rPr lang="en-US" sz="2000" spc="-60" dirty="0">
                <a:solidFill>
                  <a:srgbClr val="404040"/>
                </a:solidFill>
                <a:latin typeface="Calibri" panose="020F0502020204030204" pitchFamily="34" charset="0"/>
                <a:cs typeface="Comic Sans MS"/>
              </a:rPr>
              <a:t> </a:t>
            </a:r>
            <a:r>
              <a:rPr lang="en-US" sz="2000" dirty="0" err="1">
                <a:solidFill>
                  <a:srgbClr val="404040"/>
                </a:solidFill>
                <a:latin typeface="Calibri" panose="020F0502020204030204" pitchFamily="34" charset="0"/>
                <a:cs typeface="Comic Sans MS"/>
              </a:rPr>
              <a:t>proyek</a:t>
            </a:r>
            <a:r>
              <a:rPr lang="en-US" sz="2000" dirty="0">
                <a:solidFill>
                  <a:srgbClr val="404040"/>
                </a:solidFill>
                <a:latin typeface="Calibri" panose="020F0502020204030204" pitchFamily="34" charset="0"/>
                <a:cs typeface="Comic Sans MS"/>
              </a:rPr>
              <a:t>.</a:t>
            </a:r>
            <a:endParaRPr lang="id-ID" sz="2000" dirty="0">
              <a:solidFill>
                <a:schemeClr val="tx1"/>
              </a:solidFill>
            </a:endParaRPr>
          </a:p>
          <a:p>
            <a:pPr lvl="0" defTabSz="1511300">
              <a:lnSpc>
                <a:spcPct val="90000"/>
              </a:lnSpc>
              <a:spcBef>
                <a:spcPct val="0"/>
              </a:spcBef>
              <a:spcAft>
                <a:spcPct val="35000"/>
              </a:spcAft>
            </a:pPr>
            <a:r>
              <a:rPr lang="en-GB" sz="2000" b="1" spc="-4" dirty="0">
                <a:solidFill>
                  <a:schemeClr val="tx1"/>
                </a:solidFill>
                <a:cs typeface="Comic Sans MS"/>
              </a:rPr>
              <a:t>Activity</a:t>
            </a:r>
            <a:r>
              <a:rPr lang="en-GB" sz="2000" b="1" spc="-86" dirty="0">
                <a:solidFill>
                  <a:schemeClr val="tx1"/>
                </a:solidFill>
                <a:cs typeface="Comic Sans MS"/>
              </a:rPr>
              <a:t> </a:t>
            </a:r>
            <a:r>
              <a:rPr lang="en-GB" sz="2000" b="1" dirty="0">
                <a:solidFill>
                  <a:schemeClr val="tx1"/>
                </a:solidFill>
                <a:cs typeface="Comic Sans MS"/>
              </a:rPr>
              <a:t>List</a:t>
            </a:r>
          </a:p>
          <a:p>
            <a:pPr algn="just" defTabSz="1511300">
              <a:lnSpc>
                <a:spcPct val="90000"/>
              </a:lnSpc>
              <a:spcBef>
                <a:spcPct val="0"/>
              </a:spcBef>
              <a:spcAft>
                <a:spcPct val="35000"/>
              </a:spcAft>
            </a:pPr>
            <a:r>
              <a:rPr lang="en-GB" sz="2000" spc="-5" dirty="0" err="1">
                <a:solidFill>
                  <a:srgbClr val="404040"/>
                </a:solidFill>
                <a:latin typeface="Calibri" panose="020F0502020204030204" pitchFamily="34" charset="0"/>
                <a:cs typeface="Comic Sans MS"/>
              </a:rPr>
              <a:t>Mengenai</a:t>
            </a:r>
            <a:r>
              <a:rPr lang="en-GB" sz="2000" spc="-5" dirty="0">
                <a:solidFill>
                  <a:srgbClr val="404040"/>
                </a:solidFill>
                <a:latin typeface="Calibri" panose="020F0502020204030204" pitchFamily="34" charset="0"/>
                <a:cs typeface="Comic Sans MS"/>
              </a:rPr>
              <a:t> </a:t>
            </a:r>
            <a:r>
              <a:rPr lang="en-GB" sz="2000" spc="-5" dirty="0" err="1">
                <a:solidFill>
                  <a:srgbClr val="404040"/>
                </a:solidFill>
                <a:latin typeface="Calibri" panose="020F0502020204030204" pitchFamily="34" charset="0"/>
                <a:cs typeface="Comic Sans MS"/>
              </a:rPr>
              <a:t>daftar</a:t>
            </a:r>
            <a:r>
              <a:rPr lang="en-GB" sz="2000" spc="-5" dirty="0">
                <a:solidFill>
                  <a:srgbClr val="404040"/>
                </a:solidFill>
                <a:latin typeface="Calibri" panose="020F0502020204030204" pitchFamily="34" charset="0"/>
                <a:cs typeface="Comic Sans MS"/>
              </a:rPr>
              <a:t> </a:t>
            </a:r>
            <a:r>
              <a:rPr lang="en-GB" sz="2000" dirty="0" err="1">
                <a:solidFill>
                  <a:srgbClr val="404040"/>
                </a:solidFill>
                <a:latin typeface="Calibri" panose="020F0502020204030204" pitchFamily="34" charset="0"/>
                <a:cs typeface="Comic Sans MS"/>
              </a:rPr>
              <a:t>lengkap</a:t>
            </a:r>
            <a:r>
              <a:rPr lang="en-GB" sz="2000" dirty="0">
                <a:solidFill>
                  <a:srgbClr val="404040"/>
                </a:solidFill>
                <a:latin typeface="Calibri" panose="020F0502020204030204" pitchFamily="34" charset="0"/>
                <a:cs typeface="Comic Sans MS"/>
              </a:rPr>
              <a:t> </a:t>
            </a:r>
            <a:r>
              <a:rPr lang="en-GB" sz="2000" spc="-5" dirty="0">
                <a:solidFill>
                  <a:srgbClr val="404040"/>
                </a:solidFill>
                <a:latin typeface="Calibri" panose="020F0502020204030204" pitchFamily="34" charset="0"/>
                <a:cs typeface="Comic Sans MS"/>
              </a:rPr>
              <a:t>yang</a:t>
            </a:r>
            <a:r>
              <a:rPr lang="en-GB" sz="2000" spc="20" dirty="0">
                <a:solidFill>
                  <a:srgbClr val="404040"/>
                </a:solidFill>
                <a:latin typeface="Calibri" panose="020F0502020204030204" pitchFamily="34" charset="0"/>
                <a:cs typeface="Comic Sans MS"/>
              </a:rPr>
              <a:t> </a:t>
            </a:r>
            <a:r>
              <a:rPr lang="en-GB" sz="2000" spc="-5" dirty="0" err="1">
                <a:solidFill>
                  <a:srgbClr val="404040"/>
                </a:solidFill>
                <a:latin typeface="Calibri" panose="020F0502020204030204" pitchFamily="34" charset="0"/>
                <a:cs typeface="Comic Sans MS"/>
              </a:rPr>
              <a:t>mencakup</a:t>
            </a:r>
            <a:r>
              <a:rPr lang="en-GB" sz="2000" spc="-20" dirty="0">
                <a:solidFill>
                  <a:srgbClr val="404040"/>
                </a:solidFill>
                <a:latin typeface="Calibri" panose="020F0502020204030204" pitchFamily="34" charset="0"/>
                <a:cs typeface="Comic Sans MS"/>
              </a:rPr>
              <a:t> </a:t>
            </a:r>
            <a:r>
              <a:rPr lang="en-GB" sz="2000" dirty="0" err="1">
                <a:solidFill>
                  <a:srgbClr val="404040"/>
                </a:solidFill>
                <a:latin typeface="Calibri" panose="020F0502020204030204" pitchFamily="34" charset="0"/>
                <a:cs typeface="Comic Sans MS"/>
              </a:rPr>
              <a:t>semua</a:t>
            </a:r>
            <a:r>
              <a:rPr lang="en-GB" sz="2000" dirty="0">
                <a:solidFill>
                  <a:srgbClr val="404040"/>
                </a:solidFill>
                <a:latin typeface="Calibri" panose="020F0502020204030204" pitchFamily="34" charset="0"/>
                <a:cs typeface="Comic Sans MS"/>
              </a:rPr>
              <a:t>  </a:t>
            </a:r>
            <a:r>
              <a:rPr lang="en-GB" sz="2000" spc="-5" dirty="0" err="1">
                <a:solidFill>
                  <a:srgbClr val="404040"/>
                </a:solidFill>
                <a:latin typeface="Calibri" panose="020F0502020204030204" pitchFamily="34" charset="0"/>
                <a:cs typeface="Comic Sans MS"/>
              </a:rPr>
              <a:t>jadwal</a:t>
            </a:r>
            <a:r>
              <a:rPr lang="en-GB" sz="2000" spc="-5" dirty="0">
                <a:solidFill>
                  <a:srgbClr val="404040"/>
                </a:solidFill>
                <a:latin typeface="Calibri" panose="020F0502020204030204" pitchFamily="34" charset="0"/>
                <a:cs typeface="Comic Sans MS"/>
              </a:rPr>
              <a:t> </a:t>
            </a:r>
            <a:r>
              <a:rPr lang="en-GB" sz="2000" dirty="0" err="1">
                <a:solidFill>
                  <a:srgbClr val="404040"/>
                </a:solidFill>
                <a:latin typeface="Calibri" panose="020F0502020204030204" pitchFamily="34" charset="0"/>
                <a:cs typeface="Comic Sans MS"/>
              </a:rPr>
              <a:t>kegiatan</a:t>
            </a:r>
            <a:r>
              <a:rPr lang="en-GB" sz="2000" dirty="0">
                <a:solidFill>
                  <a:srgbClr val="404040"/>
                </a:solidFill>
                <a:latin typeface="Calibri" panose="020F0502020204030204" pitchFamily="34" charset="0"/>
                <a:cs typeface="Comic Sans MS"/>
              </a:rPr>
              <a:t> </a:t>
            </a:r>
            <a:r>
              <a:rPr lang="en-GB" sz="2000" spc="-5" dirty="0">
                <a:solidFill>
                  <a:srgbClr val="404040"/>
                </a:solidFill>
                <a:latin typeface="Calibri" panose="020F0502020204030204" pitchFamily="34" charset="0"/>
                <a:cs typeface="Comic Sans MS"/>
              </a:rPr>
              <a:t>yang </a:t>
            </a:r>
            <a:r>
              <a:rPr lang="en-GB" sz="2000" spc="-5" dirty="0" err="1">
                <a:solidFill>
                  <a:srgbClr val="404040"/>
                </a:solidFill>
                <a:latin typeface="Calibri" panose="020F0502020204030204" pitchFamily="34" charset="0"/>
                <a:cs typeface="Comic Sans MS"/>
              </a:rPr>
              <a:t>diperlukan</a:t>
            </a:r>
            <a:r>
              <a:rPr lang="en-GB" sz="2000" spc="-5" dirty="0">
                <a:solidFill>
                  <a:srgbClr val="404040"/>
                </a:solidFill>
                <a:latin typeface="Calibri" panose="020F0502020204030204" pitchFamily="34" charset="0"/>
                <a:cs typeface="Comic Sans MS"/>
              </a:rPr>
              <a:t> </a:t>
            </a:r>
            <a:r>
              <a:rPr lang="en-GB" sz="2000" dirty="0" err="1">
                <a:solidFill>
                  <a:srgbClr val="404040"/>
                </a:solidFill>
                <a:latin typeface="Calibri" panose="020F0502020204030204" pitchFamily="34" charset="0"/>
                <a:cs typeface="Comic Sans MS"/>
              </a:rPr>
              <a:t>dalam</a:t>
            </a:r>
            <a:r>
              <a:rPr lang="en-GB" sz="2000" dirty="0">
                <a:solidFill>
                  <a:srgbClr val="404040"/>
                </a:solidFill>
                <a:latin typeface="Calibri" panose="020F0502020204030204" pitchFamily="34" charset="0"/>
                <a:cs typeface="Comic Sans MS"/>
              </a:rPr>
              <a:t> </a:t>
            </a:r>
            <a:r>
              <a:rPr lang="en-GB" sz="2000" spc="-5" dirty="0" err="1">
                <a:solidFill>
                  <a:srgbClr val="404040"/>
                </a:solidFill>
                <a:latin typeface="Calibri" panose="020F0502020204030204" pitchFamily="34" charset="0"/>
                <a:cs typeface="Comic Sans MS"/>
              </a:rPr>
              <a:t>proyek</a:t>
            </a:r>
            <a:r>
              <a:rPr lang="en-GB" sz="2000" spc="-5" dirty="0">
                <a:solidFill>
                  <a:srgbClr val="404040"/>
                </a:solidFill>
                <a:latin typeface="Calibri" panose="020F0502020204030204" pitchFamily="34" charset="0"/>
                <a:cs typeface="Comic Sans MS"/>
              </a:rPr>
              <a:t>.  </a:t>
            </a:r>
            <a:r>
              <a:rPr lang="en-GB" sz="2000" dirty="0" err="1">
                <a:solidFill>
                  <a:srgbClr val="404040"/>
                </a:solidFill>
                <a:latin typeface="Calibri" panose="020F0502020204030204" pitchFamily="34" charset="0"/>
                <a:cs typeface="Comic Sans MS"/>
              </a:rPr>
              <a:t>Daftar</a:t>
            </a:r>
            <a:r>
              <a:rPr lang="en-GB" sz="2000" dirty="0">
                <a:solidFill>
                  <a:srgbClr val="404040"/>
                </a:solidFill>
                <a:latin typeface="Calibri" panose="020F0502020204030204" pitchFamily="34" charset="0"/>
                <a:cs typeface="Comic Sans MS"/>
              </a:rPr>
              <a:t> </a:t>
            </a:r>
            <a:r>
              <a:rPr lang="en-GB" sz="2000" dirty="0" err="1">
                <a:solidFill>
                  <a:srgbClr val="404040"/>
                </a:solidFill>
                <a:latin typeface="Calibri" panose="020F0502020204030204" pitchFamily="34" charset="0"/>
                <a:cs typeface="Comic Sans MS"/>
              </a:rPr>
              <a:t>aktivitas</a:t>
            </a:r>
            <a:r>
              <a:rPr lang="en-GB" sz="2000" dirty="0">
                <a:solidFill>
                  <a:srgbClr val="404040"/>
                </a:solidFill>
                <a:latin typeface="Calibri" panose="020F0502020204030204" pitchFamily="34" charset="0"/>
                <a:cs typeface="Comic Sans MS"/>
              </a:rPr>
              <a:t> </a:t>
            </a:r>
            <a:r>
              <a:rPr lang="en-GB" sz="2000" dirty="0" err="1">
                <a:solidFill>
                  <a:srgbClr val="404040"/>
                </a:solidFill>
                <a:latin typeface="Calibri" panose="020F0502020204030204" pitchFamily="34" charset="0"/>
                <a:cs typeface="Comic Sans MS"/>
              </a:rPr>
              <a:t>proyek</a:t>
            </a:r>
            <a:r>
              <a:rPr lang="en-GB" sz="2000" dirty="0">
                <a:solidFill>
                  <a:srgbClr val="404040"/>
                </a:solidFill>
                <a:latin typeface="Calibri" panose="020F0502020204030204" pitchFamily="34" charset="0"/>
                <a:cs typeface="Comic Sans MS"/>
              </a:rPr>
              <a:t> </a:t>
            </a:r>
            <a:r>
              <a:rPr lang="en-GB" sz="2000" dirty="0" err="1">
                <a:solidFill>
                  <a:srgbClr val="404040"/>
                </a:solidFill>
                <a:latin typeface="Calibri" panose="020F0502020204030204" pitchFamily="34" charset="0"/>
                <a:cs typeface="Comic Sans MS"/>
              </a:rPr>
              <a:t>meliputi</a:t>
            </a:r>
            <a:r>
              <a:rPr lang="en-GB" sz="2000" dirty="0">
                <a:solidFill>
                  <a:srgbClr val="404040"/>
                </a:solidFill>
                <a:latin typeface="Calibri" panose="020F0502020204030204" pitchFamily="34" charset="0"/>
                <a:cs typeface="Comic Sans MS"/>
              </a:rPr>
              <a:t> </a:t>
            </a:r>
            <a:r>
              <a:rPr lang="en-GB" sz="2000" spc="-5" dirty="0" err="1">
                <a:solidFill>
                  <a:srgbClr val="404040"/>
                </a:solidFill>
                <a:latin typeface="Calibri" panose="020F0502020204030204" pitchFamily="34" charset="0"/>
                <a:cs typeface="Comic Sans MS"/>
              </a:rPr>
              <a:t>nama</a:t>
            </a:r>
            <a:r>
              <a:rPr lang="en-GB" sz="2000" spc="-5" dirty="0">
                <a:solidFill>
                  <a:srgbClr val="404040"/>
                </a:solidFill>
                <a:latin typeface="Calibri" panose="020F0502020204030204" pitchFamily="34" charset="0"/>
                <a:cs typeface="Comic Sans MS"/>
              </a:rPr>
              <a:t> </a:t>
            </a:r>
            <a:r>
              <a:rPr lang="en-GB" sz="2000" spc="-5" dirty="0" err="1">
                <a:solidFill>
                  <a:srgbClr val="404040"/>
                </a:solidFill>
                <a:latin typeface="Calibri" panose="020F0502020204030204" pitchFamily="34" charset="0"/>
                <a:cs typeface="Comic Sans MS"/>
              </a:rPr>
              <a:t>aktifitas</a:t>
            </a:r>
            <a:r>
              <a:rPr lang="en-GB" sz="2000" spc="-5" dirty="0">
                <a:solidFill>
                  <a:srgbClr val="404040"/>
                </a:solidFill>
                <a:latin typeface="Calibri" panose="020F0502020204030204" pitchFamily="34" charset="0"/>
                <a:cs typeface="Comic Sans MS"/>
              </a:rPr>
              <a:t>,  </a:t>
            </a:r>
            <a:r>
              <a:rPr lang="en-GB" sz="2000" spc="-5" dirty="0" err="1">
                <a:solidFill>
                  <a:srgbClr val="404040"/>
                </a:solidFill>
                <a:latin typeface="Calibri" panose="020F0502020204030204" pitchFamily="34" charset="0"/>
                <a:cs typeface="Comic Sans MS"/>
              </a:rPr>
              <a:t>nomor</a:t>
            </a:r>
            <a:r>
              <a:rPr lang="en-GB" sz="2000" spc="-5" dirty="0">
                <a:solidFill>
                  <a:srgbClr val="404040"/>
                </a:solidFill>
                <a:latin typeface="Calibri" panose="020F0502020204030204" pitchFamily="34" charset="0"/>
                <a:cs typeface="Comic Sans MS"/>
              </a:rPr>
              <a:t> </a:t>
            </a:r>
            <a:r>
              <a:rPr lang="en-GB" sz="2000" spc="-5" dirty="0" err="1">
                <a:solidFill>
                  <a:srgbClr val="404040"/>
                </a:solidFill>
                <a:latin typeface="Calibri" panose="020F0502020204030204" pitchFamily="34" charset="0"/>
                <a:cs typeface="Comic Sans MS"/>
              </a:rPr>
              <a:t>dan</a:t>
            </a:r>
            <a:r>
              <a:rPr lang="en-GB" sz="2000" spc="-5" dirty="0">
                <a:solidFill>
                  <a:srgbClr val="404040"/>
                </a:solidFill>
                <a:latin typeface="Calibri" panose="020F0502020204030204" pitchFamily="34" charset="0"/>
                <a:cs typeface="Comic Sans MS"/>
              </a:rPr>
              <a:t> </a:t>
            </a:r>
            <a:r>
              <a:rPr lang="en-GB" sz="2000" spc="-5" dirty="0" err="1">
                <a:solidFill>
                  <a:srgbClr val="404040"/>
                </a:solidFill>
                <a:latin typeface="Calibri" panose="020F0502020204030204" pitchFamily="34" charset="0"/>
                <a:cs typeface="Comic Sans MS"/>
              </a:rPr>
              <a:t>identitas</a:t>
            </a:r>
            <a:r>
              <a:rPr lang="en-GB" sz="2000" spc="-5" dirty="0">
                <a:solidFill>
                  <a:srgbClr val="404040"/>
                </a:solidFill>
                <a:latin typeface="Calibri" panose="020F0502020204030204" pitchFamily="34" charset="0"/>
                <a:cs typeface="Comic Sans MS"/>
              </a:rPr>
              <a:t> </a:t>
            </a:r>
            <a:r>
              <a:rPr lang="en-GB" sz="2000" dirty="0" err="1">
                <a:solidFill>
                  <a:srgbClr val="404040"/>
                </a:solidFill>
                <a:latin typeface="Calibri" panose="020F0502020204030204" pitchFamily="34" charset="0"/>
                <a:cs typeface="Comic Sans MS"/>
              </a:rPr>
              <a:t>aktifitas</a:t>
            </a:r>
            <a:r>
              <a:rPr lang="en-GB" sz="2000" dirty="0">
                <a:solidFill>
                  <a:srgbClr val="404040"/>
                </a:solidFill>
                <a:latin typeface="Calibri" panose="020F0502020204030204" pitchFamily="34" charset="0"/>
                <a:cs typeface="Comic Sans MS"/>
              </a:rPr>
              <a:t>, </a:t>
            </a:r>
            <a:r>
              <a:rPr lang="en-GB" sz="2000" spc="-5" dirty="0" err="1">
                <a:solidFill>
                  <a:srgbClr val="404040"/>
                </a:solidFill>
                <a:latin typeface="Calibri" panose="020F0502020204030204" pitchFamily="34" charset="0"/>
                <a:cs typeface="Comic Sans MS"/>
              </a:rPr>
              <a:t>dan</a:t>
            </a:r>
            <a:r>
              <a:rPr lang="en-GB" sz="2000" spc="-5" dirty="0">
                <a:solidFill>
                  <a:srgbClr val="404040"/>
                </a:solidFill>
                <a:latin typeface="Calibri" panose="020F0502020204030204" pitchFamily="34" charset="0"/>
                <a:cs typeface="Comic Sans MS"/>
              </a:rPr>
              <a:t> </a:t>
            </a:r>
            <a:r>
              <a:rPr lang="en-GB" sz="2000" spc="-5" dirty="0" err="1">
                <a:solidFill>
                  <a:srgbClr val="404040"/>
                </a:solidFill>
                <a:latin typeface="Calibri" panose="020F0502020204030204" pitchFamily="34" charset="0"/>
                <a:cs typeface="Comic Sans MS"/>
              </a:rPr>
              <a:t>deskripsi</a:t>
            </a:r>
            <a:r>
              <a:rPr lang="en-GB" sz="2000" spc="-5" dirty="0">
                <a:solidFill>
                  <a:srgbClr val="404040"/>
                </a:solidFill>
                <a:latin typeface="Calibri" panose="020F0502020204030204" pitchFamily="34" charset="0"/>
                <a:cs typeface="Comic Sans MS"/>
              </a:rPr>
              <a:t>  </a:t>
            </a:r>
            <a:r>
              <a:rPr lang="en-GB" sz="2000" spc="-5" dirty="0" err="1">
                <a:solidFill>
                  <a:srgbClr val="404040"/>
                </a:solidFill>
                <a:latin typeface="Calibri" panose="020F0502020204030204" pitchFamily="34" charset="0"/>
                <a:cs typeface="Comic Sans MS"/>
              </a:rPr>
              <a:t>singkat</a:t>
            </a:r>
            <a:r>
              <a:rPr lang="en-GB" sz="2000" spc="-5" dirty="0">
                <a:solidFill>
                  <a:srgbClr val="404040"/>
                </a:solidFill>
                <a:latin typeface="Calibri" panose="020F0502020204030204" pitchFamily="34" charset="0"/>
                <a:cs typeface="Comic Sans MS"/>
              </a:rPr>
              <a:t> </a:t>
            </a:r>
            <a:r>
              <a:rPr lang="en-GB" sz="2000" spc="-5" dirty="0" err="1">
                <a:solidFill>
                  <a:srgbClr val="404040"/>
                </a:solidFill>
                <a:latin typeface="Calibri" panose="020F0502020204030204" pitchFamily="34" charset="0"/>
                <a:cs typeface="Comic Sans MS"/>
              </a:rPr>
              <a:t>tentang</a:t>
            </a:r>
            <a:r>
              <a:rPr lang="en-GB" sz="2000" spc="-15" dirty="0">
                <a:solidFill>
                  <a:srgbClr val="404040"/>
                </a:solidFill>
                <a:latin typeface="Calibri" panose="020F0502020204030204" pitchFamily="34" charset="0"/>
                <a:cs typeface="Comic Sans MS"/>
              </a:rPr>
              <a:t> </a:t>
            </a:r>
            <a:r>
              <a:rPr lang="en-GB" sz="2000" spc="-5" dirty="0" err="1">
                <a:solidFill>
                  <a:srgbClr val="404040"/>
                </a:solidFill>
                <a:latin typeface="Calibri" panose="020F0502020204030204" pitchFamily="34" charset="0"/>
                <a:cs typeface="Comic Sans MS"/>
              </a:rPr>
              <a:t>aktifitas</a:t>
            </a:r>
            <a:r>
              <a:rPr lang="en-GB" sz="2000" spc="-5" dirty="0">
                <a:solidFill>
                  <a:srgbClr val="404040"/>
                </a:solidFill>
                <a:latin typeface="Calibri" panose="020F0502020204030204" pitchFamily="34" charset="0"/>
                <a:cs typeface="Comic Sans MS"/>
              </a:rPr>
              <a:t>.</a:t>
            </a:r>
          </a:p>
          <a:p>
            <a:pPr defTabSz="1511300">
              <a:lnSpc>
                <a:spcPct val="90000"/>
              </a:lnSpc>
              <a:spcBef>
                <a:spcPct val="0"/>
              </a:spcBef>
              <a:spcAft>
                <a:spcPct val="35000"/>
              </a:spcAft>
            </a:pPr>
            <a:r>
              <a:rPr lang="en-US" sz="2000" b="1" dirty="0"/>
              <a:t>Assumption log</a:t>
            </a:r>
          </a:p>
          <a:p>
            <a:pPr defTabSz="1511300">
              <a:lnSpc>
                <a:spcPct val="90000"/>
              </a:lnSpc>
              <a:spcBef>
                <a:spcPct val="0"/>
              </a:spcBef>
              <a:spcAft>
                <a:spcPct val="35000"/>
              </a:spcAft>
            </a:pPr>
            <a:r>
              <a:rPr lang="en-GB" sz="2000" spc="-5" dirty="0" err="1">
                <a:solidFill>
                  <a:srgbClr val="404040"/>
                </a:solidFill>
                <a:latin typeface="Calibri" panose="020F0502020204030204" pitchFamily="34" charset="0"/>
                <a:cs typeface="Comic Sans MS"/>
              </a:rPr>
              <a:t>Asumsi</a:t>
            </a:r>
            <a:r>
              <a:rPr lang="en-GB" sz="2000" spc="-5" dirty="0">
                <a:solidFill>
                  <a:srgbClr val="404040"/>
                </a:solidFill>
                <a:latin typeface="Calibri" panose="020F0502020204030204" pitchFamily="34" charset="0"/>
                <a:cs typeface="Comic Sans MS"/>
              </a:rPr>
              <a:t> </a:t>
            </a:r>
            <a:r>
              <a:rPr lang="en-GB" sz="2000" spc="-5" dirty="0" err="1">
                <a:solidFill>
                  <a:srgbClr val="404040"/>
                </a:solidFill>
                <a:latin typeface="Calibri" panose="020F0502020204030204" pitchFamily="34" charset="0"/>
                <a:cs typeface="Comic Sans MS"/>
              </a:rPr>
              <a:t>dan</a:t>
            </a:r>
            <a:r>
              <a:rPr lang="en-GB" sz="2000" spc="-5" dirty="0">
                <a:solidFill>
                  <a:srgbClr val="404040"/>
                </a:solidFill>
                <a:latin typeface="Calibri" panose="020F0502020204030204" pitchFamily="34" charset="0"/>
                <a:cs typeface="Comic Sans MS"/>
              </a:rPr>
              <a:t> </a:t>
            </a:r>
            <a:r>
              <a:rPr lang="en-GB" sz="2000" spc="-5" dirty="0" err="1">
                <a:solidFill>
                  <a:srgbClr val="404040"/>
                </a:solidFill>
                <a:latin typeface="Calibri" panose="020F0502020204030204" pitchFamily="34" charset="0"/>
                <a:cs typeface="Comic Sans MS"/>
              </a:rPr>
              <a:t>kendala</a:t>
            </a:r>
            <a:r>
              <a:rPr lang="en-GB" sz="2000" spc="-5" dirty="0">
                <a:solidFill>
                  <a:srgbClr val="404040"/>
                </a:solidFill>
                <a:latin typeface="Calibri" panose="020F0502020204030204" pitchFamily="34" charset="0"/>
                <a:cs typeface="Comic Sans MS"/>
              </a:rPr>
              <a:t> yang </a:t>
            </a:r>
            <a:r>
              <a:rPr lang="en-GB" sz="2000" spc="-5" dirty="0" err="1">
                <a:solidFill>
                  <a:srgbClr val="404040"/>
                </a:solidFill>
                <a:latin typeface="Calibri" panose="020F0502020204030204" pitchFamily="34" charset="0"/>
                <a:cs typeface="Comic Sans MS"/>
              </a:rPr>
              <a:t>dicatat</a:t>
            </a:r>
            <a:r>
              <a:rPr lang="en-GB" sz="2000" spc="-5" dirty="0">
                <a:solidFill>
                  <a:srgbClr val="404040"/>
                </a:solidFill>
                <a:latin typeface="Calibri" panose="020F0502020204030204" pitchFamily="34" charset="0"/>
                <a:cs typeface="Comic Sans MS"/>
              </a:rPr>
              <a:t> </a:t>
            </a:r>
            <a:r>
              <a:rPr lang="en-GB" sz="2000" spc="-5" dirty="0" err="1">
                <a:solidFill>
                  <a:srgbClr val="404040"/>
                </a:solidFill>
                <a:latin typeface="Calibri" panose="020F0502020204030204" pitchFamily="34" charset="0"/>
                <a:cs typeface="Comic Sans MS"/>
              </a:rPr>
              <a:t>dalam</a:t>
            </a:r>
            <a:r>
              <a:rPr lang="en-GB" sz="2000" spc="-5" dirty="0">
                <a:solidFill>
                  <a:srgbClr val="404040"/>
                </a:solidFill>
                <a:latin typeface="Calibri" panose="020F0502020204030204" pitchFamily="34" charset="0"/>
                <a:cs typeface="Comic Sans MS"/>
              </a:rPr>
              <a:t> log </a:t>
            </a:r>
            <a:r>
              <a:rPr lang="en-GB" sz="2000" spc="-5" dirty="0" err="1">
                <a:solidFill>
                  <a:srgbClr val="404040"/>
                </a:solidFill>
                <a:latin typeface="Calibri" panose="020F0502020204030204" pitchFamily="34" charset="0"/>
                <a:cs typeface="Comic Sans MS"/>
              </a:rPr>
              <a:t>asumsi</a:t>
            </a:r>
            <a:r>
              <a:rPr lang="en-GB" sz="2000" spc="-5" dirty="0">
                <a:solidFill>
                  <a:srgbClr val="404040"/>
                </a:solidFill>
                <a:latin typeface="Calibri" panose="020F0502020204030204" pitchFamily="34" charset="0"/>
                <a:cs typeface="Comic Sans MS"/>
              </a:rPr>
              <a:t> </a:t>
            </a:r>
            <a:r>
              <a:rPr lang="en-GB" sz="2000" spc="-5" dirty="0" err="1">
                <a:solidFill>
                  <a:srgbClr val="404040"/>
                </a:solidFill>
                <a:latin typeface="Calibri" panose="020F0502020204030204" pitchFamily="34" charset="0"/>
                <a:cs typeface="Comic Sans MS"/>
              </a:rPr>
              <a:t>dapat</a:t>
            </a:r>
            <a:r>
              <a:rPr lang="en-GB" sz="2000" spc="-5" dirty="0">
                <a:solidFill>
                  <a:srgbClr val="404040"/>
                </a:solidFill>
                <a:latin typeface="Calibri" panose="020F0502020204030204" pitchFamily="34" charset="0"/>
                <a:cs typeface="Comic Sans MS"/>
              </a:rPr>
              <a:t> </a:t>
            </a:r>
            <a:r>
              <a:rPr lang="en-GB" sz="2000" spc="-5" dirty="0" err="1">
                <a:solidFill>
                  <a:srgbClr val="404040"/>
                </a:solidFill>
                <a:latin typeface="Calibri" panose="020F0502020204030204" pitchFamily="34" charset="0"/>
                <a:cs typeface="Comic Sans MS"/>
              </a:rPr>
              <a:t>menimbulkan</a:t>
            </a:r>
            <a:r>
              <a:rPr lang="en-GB" sz="2000" spc="-5" dirty="0">
                <a:solidFill>
                  <a:srgbClr val="404040"/>
                </a:solidFill>
                <a:latin typeface="Calibri" panose="020F0502020204030204" pitchFamily="34" charset="0"/>
                <a:cs typeface="Comic Sans MS"/>
              </a:rPr>
              <a:t> </a:t>
            </a:r>
            <a:r>
              <a:rPr lang="en-GB" sz="2000" spc="-5" dirty="0" err="1">
                <a:solidFill>
                  <a:srgbClr val="404040"/>
                </a:solidFill>
                <a:latin typeface="Calibri" panose="020F0502020204030204" pitchFamily="34" charset="0"/>
                <a:cs typeface="Comic Sans MS"/>
              </a:rPr>
              <a:t>risiko</a:t>
            </a:r>
            <a:r>
              <a:rPr lang="en-GB" sz="2000" spc="-5" dirty="0">
                <a:solidFill>
                  <a:srgbClr val="404040"/>
                </a:solidFill>
                <a:latin typeface="Calibri" panose="020F0502020204030204" pitchFamily="34" charset="0"/>
                <a:cs typeface="Comic Sans MS"/>
              </a:rPr>
              <a:t> individual project yang </a:t>
            </a:r>
            <a:r>
              <a:rPr lang="en-GB" sz="2000" spc="-5" dirty="0" err="1">
                <a:solidFill>
                  <a:srgbClr val="404040"/>
                </a:solidFill>
                <a:latin typeface="Calibri" panose="020F0502020204030204" pitchFamily="34" charset="0"/>
                <a:cs typeface="Comic Sans MS"/>
              </a:rPr>
              <a:t>dapat</a:t>
            </a:r>
            <a:r>
              <a:rPr lang="en-GB" sz="2000" spc="-5" dirty="0">
                <a:solidFill>
                  <a:srgbClr val="404040"/>
                </a:solidFill>
                <a:latin typeface="Calibri" panose="020F0502020204030204" pitchFamily="34" charset="0"/>
                <a:cs typeface="Comic Sans MS"/>
              </a:rPr>
              <a:t> </a:t>
            </a:r>
            <a:r>
              <a:rPr lang="en-GB" sz="2000" spc="-5" dirty="0" err="1">
                <a:solidFill>
                  <a:srgbClr val="404040"/>
                </a:solidFill>
                <a:latin typeface="Calibri" panose="020F0502020204030204" pitchFamily="34" charset="0"/>
                <a:cs typeface="Comic Sans MS"/>
              </a:rPr>
              <a:t>memengaruhi</a:t>
            </a:r>
            <a:r>
              <a:rPr lang="en-GB" sz="2000" spc="-5" dirty="0">
                <a:solidFill>
                  <a:srgbClr val="404040"/>
                </a:solidFill>
                <a:latin typeface="Calibri" panose="020F0502020204030204" pitchFamily="34" charset="0"/>
                <a:cs typeface="Comic Sans MS"/>
              </a:rPr>
              <a:t> </a:t>
            </a:r>
            <a:r>
              <a:rPr lang="en-GB" sz="2000" spc="-5" dirty="0" err="1">
                <a:solidFill>
                  <a:srgbClr val="404040"/>
                </a:solidFill>
                <a:latin typeface="Calibri" panose="020F0502020204030204" pitchFamily="34" charset="0"/>
                <a:cs typeface="Comic Sans MS"/>
              </a:rPr>
              <a:t>jadwal</a:t>
            </a:r>
            <a:r>
              <a:rPr lang="en-GB" sz="2000" spc="-5" dirty="0">
                <a:solidFill>
                  <a:srgbClr val="404040"/>
                </a:solidFill>
                <a:latin typeface="Calibri" panose="020F0502020204030204" pitchFamily="34" charset="0"/>
                <a:cs typeface="Comic Sans MS"/>
              </a:rPr>
              <a:t> </a:t>
            </a:r>
            <a:r>
              <a:rPr lang="en-GB" sz="2000" spc="-5" dirty="0" err="1">
                <a:solidFill>
                  <a:srgbClr val="404040"/>
                </a:solidFill>
                <a:latin typeface="Calibri" panose="020F0502020204030204" pitchFamily="34" charset="0"/>
                <a:cs typeface="Comic Sans MS"/>
              </a:rPr>
              <a:t>proyek</a:t>
            </a:r>
            <a:endParaRPr lang="en-GB" sz="2000" spc="-5" dirty="0">
              <a:solidFill>
                <a:srgbClr val="404040"/>
              </a:solidFill>
              <a:latin typeface="Calibri" panose="020F0502020204030204" pitchFamily="34" charset="0"/>
              <a:cs typeface="Comic Sans MS"/>
            </a:endParaRPr>
          </a:p>
          <a:p>
            <a:pPr defTabSz="1511300">
              <a:lnSpc>
                <a:spcPct val="90000"/>
              </a:lnSpc>
              <a:spcBef>
                <a:spcPct val="0"/>
              </a:spcBef>
              <a:spcAft>
                <a:spcPct val="35000"/>
              </a:spcAft>
            </a:pPr>
            <a:r>
              <a:rPr lang="en-US" sz="2000" b="1" dirty="0"/>
              <a:t>Basis of estimates</a:t>
            </a:r>
          </a:p>
          <a:p>
            <a:pPr algn="just" defTabSz="1511300">
              <a:lnSpc>
                <a:spcPct val="90000"/>
              </a:lnSpc>
              <a:spcBef>
                <a:spcPct val="0"/>
              </a:spcBef>
              <a:spcAft>
                <a:spcPct val="35000"/>
              </a:spcAft>
            </a:pPr>
            <a:r>
              <a:rPr lang="en-GB" sz="2000" spc="-5" dirty="0" err="1">
                <a:solidFill>
                  <a:srgbClr val="404040"/>
                </a:solidFill>
                <a:latin typeface="Calibri" panose="020F0502020204030204" pitchFamily="34" charset="0"/>
                <a:cs typeface="Comic Sans MS"/>
              </a:rPr>
              <a:t>Jumlah</a:t>
            </a:r>
            <a:r>
              <a:rPr lang="en-GB" sz="2000" spc="-5" dirty="0">
                <a:solidFill>
                  <a:srgbClr val="404040"/>
                </a:solidFill>
                <a:latin typeface="Calibri" panose="020F0502020204030204" pitchFamily="34" charset="0"/>
                <a:cs typeface="Comic Sans MS"/>
              </a:rPr>
              <a:t> </a:t>
            </a:r>
            <a:r>
              <a:rPr lang="en-GB" sz="2000" spc="-5" dirty="0" err="1">
                <a:solidFill>
                  <a:srgbClr val="404040"/>
                </a:solidFill>
                <a:latin typeface="Calibri" panose="020F0502020204030204" pitchFamily="34" charset="0"/>
                <a:cs typeface="Comic Sans MS"/>
              </a:rPr>
              <a:t>dan</a:t>
            </a:r>
            <a:r>
              <a:rPr lang="en-GB" sz="2000" spc="-5" dirty="0">
                <a:solidFill>
                  <a:srgbClr val="404040"/>
                </a:solidFill>
                <a:latin typeface="Calibri" panose="020F0502020204030204" pitchFamily="34" charset="0"/>
                <a:cs typeface="Comic Sans MS"/>
              </a:rPr>
              <a:t> </a:t>
            </a:r>
            <a:r>
              <a:rPr lang="en-GB" sz="2000" spc="-5" dirty="0" err="1">
                <a:solidFill>
                  <a:srgbClr val="404040"/>
                </a:solidFill>
                <a:latin typeface="Calibri" panose="020F0502020204030204" pitchFamily="34" charset="0"/>
                <a:cs typeface="Comic Sans MS"/>
              </a:rPr>
              <a:t>jenis</a:t>
            </a:r>
            <a:r>
              <a:rPr lang="en-GB" sz="2000" spc="-5" dirty="0">
                <a:solidFill>
                  <a:srgbClr val="404040"/>
                </a:solidFill>
                <a:latin typeface="Calibri" panose="020F0502020204030204" pitchFamily="34" charset="0"/>
                <a:cs typeface="Comic Sans MS"/>
              </a:rPr>
              <a:t> detail </a:t>
            </a:r>
            <a:r>
              <a:rPr lang="en-GB" sz="2000" spc="-5" dirty="0" err="1">
                <a:solidFill>
                  <a:srgbClr val="404040"/>
                </a:solidFill>
                <a:latin typeface="Calibri" panose="020F0502020204030204" pitchFamily="34" charset="0"/>
                <a:cs typeface="Comic Sans MS"/>
              </a:rPr>
              <a:t>tambahan</a:t>
            </a:r>
            <a:r>
              <a:rPr lang="en-GB" sz="2000" spc="-5" dirty="0">
                <a:solidFill>
                  <a:srgbClr val="404040"/>
                </a:solidFill>
                <a:latin typeface="Calibri" panose="020F0502020204030204" pitchFamily="34" charset="0"/>
                <a:cs typeface="Comic Sans MS"/>
              </a:rPr>
              <a:t> yang </a:t>
            </a:r>
            <a:r>
              <a:rPr lang="en-GB" sz="2000" spc="-5" dirty="0" err="1">
                <a:solidFill>
                  <a:srgbClr val="404040"/>
                </a:solidFill>
                <a:latin typeface="Calibri" panose="020F0502020204030204" pitchFamily="34" charset="0"/>
                <a:cs typeface="Comic Sans MS"/>
              </a:rPr>
              <a:t>mendukung</a:t>
            </a:r>
            <a:r>
              <a:rPr lang="en-GB" sz="2000" spc="-5" dirty="0">
                <a:solidFill>
                  <a:srgbClr val="404040"/>
                </a:solidFill>
                <a:latin typeface="Calibri" panose="020F0502020204030204" pitchFamily="34" charset="0"/>
                <a:cs typeface="Comic Sans MS"/>
              </a:rPr>
              <a:t> </a:t>
            </a:r>
            <a:r>
              <a:rPr lang="en-GB" sz="2000" spc="-5" dirty="0" err="1">
                <a:solidFill>
                  <a:srgbClr val="404040"/>
                </a:solidFill>
                <a:latin typeface="Calibri" panose="020F0502020204030204" pitchFamily="34" charset="0"/>
                <a:cs typeface="Comic Sans MS"/>
              </a:rPr>
              <a:t>perkiraan</a:t>
            </a:r>
            <a:r>
              <a:rPr lang="en-GB" sz="2000" spc="-5" dirty="0">
                <a:solidFill>
                  <a:srgbClr val="404040"/>
                </a:solidFill>
                <a:latin typeface="Calibri" panose="020F0502020204030204" pitchFamily="34" charset="0"/>
                <a:cs typeface="Comic Sans MS"/>
              </a:rPr>
              <a:t> </a:t>
            </a:r>
            <a:r>
              <a:rPr lang="en-GB" sz="2000" spc="-5" dirty="0" err="1">
                <a:solidFill>
                  <a:srgbClr val="404040"/>
                </a:solidFill>
                <a:latin typeface="Calibri" panose="020F0502020204030204" pitchFamily="34" charset="0"/>
                <a:cs typeface="Comic Sans MS"/>
              </a:rPr>
              <a:t>durasi</a:t>
            </a:r>
            <a:r>
              <a:rPr lang="en-GB" sz="2000" spc="-5" dirty="0">
                <a:solidFill>
                  <a:srgbClr val="404040"/>
                </a:solidFill>
                <a:latin typeface="Calibri" panose="020F0502020204030204" pitchFamily="34" charset="0"/>
                <a:cs typeface="Comic Sans MS"/>
              </a:rPr>
              <a:t> </a:t>
            </a:r>
            <a:r>
              <a:rPr lang="en-GB" sz="2000" spc="-5" dirty="0" err="1">
                <a:solidFill>
                  <a:srgbClr val="404040"/>
                </a:solidFill>
                <a:latin typeface="Calibri" panose="020F0502020204030204" pitchFamily="34" charset="0"/>
                <a:cs typeface="Comic Sans MS"/>
              </a:rPr>
              <a:t>bervariasi</a:t>
            </a:r>
            <a:r>
              <a:rPr lang="en-GB" sz="2000" spc="-5" dirty="0">
                <a:solidFill>
                  <a:srgbClr val="404040"/>
                </a:solidFill>
                <a:latin typeface="Calibri" panose="020F0502020204030204" pitchFamily="34" charset="0"/>
                <a:cs typeface="Comic Sans MS"/>
              </a:rPr>
              <a:t> </a:t>
            </a:r>
            <a:r>
              <a:rPr lang="en-GB" sz="2000" spc="-5" dirty="0" err="1">
                <a:solidFill>
                  <a:srgbClr val="404040"/>
                </a:solidFill>
                <a:latin typeface="Calibri" panose="020F0502020204030204" pitchFamily="34" charset="0"/>
                <a:cs typeface="Comic Sans MS"/>
              </a:rPr>
              <a:t>berdasarkan</a:t>
            </a:r>
            <a:r>
              <a:rPr lang="en-GB" sz="2000" spc="-5" dirty="0">
                <a:solidFill>
                  <a:srgbClr val="404040"/>
                </a:solidFill>
                <a:latin typeface="Calibri" panose="020F0502020204030204" pitchFamily="34" charset="0"/>
                <a:cs typeface="Comic Sans MS"/>
              </a:rPr>
              <a:t> area </a:t>
            </a:r>
            <a:r>
              <a:rPr lang="en-GB" sz="2000" spc="-5" dirty="0" err="1">
                <a:solidFill>
                  <a:srgbClr val="404040"/>
                </a:solidFill>
                <a:latin typeface="Calibri" panose="020F0502020204030204" pitchFamily="34" charset="0"/>
                <a:cs typeface="Comic Sans MS"/>
              </a:rPr>
              <a:t>aplikasi</a:t>
            </a:r>
            <a:r>
              <a:rPr lang="en-GB" sz="2000" spc="-5" dirty="0">
                <a:solidFill>
                  <a:srgbClr val="404040"/>
                </a:solidFill>
                <a:latin typeface="Calibri" panose="020F0502020204030204" pitchFamily="34" charset="0"/>
                <a:cs typeface="Comic Sans MS"/>
              </a:rPr>
              <a:t>. </a:t>
            </a:r>
            <a:r>
              <a:rPr lang="en-GB" sz="2000" spc="-5" dirty="0" err="1">
                <a:solidFill>
                  <a:srgbClr val="404040"/>
                </a:solidFill>
                <a:latin typeface="Calibri" panose="020F0502020204030204" pitchFamily="34" charset="0"/>
                <a:cs typeface="Comic Sans MS"/>
              </a:rPr>
              <a:t>Terlepas</a:t>
            </a:r>
            <a:r>
              <a:rPr lang="en-GB" sz="2000" spc="-5" dirty="0">
                <a:solidFill>
                  <a:srgbClr val="404040"/>
                </a:solidFill>
                <a:latin typeface="Calibri" panose="020F0502020204030204" pitchFamily="34" charset="0"/>
                <a:cs typeface="Comic Sans MS"/>
              </a:rPr>
              <a:t> </a:t>
            </a:r>
            <a:r>
              <a:rPr lang="en-GB" sz="2000" spc="-5" dirty="0" err="1">
                <a:solidFill>
                  <a:srgbClr val="404040"/>
                </a:solidFill>
                <a:latin typeface="Calibri" panose="020F0502020204030204" pitchFamily="34" charset="0"/>
                <a:cs typeface="Comic Sans MS"/>
              </a:rPr>
              <a:t>dari</a:t>
            </a:r>
            <a:r>
              <a:rPr lang="en-GB" sz="2000" spc="-5" dirty="0">
                <a:solidFill>
                  <a:srgbClr val="404040"/>
                </a:solidFill>
                <a:latin typeface="Calibri" panose="020F0502020204030204" pitchFamily="34" charset="0"/>
                <a:cs typeface="Comic Sans MS"/>
              </a:rPr>
              <a:t> </a:t>
            </a:r>
            <a:r>
              <a:rPr lang="en-GB" sz="2000" spc="-5" dirty="0" err="1">
                <a:solidFill>
                  <a:srgbClr val="404040"/>
                </a:solidFill>
                <a:latin typeface="Calibri" panose="020F0502020204030204" pitchFamily="34" charset="0"/>
                <a:cs typeface="Comic Sans MS"/>
              </a:rPr>
              <a:t>tingkat</a:t>
            </a:r>
            <a:r>
              <a:rPr lang="en-GB" sz="2000" spc="-5" dirty="0">
                <a:solidFill>
                  <a:srgbClr val="404040"/>
                </a:solidFill>
                <a:latin typeface="Calibri" panose="020F0502020204030204" pitchFamily="34" charset="0"/>
                <a:cs typeface="Comic Sans MS"/>
              </a:rPr>
              <a:t> </a:t>
            </a:r>
            <a:r>
              <a:rPr lang="en-GB" sz="2000" spc="-5" dirty="0" err="1">
                <a:solidFill>
                  <a:srgbClr val="404040"/>
                </a:solidFill>
                <a:latin typeface="Calibri" panose="020F0502020204030204" pitchFamily="34" charset="0"/>
                <a:cs typeface="Comic Sans MS"/>
              </a:rPr>
              <a:t>detailnya</a:t>
            </a:r>
            <a:r>
              <a:rPr lang="en-GB" sz="2000" spc="-5" dirty="0">
                <a:solidFill>
                  <a:srgbClr val="404040"/>
                </a:solidFill>
                <a:latin typeface="Calibri" panose="020F0502020204030204" pitchFamily="34" charset="0"/>
                <a:cs typeface="Comic Sans MS"/>
              </a:rPr>
              <a:t>, </a:t>
            </a:r>
            <a:r>
              <a:rPr lang="en-GB" sz="2000" spc="-5" dirty="0" err="1">
                <a:solidFill>
                  <a:srgbClr val="404040"/>
                </a:solidFill>
                <a:latin typeface="Calibri" panose="020F0502020204030204" pitchFamily="34" charset="0"/>
                <a:cs typeface="Comic Sans MS"/>
              </a:rPr>
              <a:t>dokumentasi</a:t>
            </a:r>
            <a:r>
              <a:rPr lang="en-GB" sz="2000" spc="-5" dirty="0">
                <a:solidFill>
                  <a:srgbClr val="404040"/>
                </a:solidFill>
                <a:latin typeface="Calibri" panose="020F0502020204030204" pitchFamily="34" charset="0"/>
                <a:cs typeface="Comic Sans MS"/>
              </a:rPr>
              <a:t> </a:t>
            </a:r>
            <a:r>
              <a:rPr lang="en-GB" sz="2000" spc="-5" dirty="0" err="1">
                <a:solidFill>
                  <a:srgbClr val="404040"/>
                </a:solidFill>
                <a:latin typeface="Calibri" panose="020F0502020204030204" pitchFamily="34" charset="0"/>
                <a:cs typeface="Comic Sans MS"/>
              </a:rPr>
              <a:t>pendukung</a:t>
            </a:r>
            <a:r>
              <a:rPr lang="en-GB" sz="2000" spc="-5" dirty="0">
                <a:solidFill>
                  <a:srgbClr val="404040"/>
                </a:solidFill>
                <a:latin typeface="Calibri" panose="020F0502020204030204" pitchFamily="34" charset="0"/>
                <a:cs typeface="Comic Sans MS"/>
              </a:rPr>
              <a:t> </a:t>
            </a:r>
            <a:r>
              <a:rPr lang="en-GB" sz="2000" spc="-5" dirty="0" err="1">
                <a:solidFill>
                  <a:srgbClr val="404040"/>
                </a:solidFill>
                <a:latin typeface="Calibri" panose="020F0502020204030204" pitchFamily="34" charset="0"/>
                <a:cs typeface="Comic Sans MS"/>
              </a:rPr>
              <a:t>harus</a:t>
            </a:r>
            <a:r>
              <a:rPr lang="en-GB" sz="2000" spc="-5" dirty="0">
                <a:solidFill>
                  <a:srgbClr val="404040"/>
                </a:solidFill>
                <a:latin typeface="Calibri" panose="020F0502020204030204" pitchFamily="34" charset="0"/>
                <a:cs typeface="Comic Sans MS"/>
              </a:rPr>
              <a:t> </a:t>
            </a:r>
            <a:r>
              <a:rPr lang="en-GB" sz="2000" spc="-5" dirty="0" err="1">
                <a:solidFill>
                  <a:srgbClr val="404040"/>
                </a:solidFill>
                <a:latin typeface="Calibri" panose="020F0502020204030204" pitchFamily="34" charset="0"/>
                <a:cs typeface="Comic Sans MS"/>
              </a:rPr>
              <a:t>memberikan</a:t>
            </a:r>
            <a:r>
              <a:rPr lang="en-GB" sz="2000" spc="-5" dirty="0">
                <a:solidFill>
                  <a:srgbClr val="404040"/>
                </a:solidFill>
                <a:latin typeface="Calibri" panose="020F0502020204030204" pitchFamily="34" charset="0"/>
                <a:cs typeface="Comic Sans MS"/>
              </a:rPr>
              <a:t> </a:t>
            </a:r>
            <a:r>
              <a:rPr lang="en-GB" sz="2000" spc="-5" dirty="0" err="1">
                <a:solidFill>
                  <a:srgbClr val="404040"/>
                </a:solidFill>
                <a:latin typeface="Calibri" panose="020F0502020204030204" pitchFamily="34" charset="0"/>
                <a:cs typeface="Comic Sans MS"/>
              </a:rPr>
              <a:t>pemahaman</a:t>
            </a:r>
            <a:r>
              <a:rPr lang="en-GB" sz="2000" spc="-5" dirty="0">
                <a:solidFill>
                  <a:srgbClr val="404040"/>
                </a:solidFill>
                <a:latin typeface="Calibri" panose="020F0502020204030204" pitchFamily="34" charset="0"/>
                <a:cs typeface="Comic Sans MS"/>
              </a:rPr>
              <a:t> yang </a:t>
            </a:r>
            <a:r>
              <a:rPr lang="en-GB" sz="2000" spc="-5" dirty="0" err="1">
                <a:solidFill>
                  <a:srgbClr val="404040"/>
                </a:solidFill>
                <a:latin typeface="Calibri" panose="020F0502020204030204" pitchFamily="34" charset="0"/>
                <a:cs typeface="Comic Sans MS"/>
              </a:rPr>
              <a:t>jelas</a:t>
            </a:r>
            <a:r>
              <a:rPr lang="en-GB" sz="2000" spc="-5" dirty="0">
                <a:solidFill>
                  <a:srgbClr val="404040"/>
                </a:solidFill>
                <a:latin typeface="Calibri" panose="020F0502020204030204" pitchFamily="34" charset="0"/>
                <a:cs typeface="Comic Sans MS"/>
              </a:rPr>
              <a:t> </a:t>
            </a:r>
            <a:r>
              <a:rPr lang="en-GB" sz="2000" spc="-5" dirty="0" err="1">
                <a:solidFill>
                  <a:srgbClr val="404040"/>
                </a:solidFill>
                <a:latin typeface="Calibri" panose="020F0502020204030204" pitchFamily="34" charset="0"/>
                <a:cs typeface="Comic Sans MS"/>
              </a:rPr>
              <a:t>dan</a:t>
            </a:r>
            <a:r>
              <a:rPr lang="en-GB" sz="2000" spc="-5" dirty="0">
                <a:solidFill>
                  <a:srgbClr val="404040"/>
                </a:solidFill>
                <a:latin typeface="Calibri" panose="020F0502020204030204" pitchFamily="34" charset="0"/>
                <a:cs typeface="Comic Sans MS"/>
              </a:rPr>
              <a:t> </a:t>
            </a:r>
            <a:r>
              <a:rPr lang="en-GB" sz="2000" spc="-5" dirty="0" err="1">
                <a:solidFill>
                  <a:srgbClr val="404040"/>
                </a:solidFill>
                <a:latin typeface="Calibri" panose="020F0502020204030204" pitchFamily="34" charset="0"/>
                <a:cs typeface="Comic Sans MS"/>
              </a:rPr>
              <a:t>lengkap</a:t>
            </a:r>
            <a:r>
              <a:rPr lang="en-GB" sz="2000" spc="-5" dirty="0">
                <a:solidFill>
                  <a:srgbClr val="404040"/>
                </a:solidFill>
                <a:latin typeface="Calibri" panose="020F0502020204030204" pitchFamily="34" charset="0"/>
                <a:cs typeface="Comic Sans MS"/>
              </a:rPr>
              <a:t> </a:t>
            </a:r>
            <a:r>
              <a:rPr lang="en-GB" sz="2000" spc="-5" dirty="0" err="1">
                <a:solidFill>
                  <a:srgbClr val="404040"/>
                </a:solidFill>
                <a:latin typeface="Calibri" panose="020F0502020204030204" pitchFamily="34" charset="0"/>
                <a:cs typeface="Comic Sans MS"/>
              </a:rPr>
              <a:t>tentang</a:t>
            </a:r>
            <a:r>
              <a:rPr lang="en-GB" sz="2000" spc="-5" dirty="0">
                <a:solidFill>
                  <a:srgbClr val="404040"/>
                </a:solidFill>
                <a:latin typeface="Calibri" panose="020F0502020204030204" pitchFamily="34" charset="0"/>
                <a:cs typeface="Comic Sans MS"/>
              </a:rPr>
              <a:t> </a:t>
            </a:r>
            <a:r>
              <a:rPr lang="en-GB" sz="2000" spc="-5" dirty="0" err="1">
                <a:solidFill>
                  <a:srgbClr val="404040"/>
                </a:solidFill>
                <a:latin typeface="Calibri" panose="020F0502020204030204" pitchFamily="34" charset="0"/>
                <a:cs typeface="Comic Sans MS"/>
              </a:rPr>
              <a:t>bagaimana</a:t>
            </a:r>
            <a:r>
              <a:rPr lang="en-GB" sz="2000" spc="-5" dirty="0">
                <a:solidFill>
                  <a:srgbClr val="404040"/>
                </a:solidFill>
                <a:latin typeface="Calibri" panose="020F0502020204030204" pitchFamily="34" charset="0"/>
                <a:cs typeface="Comic Sans MS"/>
              </a:rPr>
              <a:t> </a:t>
            </a:r>
            <a:r>
              <a:rPr lang="en-GB" sz="2000" spc="-5" dirty="0" err="1">
                <a:solidFill>
                  <a:srgbClr val="404040"/>
                </a:solidFill>
                <a:latin typeface="Calibri" panose="020F0502020204030204" pitchFamily="34" charset="0"/>
                <a:cs typeface="Comic Sans MS"/>
              </a:rPr>
              <a:t>estimasi</a:t>
            </a:r>
            <a:r>
              <a:rPr lang="en-GB" sz="2000" spc="-5" dirty="0">
                <a:solidFill>
                  <a:srgbClr val="404040"/>
                </a:solidFill>
                <a:latin typeface="Calibri" panose="020F0502020204030204" pitchFamily="34" charset="0"/>
                <a:cs typeface="Comic Sans MS"/>
              </a:rPr>
              <a:t> </a:t>
            </a:r>
            <a:r>
              <a:rPr lang="en-GB" sz="2000" spc="-5" dirty="0" err="1">
                <a:solidFill>
                  <a:srgbClr val="404040"/>
                </a:solidFill>
                <a:latin typeface="Calibri" panose="020F0502020204030204" pitchFamily="34" charset="0"/>
                <a:cs typeface="Comic Sans MS"/>
              </a:rPr>
              <a:t>durasi</a:t>
            </a:r>
            <a:r>
              <a:rPr lang="en-GB" sz="2000" spc="-5" dirty="0">
                <a:solidFill>
                  <a:srgbClr val="404040"/>
                </a:solidFill>
                <a:latin typeface="Calibri" panose="020F0502020204030204" pitchFamily="34" charset="0"/>
                <a:cs typeface="Comic Sans MS"/>
              </a:rPr>
              <a:t> </a:t>
            </a:r>
            <a:r>
              <a:rPr lang="en-GB" sz="2000" spc="-5" dirty="0" err="1">
                <a:solidFill>
                  <a:srgbClr val="404040"/>
                </a:solidFill>
                <a:latin typeface="Calibri" panose="020F0502020204030204" pitchFamily="34" charset="0"/>
                <a:cs typeface="Comic Sans MS"/>
              </a:rPr>
              <a:t>diperoleh</a:t>
            </a:r>
            <a:endParaRPr lang="en-GB" sz="2000" spc="-5" dirty="0">
              <a:solidFill>
                <a:srgbClr val="404040"/>
              </a:solidFill>
              <a:latin typeface="Calibri" panose="020F0502020204030204" pitchFamily="34" charset="0"/>
              <a:cs typeface="Comic Sans MS"/>
            </a:endParaRPr>
          </a:p>
          <a:p>
            <a:pPr defTabSz="1511300">
              <a:lnSpc>
                <a:spcPct val="90000"/>
              </a:lnSpc>
              <a:spcBef>
                <a:spcPct val="0"/>
              </a:spcBef>
              <a:spcAft>
                <a:spcPct val="35000"/>
              </a:spcAft>
            </a:pPr>
            <a:endParaRPr lang="en-US" sz="2000" dirty="0">
              <a:solidFill>
                <a:schemeClr val="tx1"/>
              </a:solidFill>
            </a:endParaRPr>
          </a:p>
          <a:p>
            <a:pPr defTabSz="1511300">
              <a:lnSpc>
                <a:spcPct val="90000"/>
              </a:lnSpc>
              <a:spcBef>
                <a:spcPct val="0"/>
              </a:spcBef>
              <a:spcAft>
                <a:spcPct val="35000"/>
              </a:spcAft>
            </a:pPr>
            <a:endParaRPr lang="en-US" sz="2000" spc="-4" dirty="0">
              <a:solidFill>
                <a:schemeClr val="tx1"/>
              </a:solidFill>
              <a:cs typeface="Comic Sans MS"/>
            </a:endParaRPr>
          </a:p>
          <a:p>
            <a:pPr lvl="0" defTabSz="1511300">
              <a:lnSpc>
                <a:spcPct val="90000"/>
              </a:lnSpc>
              <a:spcBef>
                <a:spcPct val="0"/>
              </a:spcBef>
              <a:spcAft>
                <a:spcPct val="35000"/>
              </a:spcAft>
            </a:pPr>
            <a:endParaRPr lang="en-US" sz="2000" spc="-4" dirty="0">
              <a:solidFill>
                <a:schemeClr val="tx1"/>
              </a:solidFill>
              <a:cs typeface="Comic Sans MS"/>
            </a:endParaRPr>
          </a:p>
        </p:txBody>
      </p:sp>
      <p:sp>
        <p:nvSpPr>
          <p:cNvPr id="8" name="Freeform 7"/>
          <p:cNvSpPr/>
          <p:nvPr/>
        </p:nvSpPr>
        <p:spPr>
          <a:xfrm>
            <a:off x="644909" y="5039478"/>
            <a:ext cx="10246004" cy="1618740"/>
          </a:xfrm>
          <a:custGeom>
            <a:avLst/>
            <a:gdLst>
              <a:gd name="connsiteX0" fmla="*/ 0 w 10246004"/>
              <a:gd name="connsiteY0" fmla="*/ 0 h 1618740"/>
              <a:gd name="connsiteX1" fmla="*/ 10246004 w 10246004"/>
              <a:gd name="connsiteY1" fmla="*/ 0 h 1618740"/>
              <a:gd name="connsiteX2" fmla="*/ 10246004 w 10246004"/>
              <a:gd name="connsiteY2" fmla="*/ 1618740 h 1618740"/>
              <a:gd name="connsiteX3" fmla="*/ 0 w 10246004"/>
              <a:gd name="connsiteY3" fmla="*/ 1618740 h 1618740"/>
              <a:gd name="connsiteX4" fmla="*/ 0 w 10246004"/>
              <a:gd name="connsiteY4" fmla="*/ 0 h 1618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46004" h="1618740">
                <a:moveTo>
                  <a:pt x="0" y="0"/>
                </a:moveTo>
                <a:lnTo>
                  <a:pt x="10246004" y="0"/>
                </a:lnTo>
                <a:lnTo>
                  <a:pt x="10246004" y="1618740"/>
                </a:lnTo>
                <a:lnTo>
                  <a:pt x="0" y="1618740"/>
                </a:lnTo>
                <a:lnTo>
                  <a:pt x="0" y="0"/>
                </a:lnTo>
                <a:close/>
              </a:path>
            </a:pathLst>
          </a:custGeom>
        </p:spPr>
        <p:style>
          <a:lnRef idx="1">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25311" tIns="43180" rIns="241808" bIns="43180" numCol="1" spcCol="1270" anchor="t" anchorCtr="0">
            <a:noAutofit/>
          </a:bodyPr>
          <a:lstStyle/>
          <a:p>
            <a:pPr marL="228600" lvl="1" indent="-228600" algn="l" defTabSz="1200150" rtl="0">
              <a:lnSpc>
                <a:spcPct val="90000"/>
              </a:lnSpc>
              <a:spcBef>
                <a:spcPct val="0"/>
              </a:spcBef>
              <a:spcAft>
                <a:spcPct val="20000"/>
              </a:spcAft>
              <a:buChar char="••"/>
            </a:pPr>
            <a:endParaRPr kumimoji="0" lang="en-US" sz="2700" b="0" i="0" u="none" strike="noStrike" kern="1200" cap="none" spc="-4" normalizeH="0" baseline="0" noProof="0" dirty="0">
              <a:ln>
                <a:noFill/>
              </a:ln>
              <a:solidFill>
                <a:schemeClr val="tx1"/>
              </a:solidFill>
              <a:effectLst/>
              <a:uLnTx/>
              <a:uFillTx/>
              <a:latin typeface="Calibri"/>
              <a:ea typeface="+mn-ea"/>
              <a:cs typeface="Comic Sans MS"/>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9710" y="3309272"/>
            <a:ext cx="701988" cy="701988"/>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3227" y="4710523"/>
            <a:ext cx="850853" cy="850853"/>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59710" y="5966965"/>
            <a:ext cx="657916" cy="657916"/>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9775" y="1885680"/>
            <a:ext cx="541857" cy="541857"/>
          </a:xfrm>
          <a:prstGeom prst="rect">
            <a:avLst/>
          </a:prstGeom>
        </p:spPr>
      </p:pic>
    </p:spTree>
    <p:extLst>
      <p:ext uri="{BB962C8B-B14F-4D97-AF65-F5344CB8AC3E}">
        <p14:creationId xmlns:p14="http://schemas.microsoft.com/office/powerpoint/2010/main" val="418352319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bwMode="auto">
          <a:xfrm>
            <a:off x="50639" y="75561"/>
            <a:ext cx="10542334" cy="639228"/>
          </a:xfrm>
          <a:prstGeom prst="rect">
            <a:avLst/>
          </a:prstGeom>
          <a:solidFill>
            <a:srgbClr val="FFC000"/>
          </a:solidFill>
          <a:ln>
            <a:solidFill>
              <a:schemeClr val="accent2">
                <a:lumMod val="75000"/>
              </a:schemeClr>
            </a:solidFill>
          </a:ln>
          <a:extLst>
            <a:ext uri="{909E8E84-426E-40dd-AFC4-6F175D3DCCD1}">
              <a14:hiddenFill xmlns:a14="http://schemas.microsoft.com/office/drawing/2010/main" xmlns="">
                <a:solidFill>
                  <a:srgbClr val="FFFFFF"/>
                </a:solidFill>
              </a14:hiddenFill>
            </a:ext>
          </a:extLst>
        </p:spPr>
        <p:txBody>
          <a:bodyPr vert="horz" wrap="square" lIns="84406" tIns="42203" rIns="84406" bIns="42203" numCol="1" anchor="t" anchorCtr="0" compatLnSpc="1">
            <a:prstTxWarp prst="textNoShape">
              <a:avLst/>
            </a:prstTxWarp>
            <a:spAutoFit/>
          </a:bodyPr>
          <a:lstStyle>
            <a:lvl1pPr algn="ctr" rtl="0" eaLnBrk="0" fontAlgn="base" hangingPunct="0">
              <a:spcBef>
                <a:spcPct val="0"/>
              </a:spcBef>
              <a:spcAft>
                <a:spcPct val="0"/>
              </a:spcAft>
              <a:defRPr sz="4400" kern="1200">
                <a:solidFill>
                  <a:schemeClr val="tx1"/>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2pPr>
            <a:lvl3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3pPr>
            <a:lvl4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4pPr>
            <a:lvl5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algn="l" eaLnBrk="1" hangingPunct="1"/>
            <a:r>
              <a:rPr lang="en-US" sz="3600" b="1" dirty="0">
                <a:effectLst>
                  <a:outerShdw blurRad="38100" dist="38100" dir="2700000" algn="tl">
                    <a:srgbClr val="000000">
                      <a:alpha val="43137"/>
                    </a:srgbClr>
                  </a:outerShdw>
                </a:effectLst>
              </a:rPr>
              <a:t>Develop Schedule</a:t>
            </a:r>
            <a:r>
              <a:rPr lang="en-US" sz="3600" b="1" dirty="0"/>
              <a:t> </a:t>
            </a:r>
            <a:r>
              <a:rPr lang="en-US" sz="3600" b="1" dirty="0">
                <a:effectLst>
                  <a:outerShdw blurRad="38100" dist="38100" dir="2700000" algn="tl">
                    <a:srgbClr val="000000">
                      <a:alpha val="43137"/>
                    </a:srgbClr>
                  </a:outerShdw>
                </a:effectLst>
              </a:rPr>
              <a:t>: </a:t>
            </a:r>
            <a:r>
              <a:rPr lang="en-US" sz="3600" b="1" dirty="0">
                <a:solidFill>
                  <a:srgbClr val="FF0000"/>
                </a:solidFill>
                <a:effectLst>
                  <a:outerShdw blurRad="38100" dist="38100" dir="2700000" algn="tl">
                    <a:srgbClr val="000000">
                      <a:alpha val="43137"/>
                    </a:srgbClr>
                  </a:outerShdw>
                </a:effectLst>
              </a:rPr>
              <a:t>INPUT</a:t>
            </a:r>
            <a:endParaRPr lang="id-ID" sz="3600" b="1" dirty="0">
              <a:solidFill>
                <a:srgbClr val="FF0000"/>
              </a:solidFill>
              <a:effectLst>
                <a:outerShdw blurRad="38100" dist="38100" dir="2700000" algn="tl">
                  <a:srgbClr val="000000">
                    <a:alpha val="43137"/>
                  </a:srgbClr>
                </a:outerShdw>
              </a:effectLst>
              <a:cs typeface="Century Gothic" charset="0"/>
            </a:endParaRPr>
          </a:p>
        </p:txBody>
      </p:sp>
      <p:pic>
        <p:nvPicPr>
          <p:cNvPr id="13" name="Picture 12"/>
          <p:cNvPicPr/>
          <p:nvPr/>
        </p:nvPicPr>
        <p:blipFill>
          <a:blip r:embed="rId2" cstate="print"/>
          <a:srcRect/>
          <a:stretch>
            <a:fillRect/>
          </a:stretch>
        </p:blipFill>
        <p:spPr bwMode="auto">
          <a:xfrm>
            <a:off x="10754436" y="75561"/>
            <a:ext cx="1300214" cy="1193681"/>
          </a:xfrm>
          <a:prstGeom prst="rect">
            <a:avLst/>
          </a:prstGeom>
          <a:noFill/>
          <a:ln w="9525">
            <a:noFill/>
            <a:miter lim="800000"/>
            <a:headEnd/>
            <a:tailEnd/>
          </a:ln>
        </p:spPr>
      </p:pic>
      <p:sp>
        <p:nvSpPr>
          <p:cNvPr id="4" name="Freeform 3"/>
          <p:cNvSpPr/>
          <p:nvPr/>
        </p:nvSpPr>
        <p:spPr>
          <a:xfrm>
            <a:off x="416013" y="866396"/>
            <a:ext cx="11389300" cy="5767713"/>
          </a:xfrm>
          <a:custGeom>
            <a:avLst/>
            <a:gdLst>
              <a:gd name="connsiteX0" fmla="*/ 0 w 9811585"/>
              <a:gd name="connsiteY0" fmla="*/ 0 h 2630970"/>
              <a:gd name="connsiteX1" fmla="*/ 9811585 w 9811585"/>
              <a:gd name="connsiteY1" fmla="*/ 0 h 2630970"/>
              <a:gd name="connsiteX2" fmla="*/ 9811585 w 9811585"/>
              <a:gd name="connsiteY2" fmla="*/ 2630970 h 2630970"/>
              <a:gd name="connsiteX3" fmla="*/ 0 w 9811585"/>
              <a:gd name="connsiteY3" fmla="*/ 2630970 h 2630970"/>
              <a:gd name="connsiteX4" fmla="*/ 0 w 9811585"/>
              <a:gd name="connsiteY4" fmla="*/ 0 h 26309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11585" h="2630970">
                <a:moveTo>
                  <a:pt x="0" y="0"/>
                </a:moveTo>
                <a:lnTo>
                  <a:pt x="9811585" y="0"/>
                </a:lnTo>
                <a:lnTo>
                  <a:pt x="9811585" y="2630970"/>
                </a:lnTo>
                <a:lnTo>
                  <a:pt x="0" y="2630970"/>
                </a:lnTo>
                <a:lnTo>
                  <a:pt x="0" y="0"/>
                </a:lnTo>
                <a:close/>
              </a:path>
            </a:pathLst>
          </a:custGeom>
        </p:spPr>
        <p:style>
          <a:lnRef idx="1">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11518" tIns="39370" rIns="220472" bIns="39370" numCol="1" spcCol="1270" anchor="t" anchorCtr="0">
            <a:noAutofit/>
          </a:bodyPr>
          <a:lstStyle/>
          <a:p>
            <a:pPr marL="0" lvl="1" defTabSz="1066800">
              <a:lnSpc>
                <a:spcPct val="90000"/>
              </a:lnSpc>
              <a:spcBef>
                <a:spcPct val="0"/>
              </a:spcBef>
              <a:spcAft>
                <a:spcPct val="20000"/>
              </a:spcAft>
            </a:pPr>
            <a:r>
              <a:rPr lang="en-US" sz="2000" b="1" dirty="0"/>
              <a:t>Duration estimates</a:t>
            </a:r>
          </a:p>
          <a:p>
            <a:pPr marL="342900" lvl="1" indent="-342900" defTabSz="1066800">
              <a:lnSpc>
                <a:spcPct val="90000"/>
              </a:lnSpc>
              <a:spcBef>
                <a:spcPct val="0"/>
              </a:spcBef>
              <a:spcAft>
                <a:spcPct val="20000"/>
              </a:spcAft>
              <a:buFont typeface="Arial" panose="020B0604020202020204" pitchFamily="34" charset="0"/>
              <a:buChar char="•"/>
            </a:pPr>
            <a:r>
              <a:rPr lang="en-US" sz="2000" spc="-4" dirty="0" err="1">
                <a:solidFill>
                  <a:schemeClr val="tx1"/>
                </a:solidFill>
                <a:cs typeface="Comic Sans MS"/>
              </a:rPr>
              <a:t>Estimasi</a:t>
            </a:r>
            <a:r>
              <a:rPr lang="en-US" sz="2000" spc="-4" dirty="0">
                <a:solidFill>
                  <a:schemeClr val="tx1"/>
                </a:solidFill>
                <a:cs typeface="Comic Sans MS"/>
              </a:rPr>
              <a:t> </a:t>
            </a:r>
            <a:r>
              <a:rPr lang="en-US" sz="2000" spc="-4" dirty="0" err="1">
                <a:solidFill>
                  <a:schemeClr val="tx1"/>
                </a:solidFill>
                <a:cs typeface="Comic Sans MS"/>
              </a:rPr>
              <a:t>durasi</a:t>
            </a:r>
            <a:r>
              <a:rPr lang="en-US" sz="2000" spc="-4" dirty="0">
                <a:solidFill>
                  <a:schemeClr val="tx1"/>
                </a:solidFill>
                <a:cs typeface="Comic Sans MS"/>
              </a:rPr>
              <a:t> </a:t>
            </a:r>
            <a:r>
              <a:rPr lang="en-US" sz="2000" spc="-4" dirty="0" err="1">
                <a:solidFill>
                  <a:schemeClr val="tx1"/>
                </a:solidFill>
                <a:cs typeface="Comic Sans MS"/>
              </a:rPr>
              <a:t>berisi</a:t>
            </a:r>
            <a:r>
              <a:rPr lang="en-US" sz="2000" spc="-4" dirty="0">
                <a:solidFill>
                  <a:schemeClr val="tx1"/>
                </a:solidFill>
                <a:cs typeface="Comic Sans MS"/>
              </a:rPr>
              <a:t> </a:t>
            </a:r>
            <a:r>
              <a:rPr lang="en-US" sz="2000" spc="-4" dirty="0" err="1">
                <a:solidFill>
                  <a:schemeClr val="tx1"/>
                </a:solidFill>
                <a:cs typeface="Comic Sans MS"/>
              </a:rPr>
              <a:t>penilaian</a:t>
            </a:r>
            <a:r>
              <a:rPr lang="en-US" sz="2000" spc="-4" dirty="0">
                <a:solidFill>
                  <a:schemeClr val="tx1"/>
                </a:solidFill>
                <a:cs typeface="Comic Sans MS"/>
              </a:rPr>
              <a:t> </a:t>
            </a:r>
            <a:r>
              <a:rPr lang="en-US" sz="2000" spc="-4" dirty="0" err="1">
                <a:solidFill>
                  <a:schemeClr val="tx1"/>
                </a:solidFill>
                <a:cs typeface="Comic Sans MS"/>
              </a:rPr>
              <a:t>kuantitatif</a:t>
            </a:r>
            <a:r>
              <a:rPr lang="en-US" sz="2000" spc="-4" dirty="0">
                <a:solidFill>
                  <a:schemeClr val="tx1"/>
                </a:solidFill>
                <a:cs typeface="Comic Sans MS"/>
              </a:rPr>
              <a:t> </a:t>
            </a:r>
            <a:r>
              <a:rPr lang="en-US" sz="2000" spc="-4" dirty="0" err="1">
                <a:solidFill>
                  <a:schemeClr val="tx1"/>
                </a:solidFill>
                <a:cs typeface="Comic Sans MS"/>
              </a:rPr>
              <a:t>dari</a:t>
            </a:r>
            <a:r>
              <a:rPr lang="en-US" sz="2000" spc="-4" dirty="0">
                <a:solidFill>
                  <a:schemeClr val="tx1"/>
                </a:solidFill>
                <a:cs typeface="Comic Sans MS"/>
              </a:rPr>
              <a:t> </a:t>
            </a:r>
            <a:r>
              <a:rPr lang="en-US" sz="2000" spc="-4" dirty="0" err="1">
                <a:solidFill>
                  <a:schemeClr val="tx1"/>
                </a:solidFill>
                <a:cs typeface="Comic Sans MS"/>
              </a:rPr>
              <a:t>kemungkinan</a:t>
            </a:r>
            <a:r>
              <a:rPr lang="en-US" sz="2000" spc="-4" dirty="0">
                <a:solidFill>
                  <a:schemeClr val="tx1"/>
                </a:solidFill>
                <a:cs typeface="Comic Sans MS"/>
              </a:rPr>
              <a:t> </a:t>
            </a:r>
            <a:r>
              <a:rPr lang="en-US" sz="2000" spc="-4" dirty="0" err="1">
                <a:solidFill>
                  <a:schemeClr val="tx1"/>
                </a:solidFill>
                <a:cs typeface="Comic Sans MS"/>
              </a:rPr>
              <a:t>jumlah</a:t>
            </a:r>
            <a:r>
              <a:rPr lang="en-US" sz="2000" spc="-4" dirty="0">
                <a:solidFill>
                  <a:schemeClr val="tx1"/>
                </a:solidFill>
                <a:cs typeface="Comic Sans MS"/>
              </a:rPr>
              <a:t> </a:t>
            </a:r>
            <a:r>
              <a:rPr lang="en-US" sz="2000" spc="-4" dirty="0" err="1">
                <a:solidFill>
                  <a:schemeClr val="tx1"/>
                </a:solidFill>
                <a:cs typeface="Comic Sans MS"/>
              </a:rPr>
              <a:t>periode</a:t>
            </a:r>
            <a:r>
              <a:rPr lang="en-US" sz="2000" spc="-4" dirty="0">
                <a:solidFill>
                  <a:schemeClr val="tx1"/>
                </a:solidFill>
                <a:cs typeface="Comic Sans MS"/>
              </a:rPr>
              <a:t> </a:t>
            </a:r>
            <a:r>
              <a:rPr lang="en-US" sz="2000" spc="-4" dirty="0" err="1">
                <a:solidFill>
                  <a:schemeClr val="tx1"/>
                </a:solidFill>
                <a:cs typeface="Comic Sans MS"/>
              </a:rPr>
              <a:t>kerja</a:t>
            </a:r>
            <a:r>
              <a:rPr lang="en-US" sz="2000" spc="-4" dirty="0">
                <a:solidFill>
                  <a:schemeClr val="tx1"/>
                </a:solidFill>
                <a:cs typeface="Comic Sans MS"/>
              </a:rPr>
              <a:t> yang </a:t>
            </a:r>
            <a:r>
              <a:rPr lang="en-US" sz="2000" spc="-4" dirty="0" err="1">
                <a:solidFill>
                  <a:schemeClr val="tx1"/>
                </a:solidFill>
                <a:cs typeface="Comic Sans MS"/>
              </a:rPr>
              <a:t>akan</a:t>
            </a:r>
            <a:r>
              <a:rPr lang="en-US" sz="2000" spc="-4" dirty="0">
                <a:solidFill>
                  <a:schemeClr val="tx1"/>
                </a:solidFill>
                <a:cs typeface="Comic Sans MS"/>
              </a:rPr>
              <a:t> </a:t>
            </a:r>
            <a:r>
              <a:rPr lang="en-US" sz="2000" spc="-4" dirty="0" err="1">
                <a:solidFill>
                  <a:schemeClr val="tx1"/>
                </a:solidFill>
                <a:cs typeface="Comic Sans MS"/>
              </a:rPr>
              <a:t>dibutuhkan</a:t>
            </a:r>
            <a:r>
              <a:rPr lang="en-US" sz="2000" spc="-4" dirty="0">
                <a:solidFill>
                  <a:schemeClr val="tx1"/>
                </a:solidFill>
                <a:cs typeface="Comic Sans MS"/>
              </a:rPr>
              <a:t> </a:t>
            </a:r>
            <a:r>
              <a:rPr lang="en-US" sz="2000" spc="-4" dirty="0" err="1">
                <a:solidFill>
                  <a:schemeClr val="tx1"/>
                </a:solidFill>
                <a:cs typeface="Comic Sans MS"/>
              </a:rPr>
              <a:t>untuk</a:t>
            </a:r>
            <a:r>
              <a:rPr lang="en-US" sz="2000" spc="-4" dirty="0">
                <a:solidFill>
                  <a:schemeClr val="tx1"/>
                </a:solidFill>
                <a:cs typeface="Comic Sans MS"/>
              </a:rPr>
              <a:t> </a:t>
            </a:r>
            <a:r>
              <a:rPr lang="en-US" sz="2000" spc="-4" dirty="0" err="1">
                <a:solidFill>
                  <a:schemeClr val="tx1"/>
                </a:solidFill>
                <a:cs typeface="Comic Sans MS"/>
              </a:rPr>
              <a:t>menyelesaikan</a:t>
            </a:r>
            <a:r>
              <a:rPr lang="en-US" sz="2000" spc="-4" dirty="0">
                <a:solidFill>
                  <a:schemeClr val="tx1"/>
                </a:solidFill>
                <a:cs typeface="Comic Sans MS"/>
              </a:rPr>
              <a:t> </a:t>
            </a:r>
            <a:r>
              <a:rPr lang="en-US" sz="2000" spc="-4" dirty="0" err="1">
                <a:solidFill>
                  <a:schemeClr val="tx1"/>
                </a:solidFill>
                <a:cs typeface="Comic Sans MS"/>
              </a:rPr>
              <a:t>suatu</a:t>
            </a:r>
            <a:r>
              <a:rPr lang="en-US" sz="2000" spc="-4" dirty="0">
                <a:solidFill>
                  <a:schemeClr val="tx1"/>
                </a:solidFill>
                <a:cs typeface="Comic Sans MS"/>
              </a:rPr>
              <a:t> </a:t>
            </a:r>
            <a:r>
              <a:rPr lang="en-US" sz="2000" spc="-4" dirty="0" err="1">
                <a:solidFill>
                  <a:schemeClr val="tx1"/>
                </a:solidFill>
                <a:cs typeface="Comic Sans MS"/>
              </a:rPr>
              <a:t>kegiatan</a:t>
            </a:r>
            <a:r>
              <a:rPr lang="en-US" sz="2000" spc="-4" dirty="0">
                <a:solidFill>
                  <a:schemeClr val="tx1"/>
                </a:solidFill>
                <a:cs typeface="Comic Sans MS"/>
              </a:rPr>
              <a:t>. </a:t>
            </a:r>
            <a:r>
              <a:rPr lang="en-US" sz="2000" spc="-4" dirty="0" err="1">
                <a:solidFill>
                  <a:schemeClr val="tx1"/>
                </a:solidFill>
                <a:cs typeface="Comic Sans MS"/>
              </a:rPr>
              <a:t>Ini</a:t>
            </a:r>
            <a:r>
              <a:rPr lang="en-US" sz="2000" spc="-4" dirty="0">
                <a:solidFill>
                  <a:schemeClr val="tx1"/>
                </a:solidFill>
                <a:cs typeface="Comic Sans MS"/>
              </a:rPr>
              <a:t> </a:t>
            </a:r>
            <a:r>
              <a:rPr lang="en-US" sz="2000" spc="-4" dirty="0" err="1">
                <a:solidFill>
                  <a:schemeClr val="tx1"/>
                </a:solidFill>
                <a:cs typeface="Comic Sans MS"/>
              </a:rPr>
              <a:t>akan</a:t>
            </a:r>
            <a:r>
              <a:rPr lang="en-US" sz="2000" spc="-4" dirty="0">
                <a:solidFill>
                  <a:schemeClr val="tx1"/>
                </a:solidFill>
                <a:cs typeface="Comic Sans MS"/>
              </a:rPr>
              <a:t> </a:t>
            </a:r>
            <a:r>
              <a:rPr lang="en-US" sz="2000" spc="-4" dirty="0" err="1">
                <a:solidFill>
                  <a:schemeClr val="tx1"/>
                </a:solidFill>
                <a:cs typeface="Comic Sans MS"/>
              </a:rPr>
              <a:t>digunakan</a:t>
            </a:r>
            <a:r>
              <a:rPr lang="en-US" sz="2000" spc="-4" dirty="0">
                <a:solidFill>
                  <a:schemeClr val="tx1"/>
                </a:solidFill>
                <a:cs typeface="Comic Sans MS"/>
              </a:rPr>
              <a:t> </a:t>
            </a:r>
            <a:r>
              <a:rPr lang="en-US" sz="2000" spc="-4" dirty="0" err="1">
                <a:solidFill>
                  <a:schemeClr val="tx1"/>
                </a:solidFill>
                <a:cs typeface="Comic Sans MS"/>
              </a:rPr>
              <a:t>untuk</a:t>
            </a:r>
            <a:r>
              <a:rPr lang="en-US" sz="2000" spc="-4" dirty="0">
                <a:solidFill>
                  <a:schemeClr val="tx1"/>
                </a:solidFill>
                <a:cs typeface="Comic Sans MS"/>
              </a:rPr>
              <a:t> </a:t>
            </a:r>
            <a:r>
              <a:rPr lang="en-US" sz="2000" spc="-4" dirty="0" err="1">
                <a:solidFill>
                  <a:schemeClr val="tx1"/>
                </a:solidFill>
                <a:cs typeface="Comic Sans MS"/>
              </a:rPr>
              <a:t>menghitung</a:t>
            </a:r>
            <a:r>
              <a:rPr lang="en-US" sz="2000" spc="-4" dirty="0">
                <a:solidFill>
                  <a:schemeClr val="tx1"/>
                </a:solidFill>
                <a:cs typeface="Comic Sans MS"/>
              </a:rPr>
              <a:t> </a:t>
            </a:r>
            <a:r>
              <a:rPr lang="en-US" sz="2000" spc="-4" dirty="0" err="1">
                <a:solidFill>
                  <a:schemeClr val="tx1"/>
                </a:solidFill>
                <a:cs typeface="Comic Sans MS"/>
              </a:rPr>
              <a:t>Jadwal</a:t>
            </a:r>
            <a:r>
              <a:rPr lang="en-US" sz="2000" spc="-4" dirty="0">
                <a:solidFill>
                  <a:schemeClr val="tx1"/>
                </a:solidFill>
                <a:cs typeface="Comic Sans MS"/>
              </a:rPr>
              <a:t>.</a:t>
            </a:r>
          </a:p>
          <a:p>
            <a:pPr marL="0" lvl="1" defTabSz="1066800">
              <a:lnSpc>
                <a:spcPct val="90000"/>
              </a:lnSpc>
              <a:spcBef>
                <a:spcPct val="0"/>
              </a:spcBef>
              <a:spcAft>
                <a:spcPct val="20000"/>
              </a:spcAft>
            </a:pPr>
            <a:endParaRPr lang="en-US" sz="2000" spc="-4" dirty="0">
              <a:solidFill>
                <a:schemeClr val="tx1"/>
              </a:solidFill>
              <a:cs typeface="Comic Sans MS"/>
            </a:endParaRPr>
          </a:p>
          <a:p>
            <a:pPr marL="0" lvl="1" defTabSz="1066800">
              <a:lnSpc>
                <a:spcPct val="90000"/>
              </a:lnSpc>
              <a:spcBef>
                <a:spcPct val="0"/>
              </a:spcBef>
              <a:spcAft>
                <a:spcPct val="20000"/>
              </a:spcAft>
            </a:pPr>
            <a:r>
              <a:rPr lang="en-US" sz="2000" b="1" dirty="0"/>
              <a:t>Lessons learned</a:t>
            </a:r>
          </a:p>
          <a:p>
            <a:pPr marL="342900" lvl="1" indent="-342900" algn="just" defTabSz="1066800">
              <a:lnSpc>
                <a:spcPct val="90000"/>
              </a:lnSpc>
              <a:spcBef>
                <a:spcPct val="0"/>
              </a:spcBef>
              <a:spcAft>
                <a:spcPct val="20000"/>
              </a:spcAft>
              <a:buFont typeface="Arial" panose="020B0604020202020204" pitchFamily="34" charset="0"/>
              <a:buChar char="•"/>
            </a:pPr>
            <a:r>
              <a:rPr lang="en-US" sz="2000" spc="-4" dirty="0">
                <a:solidFill>
                  <a:schemeClr val="tx1"/>
                </a:solidFill>
                <a:cs typeface="Comic Sans MS"/>
              </a:rPr>
              <a:t>Lesson learned yang </a:t>
            </a:r>
            <a:r>
              <a:rPr lang="en-US" sz="2000" spc="-4" dirty="0" err="1">
                <a:solidFill>
                  <a:schemeClr val="tx1"/>
                </a:solidFill>
                <a:cs typeface="Comic Sans MS"/>
              </a:rPr>
              <a:t>dipelajari</a:t>
            </a:r>
            <a:r>
              <a:rPr lang="en-US" sz="2000" spc="-4" dirty="0">
                <a:solidFill>
                  <a:schemeClr val="tx1"/>
                </a:solidFill>
                <a:cs typeface="Comic Sans MS"/>
              </a:rPr>
              <a:t> </a:t>
            </a:r>
            <a:r>
              <a:rPr lang="en-US" sz="2000" spc="-4" dirty="0" err="1">
                <a:solidFill>
                  <a:schemeClr val="tx1"/>
                </a:solidFill>
                <a:cs typeface="Comic Sans MS"/>
              </a:rPr>
              <a:t>sebelumnya</a:t>
            </a:r>
            <a:r>
              <a:rPr lang="en-US" sz="2000" spc="-4" dirty="0">
                <a:solidFill>
                  <a:schemeClr val="tx1"/>
                </a:solidFill>
                <a:cs typeface="Comic Sans MS"/>
              </a:rPr>
              <a:t> </a:t>
            </a:r>
            <a:r>
              <a:rPr lang="en-US" sz="2000" spc="-4" dirty="0" err="1">
                <a:solidFill>
                  <a:schemeClr val="tx1"/>
                </a:solidFill>
                <a:cs typeface="Comic Sans MS"/>
              </a:rPr>
              <a:t>dalam</a:t>
            </a:r>
            <a:r>
              <a:rPr lang="en-US" sz="2000" spc="-4" dirty="0">
                <a:solidFill>
                  <a:schemeClr val="tx1"/>
                </a:solidFill>
                <a:cs typeface="Comic Sans MS"/>
              </a:rPr>
              <a:t> </a:t>
            </a:r>
            <a:r>
              <a:rPr lang="en-US" sz="2000" spc="-4" dirty="0" err="1">
                <a:solidFill>
                  <a:schemeClr val="tx1"/>
                </a:solidFill>
                <a:cs typeface="Comic Sans MS"/>
              </a:rPr>
              <a:t>proyek</a:t>
            </a:r>
            <a:r>
              <a:rPr lang="en-US" sz="2000" spc="-4" dirty="0">
                <a:solidFill>
                  <a:schemeClr val="tx1"/>
                </a:solidFill>
                <a:cs typeface="Comic Sans MS"/>
              </a:rPr>
              <a:t> </a:t>
            </a:r>
            <a:r>
              <a:rPr lang="en-US" sz="2000" spc="-4" dirty="0" err="1">
                <a:solidFill>
                  <a:schemeClr val="tx1"/>
                </a:solidFill>
                <a:cs typeface="Comic Sans MS"/>
              </a:rPr>
              <a:t>berkaitan</a:t>
            </a:r>
            <a:r>
              <a:rPr lang="en-US" sz="2000" spc="-4" dirty="0">
                <a:solidFill>
                  <a:schemeClr val="tx1"/>
                </a:solidFill>
                <a:cs typeface="Comic Sans MS"/>
              </a:rPr>
              <a:t> </a:t>
            </a:r>
            <a:r>
              <a:rPr lang="en-US" sz="2000" spc="-4" dirty="0" err="1">
                <a:solidFill>
                  <a:schemeClr val="tx1"/>
                </a:solidFill>
                <a:cs typeface="Comic Sans MS"/>
              </a:rPr>
              <a:t>dengan</a:t>
            </a:r>
            <a:r>
              <a:rPr lang="en-US" sz="2000" spc="-4" dirty="0">
                <a:solidFill>
                  <a:schemeClr val="tx1"/>
                </a:solidFill>
                <a:cs typeface="Comic Sans MS"/>
              </a:rPr>
              <a:t> </a:t>
            </a:r>
            <a:r>
              <a:rPr lang="en-US" sz="2000" spc="-4" dirty="0" err="1">
                <a:solidFill>
                  <a:schemeClr val="tx1"/>
                </a:solidFill>
                <a:cs typeface="Comic Sans MS"/>
              </a:rPr>
              <a:t>pengembangan</a:t>
            </a:r>
            <a:r>
              <a:rPr lang="en-US" sz="2000" spc="-4" dirty="0">
                <a:solidFill>
                  <a:schemeClr val="tx1"/>
                </a:solidFill>
                <a:cs typeface="Comic Sans MS"/>
              </a:rPr>
              <a:t> model </a:t>
            </a:r>
            <a:r>
              <a:rPr lang="en-US" sz="2000" spc="-4" dirty="0" err="1">
                <a:solidFill>
                  <a:schemeClr val="tx1"/>
                </a:solidFill>
                <a:cs typeface="Comic Sans MS"/>
              </a:rPr>
              <a:t>jadwal</a:t>
            </a:r>
            <a:r>
              <a:rPr lang="en-US" sz="2000" spc="-4" dirty="0">
                <a:solidFill>
                  <a:schemeClr val="tx1"/>
                </a:solidFill>
                <a:cs typeface="Comic Sans MS"/>
              </a:rPr>
              <a:t> yang </a:t>
            </a:r>
            <a:r>
              <a:rPr lang="en-US" sz="2000" spc="-4" dirty="0" err="1">
                <a:solidFill>
                  <a:schemeClr val="tx1"/>
                </a:solidFill>
                <a:cs typeface="Comic Sans MS"/>
              </a:rPr>
              <a:t>dapat</a:t>
            </a:r>
            <a:r>
              <a:rPr lang="en-US" sz="2000" spc="-4" dirty="0">
                <a:solidFill>
                  <a:schemeClr val="tx1"/>
                </a:solidFill>
                <a:cs typeface="Comic Sans MS"/>
              </a:rPr>
              <a:t> </a:t>
            </a:r>
            <a:r>
              <a:rPr lang="en-US" sz="2000" spc="-4" dirty="0" err="1">
                <a:solidFill>
                  <a:schemeClr val="tx1"/>
                </a:solidFill>
                <a:cs typeface="Comic Sans MS"/>
              </a:rPr>
              <a:t>diterapkan</a:t>
            </a:r>
            <a:r>
              <a:rPr lang="en-US" sz="2000" spc="-4" dirty="0">
                <a:solidFill>
                  <a:schemeClr val="tx1"/>
                </a:solidFill>
                <a:cs typeface="Comic Sans MS"/>
              </a:rPr>
              <a:t> </a:t>
            </a:r>
            <a:r>
              <a:rPr lang="en-US" sz="2000" spc="-4" dirty="0" err="1">
                <a:solidFill>
                  <a:schemeClr val="tx1"/>
                </a:solidFill>
                <a:cs typeface="Comic Sans MS"/>
              </a:rPr>
              <a:t>ke</a:t>
            </a:r>
            <a:r>
              <a:rPr lang="en-US" sz="2000" spc="-4" dirty="0">
                <a:solidFill>
                  <a:schemeClr val="tx1"/>
                </a:solidFill>
                <a:cs typeface="Comic Sans MS"/>
              </a:rPr>
              <a:t> </a:t>
            </a:r>
            <a:r>
              <a:rPr lang="en-US" sz="2000" spc="-4" dirty="0" err="1">
                <a:solidFill>
                  <a:schemeClr val="tx1"/>
                </a:solidFill>
                <a:cs typeface="Comic Sans MS"/>
              </a:rPr>
              <a:t>fase</a:t>
            </a:r>
            <a:r>
              <a:rPr lang="en-US" sz="2000" spc="-4" dirty="0">
                <a:solidFill>
                  <a:schemeClr val="tx1"/>
                </a:solidFill>
                <a:cs typeface="Comic Sans MS"/>
              </a:rPr>
              <a:t> </a:t>
            </a:r>
            <a:r>
              <a:rPr lang="en-US" sz="2000" spc="-4" dirty="0" err="1">
                <a:solidFill>
                  <a:schemeClr val="tx1"/>
                </a:solidFill>
                <a:cs typeface="Comic Sans MS"/>
              </a:rPr>
              <a:t>selanjutnya</a:t>
            </a:r>
            <a:r>
              <a:rPr lang="en-US" sz="2000" spc="-4" dirty="0">
                <a:solidFill>
                  <a:schemeClr val="tx1"/>
                </a:solidFill>
                <a:cs typeface="Comic Sans MS"/>
              </a:rPr>
              <a:t> </a:t>
            </a:r>
            <a:r>
              <a:rPr lang="en-US" sz="2000" spc="-4" dirty="0" err="1">
                <a:solidFill>
                  <a:schemeClr val="tx1"/>
                </a:solidFill>
                <a:cs typeface="Comic Sans MS"/>
              </a:rPr>
              <a:t>dalam</a:t>
            </a:r>
            <a:r>
              <a:rPr lang="en-US" sz="2000" spc="-4" dirty="0">
                <a:solidFill>
                  <a:schemeClr val="tx1"/>
                </a:solidFill>
                <a:cs typeface="Comic Sans MS"/>
              </a:rPr>
              <a:t> </a:t>
            </a:r>
            <a:r>
              <a:rPr lang="en-US" sz="2000" spc="-4" dirty="0" err="1">
                <a:solidFill>
                  <a:schemeClr val="tx1"/>
                </a:solidFill>
                <a:cs typeface="Comic Sans MS"/>
              </a:rPr>
              <a:t>proyek</a:t>
            </a:r>
            <a:r>
              <a:rPr lang="en-US" sz="2000" spc="-4" dirty="0">
                <a:solidFill>
                  <a:schemeClr val="tx1"/>
                </a:solidFill>
                <a:cs typeface="Comic Sans MS"/>
              </a:rPr>
              <a:t> </a:t>
            </a:r>
            <a:r>
              <a:rPr lang="en-US" sz="2000" spc="-4" dirty="0" err="1">
                <a:solidFill>
                  <a:schemeClr val="tx1"/>
                </a:solidFill>
                <a:cs typeface="Comic Sans MS"/>
              </a:rPr>
              <a:t>untuk</a:t>
            </a:r>
            <a:r>
              <a:rPr lang="en-US" sz="2000" spc="-4" dirty="0">
                <a:solidFill>
                  <a:schemeClr val="tx1"/>
                </a:solidFill>
                <a:cs typeface="Comic Sans MS"/>
              </a:rPr>
              <a:t> </a:t>
            </a:r>
            <a:r>
              <a:rPr lang="en-US" sz="2000" spc="-4" dirty="0" err="1">
                <a:solidFill>
                  <a:schemeClr val="tx1"/>
                </a:solidFill>
                <a:cs typeface="Comic Sans MS"/>
              </a:rPr>
              <a:t>meningkatkan</a:t>
            </a:r>
            <a:r>
              <a:rPr lang="en-US" sz="2000" spc="-4" dirty="0">
                <a:solidFill>
                  <a:schemeClr val="tx1"/>
                </a:solidFill>
                <a:cs typeface="Comic Sans MS"/>
              </a:rPr>
              <a:t> </a:t>
            </a:r>
            <a:r>
              <a:rPr lang="en-US" sz="2000" spc="-4" dirty="0" err="1">
                <a:solidFill>
                  <a:schemeClr val="tx1"/>
                </a:solidFill>
                <a:cs typeface="Comic Sans MS"/>
              </a:rPr>
              <a:t>validitas</a:t>
            </a:r>
            <a:r>
              <a:rPr lang="en-US" sz="2000" spc="-4" dirty="0">
                <a:solidFill>
                  <a:schemeClr val="tx1"/>
                </a:solidFill>
                <a:cs typeface="Comic Sans MS"/>
              </a:rPr>
              <a:t> model </a:t>
            </a:r>
            <a:r>
              <a:rPr lang="en-US" sz="2000" spc="-4" dirty="0" err="1">
                <a:solidFill>
                  <a:schemeClr val="tx1"/>
                </a:solidFill>
                <a:cs typeface="Comic Sans MS"/>
              </a:rPr>
              <a:t>jadwal</a:t>
            </a:r>
            <a:endParaRPr lang="en-US" sz="2000" spc="-4" dirty="0">
              <a:solidFill>
                <a:schemeClr val="tx1"/>
              </a:solidFill>
              <a:cs typeface="Comic Sans MS"/>
            </a:endParaRPr>
          </a:p>
          <a:p>
            <a:pPr marL="0" lvl="1" algn="just" defTabSz="1066800">
              <a:lnSpc>
                <a:spcPct val="90000"/>
              </a:lnSpc>
              <a:spcBef>
                <a:spcPct val="0"/>
              </a:spcBef>
              <a:spcAft>
                <a:spcPct val="20000"/>
              </a:spcAft>
            </a:pPr>
            <a:endParaRPr lang="en-US" sz="2000" spc="-4" dirty="0">
              <a:solidFill>
                <a:schemeClr val="tx1"/>
              </a:solidFill>
              <a:latin typeface="Calibri"/>
              <a:cs typeface="Comic Sans MS"/>
            </a:endParaRPr>
          </a:p>
          <a:p>
            <a:pPr marL="0" lvl="1" algn="l" defTabSz="1066800" rtl="0">
              <a:lnSpc>
                <a:spcPct val="90000"/>
              </a:lnSpc>
              <a:spcBef>
                <a:spcPct val="0"/>
              </a:spcBef>
              <a:spcAft>
                <a:spcPct val="20000"/>
              </a:spcAft>
            </a:pPr>
            <a:r>
              <a:rPr kumimoji="0" lang="en-US" sz="2000" b="1" i="0" u="none" strike="noStrike" kern="1200" cap="none" spc="-4" normalizeH="0" baseline="0" noProof="0" dirty="0">
                <a:ln>
                  <a:noFill/>
                </a:ln>
                <a:solidFill>
                  <a:schemeClr val="tx1"/>
                </a:solidFill>
                <a:effectLst/>
                <a:uLnTx/>
                <a:uFillTx/>
                <a:latin typeface="Calibri"/>
                <a:cs typeface="Comic Sans MS"/>
              </a:rPr>
              <a:t>Milestone </a:t>
            </a:r>
            <a:r>
              <a:rPr kumimoji="0" lang="en-US" sz="2000" b="1" i="0" u="none" strike="noStrike" kern="1200" cap="none" spc="0" normalizeH="0" baseline="0" noProof="0" dirty="0">
                <a:ln>
                  <a:noFill/>
                </a:ln>
                <a:solidFill>
                  <a:schemeClr val="tx1"/>
                </a:solidFill>
                <a:effectLst/>
                <a:uLnTx/>
                <a:uFillTx/>
                <a:latin typeface="Calibri"/>
                <a:cs typeface="Comic Sans MS"/>
              </a:rPr>
              <a:t>list</a:t>
            </a:r>
            <a:endParaRPr lang="en-US" sz="2000" b="1" kern="1200" dirty="0">
              <a:solidFill>
                <a:schemeClr val="tx1"/>
              </a:solidFill>
            </a:endParaRPr>
          </a:p>
          <a:p>
            <a:pPr marL="228600" lvl="1" indent="-228600" algn="l" defTabSz="1066800" rtl="0">
              <a:lnSpc>
                <a:spcPct val="90000"/>
              </a:lnSpc>
              <a:spcBef>
                <a:spcPct val="0"/>
              </a:spcBef>
              <a:spcAft>
                <a:spcPct val="20000"/>
              </a:spcAft>
              <a:buChar char="••"/>
            </a:pPr>
            <a:r>
              <a:rPr kumimoji="0" lang="en-US" sz="2000" b="0" i="0" u="none" strike="noStrike" kern="1200" cap="none" spc="-4" normalizeH="0" baseline="0" noProof="0" dirty="0" err="1">
                <a:ln>
                  <a:noFill/>
                </a:ln>
                <a:solidFill>
                  <a:schemeClr val="tx1"/>
                </a:solidFill>
                <a:effectLst/>
                <a:uLnTx/>
                <a:uFillTx/>
                <a:latin typeface="Calibri"/>
                <a:cs typeface="Comic Sans MS"/>
              </a:rPr>
              <a:t>Adalah</a:t>
            </a:r>
            <a:r>
              <a:rPr kumimoji="0" lang="en-US" sz="2000" b="0" i="0" u="none" strike="noStrike" kern="1200" cap="none" spc="-4" normalizeH="0" baseline="0" noProof="0" dirty="0">
                <a:ln>
                  <a:noFill/>
                </a:ln>
                <a:solidFill>
                  <a:schemeClr val="tx1"/>
                </a:solidFill>
                <a:effectLst/>
                <a:uLnTx/>
                <a:uFillTx/>
                <a:latin typeface="Calibri"/>
                <a:cs typeface="Comic Sans MS"/>
              </a:rPr>
              <a:t> </a:t>
            </a:r>
            <a:r>
              <a:rPr kumimoji="0" lang="en-US" sz="2000" b="0" i="0" u="none" strike="noStrike" kern="1200" cap="none" spc="-4" normalizeH="0" baseline="0" noProof="0" dirty="0" err="1">
                <a:ln>
                  <a:noFill/>
                </a:ln>
                <a:solidFill>
                  <a:schemeClr val="tx1"/>
                </a:solidFill>
                <a:effectLst/>
                <a:uLnTx/>
                <a:uFillTx/>
                <a:latin typeface="Calibri"/>
                <a:cs typeface="Comic Sans MS"/>
              </a:rPr>
              <a:t>daftar</a:t>
            </a:r>
            <a:r>
              <a:rPr kumimoji="0" lang="en-US" sz="2000" b="0" i="0" u="none" strike="noStrike" kern="1200" cap="none" spc="-4" normalizeH="0" baseline="0" noProof="0" dirty="0">
                <a:ln>
                  <a:noFill/>
                </a:ln>
                <a:solidFill>
                  <a:schemeClr val="tx1"/>
                </a:solidFill>
                <a:effectLst/>
                <a:uLnTx/>
                <a:uFillTx/>
                <a:latin typeface="Calibri"/>
                <a:cs typeface="Comic Sans MS"/>
              </a:rPr>
              <a:t> </a:t>
            </a:r>
            <a:r>
              <a:rPr kumimoji="0" lang="en-US" sz="2000" b="0" i="0" u="none" strike="noStrike" kern="1200" cap="none" spc="-4" normalizeH="0" baseline="0" noProof="0" dirty="0" err="1">
                <a:ln>
                  <a:noFill/>
                </a:ln>
                <a:solidFill>
                  <a:schemeClr val="tx1"/>
                </a:solidFill>
                <a:effectLst/>
                <a:uLnTx/>
                <a:uFillTx/>
                <a:latin typeface="Calibri"/>
                <a:cs typeface="Comic Sans MS"/>
              </a:rPr>
              <a:t>mengidentifikasi</a:t>
            </a:r>
            <a:r>
              <a:rPr kumimoji="0" lang="en-US" sz="2000" b="0" i="0" u="none" strike="noStrike" kern="1200" cap="none" spc="38" normalizeH="0" baseline="0" noProof="0" dirty="0">
                <a:ln>
                  <a:noFill/>
                </a:ln>
                <a:solidFill>
                  <a:schemeClr val="tx1"/>
                </a:solidFill>
                <a:effectLst/>
                <a:uLnTx/>
                <a:uFillTx/>
                <a:latin typeface="Calibri"/>
                <a:cs typeface="Comic Sans MS"/>
              </a:rPr>
              <a:t> </a:t>
            </a:r>
            <a:r>
              <a:rPr kumimoji="0" lang="en-US" sz="2000" b="0" i="0" u="none" strike="noStrike" kern="1200" cap="none" spc="-4" normalizeH="0" baseline="0" noProof="0" dirty="0" err="1">
                <a:ln>
                  <a:noFill/>
                </a:ln>
                <a:solidFill>
                  <a:schemeClr val="tx1"/>
                </a:solidFill>
                <a:effectLst/>
                <a:uLnTx/>
                <a:uFillTx/>
                <a:latin typeface="Calibri"/>
                <a:cs typeface="Comic Sans MS"/>
              </a:rPr>
              <a:t>semua</a:t>
            </a:r>
            <a:r>
              <a:rPr kumimoji="0" lang="en-US" sz="2000" b="0" i="0" u="none" strike="noStrike" kern="1200" cap="none" spc="-4" normalizeH="0" baseline="0" noProof="0" dirty="0">
                <a:ln>
                  <a:noFill/>
                </a:ln>
                <a:solidFill>
                  <a:schemeClr val="tx1"/>
                </a:solidFill>
                <a:effectLst/>
                <a:uLnTx/>
                <a:uFillTx/>
                <a:latin typeface="Calibri"/>
                <a:cs typeface="Comic Sans MS"/>
              </a:rPr>
              <a:t> milestone  </a:t>
            </a:r>
            <a:r>
              <a:rPr kumimoji="0" lang="en-US" sz="2000" b="0" i="0" u="none" strike="noStrike" kern="1200" cap="none" spc="-4" normalizeH="0" baseline="0" noProof="0" dirty="0" err="1">
                <a:ln>
                  <a:noFill/>
                </a:ln>
                <a:solidFill>
                  <a:schemeClr val="tx1"/>
                </a:solidFill>
                <a:effectLst/>
                <a:uLnTx/>
                <a:uFillTx/>
                <a:latin typeface="Calibri"/>
                <a:cs typeface="Comic Sans MS"/>
              </a:rPr>
              <a:t>proyek</a:t>
            </a:r>
            <a:r>
              <a:rPr kumimoji="0" lang="en-US" sz="2000" b="0" i="0" u="none" strike="noStrike" kern="1200" cap="none" spc="-4" normalizeH="0" baseline="0" noProof="0" dirty="0">
                <a:ln>
                  <a:noFill/>
                </a:ln>
                <a:solidFill>
                  <a:schemeClr val="tx1"/>
                </a:solidFill>
                <a:effectLst/>
                <a:uLnTx/>
                <a:uFillTx/>
                <a:latin typeface="Calibri"/>
                <a:cs typeface="Comic Sans MS"/>
              </a:rPr>
              <a:t> </a:t>
            </a:r>
            <a:r>
              <a:rPr kumimoji="0" lang="en-US" sz="2000" b="0" i="0" u="none" strike="noStrike" kern="1200" cap="none" spc="-4" normalizeH="0" baseline="0" noProof="0" dirty="0" err="1">
                <a:ln>
                  <a:noFill/>
                </a:ln>
                <a:solidFill>
                  <a:schemeClr val="tx1"/>
                </a:solidFill>
                <a:effectLst/>
                <a:uLnTx/>
                <a:uFillTx/>
                <a:latin typeface="Calibri"/>
                <a:cs typeface="Comic Sans MS"/>
              </a:rPr>
              <a:t>dan</a:t>
            </a:r>
            <a:r>
              <a:rPr kumimoji="0" lang="en-US" sz="2000" b="0" i="0" u="none" strike="noStrike" kern="1200" cap="none" spc="-4" normalizeH="0" baseline="0" noProof="0" dirty="0">
                <a:ln>
                  <a:noFill/>
                </a:ln>
                <a:solidFill>
                  <a:schemeClr val="tx1"/>
                </a:solidFill>
                <a:effectLst/>
                <a:uLnTx/>
                <a:uFillTx/>
                <a:latin typeface="Calibri"/>
                <a:cs typeface="Comic Sans MS"/>
              </a:rPr>
              <a:t> </a:t>
            </a:r>
            <a:r>
              <a:rPr kumimoji="0" lang="en-US" sz="2000" b="0" i="0" u="none" strike="noStrike" kern="1200" cap="none" spc="-4" normalizeH="0" baseline="0" noProof="0" dirty="0" err="1">
                <a:ln>
                  <a:noFill/>
                </a:ln>
                <a:solidFill>
                  <a:schemeClr val="tx1"/>
                </a:solidFill>
                <a:effectLst/>
                <a:uLnTx/>
                <a:uFillTx/>
                <a:latin typeface="Calibri"/>
                <a:cs typeface="Comic Sans MS"/>
              </a:rPr>
              <a:t>menunjukkan</a:t>
            </a:r>
            <a:r>
              <a:rPr kumimoji="0" lang="en-US" sz="2000" b="0" i="0" u="none" strike="noStrike" kern="1200" cap="none" spc="-4" normalizeH="0" baseline="0" noProof="0" dirty="0">
                <a:ln>
                  <a:noFill/>
                </a:ln>
                <a:solidFill>
                  <a:schemeClr val="tx1"/>
                </a:solidFill>
                <a:effectLst/>
                <a:uLnTx/>
                <a:uFillTx/>
                <a:latin typeface="Calibri"/>
                <a:cs typeface="Comic Sans MS"/>
              </a:rPr>
              <a:t> </a:t>
            </a:r>
            <a:r>
              <a:rPr kumimoji="0" lang="en-US" sz="2000" b="0" i="0" u="none" strike="noStrike" kern="1200" cap="none" spc="0" normalizeH="0" baseline="0" noProof="0" dirty="0" err="1">
                <a:ln>
                  <a:noFill/>
                </a:ln>
                <a:solidFill>
                  <a:schemeClr val="tx1"/>
                </a:solidFill>
                <a:effectLst/>
                <a:uLnTx/>
                <a:uFillTx/>
                <a:latin typeface="Calibri"/>
                <a:cs typeface="Comic Sans MS"/>
              </a:rPr>
              <a:t>apakah</a:t>
            </a:r>
            <a:r>
              <a:rPr kumimoji="0" lang="en-US" sz="2000" b="0" i="0" u="none" strike="noStrike" kern="1200" cap="none" spc="0" normalizeH="0" baseline="0" noProof="0" dirty="0">
                <a:ln>
                  <a:noFill/>
                </a:ln>
                <a:solidFill>
                  <a:schemeClr val="tx1"/>
                </a:solidFill>
                <a:effectLst/>
                <a:uLnTx/>
                <a:uFillTx/>
                <a:latin typeface="Calibri"/>
                <a:cs typeface="Comic Sans MS"/>
              </a:rPr>
              <a:t> </a:t>
            </a:r>
            <a:r>
              <a:rPr kumimoji="0" lang="en-US" sz="2000" b="0" i="0" u="none" strike="noStrike" kern="1200" cap="none" spc="-4" normalizeH="0" baseline="0" noProof="0" dirty="0">
                <a:ln>
                  <a:noFill/>
                </a:ln>
                <a:solidFill>
                  <a:schemeClr val="tx1"/>
                </a:solidFill>
                <a:effectLst/>
                <a:uLnTx/>
                <a:uFillTx/>
                <a:latin typeface="Calibri"/>
                <a:cs typeface="Comic Sans MS"/>
              </a:rPr>
              <a:t>milestone </a:t>
            </a:r>
            <a:r>
              <a:rPr kumimoji="0" lang="en-US" sz="2000" b="0" i="0" u="none" strike="noStrike" kern="1200" cap="none" spc="-4" normalizeH="0" baseline="0" noProof="0" dirty="0" err="1">
                <a:ln>
                  <a:noFill/>
                </a:ln>
                <a:solidFill>
                  <a:schemeClr val="tx1"/>
                </a:solidFill>
                <a:effectLst/>
                <a:uLnTx/>
                <a:uFillTx/>
                <a:latin typeface="Calibri"/>
                <a:cs typeface="Comic Sans MS"/>
              </a:rPr>
              <a:t>adalah</a:t>
            </a:r>
            <a:r>
              <a:rPr kumimoji="0" lang="en-US" sz="2000" b="0" i="0" u="none" strike="noStrike" kern="1200" cap="none" spc="-4" normalizeH="0" baseline="0" noProof="0" dirty="0">
                <a:ln>
                  <a:noFill/>
                </a:ln>
                <a:solidFill>
                  <a:schemeClr val="tx1"/>
                </a:solidFill>
                <a:effectLst/>
                <a:uLnTx/>
                <a:uFillTx/>
                <a:latin typeface="Calibri"/>
                <a:cs typeface="Comic Sans MS"/>
              </a:rPr>
              <a:t> </a:t>
            </a:r>
            <a:r>
              <a:rPr kumimoji="0" lang="en-US" sz="2000" b="0" i="0" u="none" strike="noStrike" kern="1200" cap="none" spc="-4" normalizeH="0" baseline="0" noProof="0" dirty="0" err="1">
                <a:ln>
                  <a:noFill/>
                </a:ln>
                <a:solidFill>
                  <a:schemeClr val="tx1"/>
                </a:solidFill>
                <a:effectLst/>
                <a:uLnTx/>
                <a:uFillTx/>
                <a:latin typeface="Calibri"/>
                <a:cs typeface="Comic Sans MS"/>
              </a:rPr>
              <a:t>wajib</a:t>
            </a:r>
            <a:r>
              <a:rPr kumimoji="0" lang="en-US" sz="2000" b="0" i="0" u="none" strike="noStrike" kern="1200" cap="none" spc="-4" normalizeH="0" baseline="0" noProof="0" dirty="0">
                <a:ln>
                  <a:noFill/>
                </a:ln>
                <a:solidFill>
                  <a:schemeClr val="tx1"/>
                </a:solidFill>
                <a:effectLst/>
                <a:uLnTx/>
                <a:uFillTx/>
                <a:latin typeface="Calibri"/>
                <a:cs typeface="Comic Sans MS"/>
              </a:rPr>
              <a:t>, </a:t>
            </a:r>
            <a:r>
              <a:rPr kumimoji="0" lang="en-US" sz="2000" b="0" i="0" u="none" strike="noStrike" kern="1200" cap="none" spc="-4" normalizeH="0" baseline="0" noProof="0" dirty="0" err="1">
                <a:ln>
                  <a:noFill/>
                </a:ln>
                <a:solidFill>
                  <a:schemeClr val="tx1"/>
                </a:solidFill>
                <a:effectLst/>
                <a:uLnTx/>
                <a:uFillTx/>
                <a:latin typeface="Calibri"/>
                <a:cs typeface="Comic Sans MS"/>
              </a:rPr>
              <a:t>seperti</a:t>
            </a:r>
            <a:r>
              <a:rPr kumimoji="0" lang="en-US" sz="2000" b="0" i="0" u="none" strike="noStrike" kern="1200" cap="none" spc="-4" normalizeH="0" baseline="0" noProof="0" dirty="0">
                <a:ln>
                  <a:noFill/>
                </a:ln>
                <a:solidFill>
                  <a:schemeClr val="tx1"/>
                </a:solidFill>
                <a:effectLst/>
                <a:uLnTx/>
                <a:uFillTx/>
                <a:latin typeface="Calibri"/>
                <a:cs typeface="Comic Sans MS"/>
              </a:rPr>
              <a:t>  yang </a:t>
            </a:r>
            <a:r>
              <a:rPr kumimoji="0" lang="en-US" sz="2000" b="0" i="0" u="none" strike="noStrike" kern="1200" cap="none" spc="-4" normalizeH="0" baseline="0" noProof="0" dirty="0" err="1">
                <a:ln>
                  <a:noFill/>
                </a:ln>
                <a:solidFill>
                  <a:schemeClr val="tx1"/>
                </a:solidFill>
                <a:effectLst/>
                <a:uLnTx/>
                <a:uFillTx/>
                <a:latin typeface="Calibri"/>
                <a:cs typeface="Comic Sans MS"/>
              </a:rPr>
              <a:t>dipersyaratkan</a:t>
            </a:r>
            <a:r>
              <a:rPr kumimoji="0" lang="en-US" sz="2000" b="0" i="0" u="none" strike="noStrike" kern="1200" cap="none" spc="-4" normalizeH="0" baseline="0" noProof="0" dirty="0">
                <a:ln>
                  <a:noFill/>
                </a:ln>
                <a:solidFill>
                  <a:schemeClr val="tx1"/>
                </a:solidFill>
                <a:effectLst/>
                <a:uLnTx/>
                <a:uFillTx/>
                <a:latin typeface="Calibri"/>
                <a:cs typeface="Comic Sans MS"/>
              </a:rPr>
              <a:t> </a:t>
            </a:r>
            <a:r>
              <a:rPr kumimoji="0" lang="en-US" sz="2000" b="0" i="0" u="none" strike="noStrike" kern="1200" cap="none" spc="-4" normalizeH="0" baseline="0" noProof="0" dirty="0" err="1">
                <a:ln>
                  <a:noFill/>
                </a:ln>
                <a:solidFill>
                  <a:schemeClr val="tx1"/>
                </a:solidFill>
                <a:effectLst/>
                <a:uLnTx/>
                <a:uFillTx/>
                <a:latin typeface="Calibri"/>
                <a:cs typeface="Comic Sans MS"/>
              </a:rPr>
              <a:t>oleh</a:t>
            </a:r>
            <a:r>
              <a:rPr kumimoji="0" lang="en-US" sz="2000" b="0" i="0" u="none" strike="noStrike" kern="1200" cap="none" spc="-4" normalizeH="0" baseline="0" noProof="0" dirty="0">
                <a:ln>
                  <a:noFill/>
                </a:ln>
                <a:solidFill>
                  <a:schemeClr val="tx1"/>
                </a:solidFill>
                <a:effectLst/>
                <a:uLnTx/>
                <a:uFillTx/>
                <a:latin typeface="Calibri"/>
                <a:cs typeface="Comic Sans MS"/>
              </a:rPr>
              <a:t> </a:t>
            </a:r>
            <a:r>
              <a:rPr kumimoji="0" lang="en-US" sz="2000" b="0" i="0" u="none" strike="noStrike" kern="1200" cap="none" spc="0" normalizeH="0" baseline="0" noProof="0" dirty="0" err="1">
                <a:ln>
                  <a:noFill/>
                </a:ln>
                <a:solidFill>
                  <a:schemeClr val="tx1"/>
                </a:solidFill>
                <a:effectLst/>
                <a:uLnTx/>
                <a:uFillTx/>
                <a:latin typeface="Calibri"/>
                <a:cs typeface="Comic Sans MS"/>
              </a:rPr>
              <a:t>kontrak</a:t>
            </a:r>
            <a:r>
              <a:rPr kumimoji="0" lang="en-US" sz="2000" b="0" i="0" u="none" strike="noStrike" kern="1200" cap="none" spc="0" normalizeH="0" baseline="0" noProof="0" dirty="0">
                <a:ln>
                  <a:noFill/>
                </a:ln>
                <a:solidFill>
                  <a:schemeClr val="tx1"/>
                </a:solidFill>
                <a:effectLst/>
                <a:uLnTx/>
                <a:uFillTx/>
                <a:latin typeface="Calibri"/>
                <a:cs typeface="Comic Sans MS"/>
              </a:rPr>
              <a:t>, </a:t>
            </a:r>
            <a:r>
              <a:rPr kumimoji="0" lang="en-US" sz="2000" b="0" i="0" u="none" strike="noStrike" kern="1200" cap="none" spc="0" normalizeH="0" baseline="0" noProof="0" dirty="0" err="1">
                <a:ln>
                  <a:noFill/>
                </a:ln>
                <a:solidFill>
                  <a:schemeClr val="tx1"/>
                </a:solidFill>
                <a:effectLst/>
                <a:uLnTx/>
                <a:uFillTx/>
                <a:latin typeface="Calibri"/>
                <a:cs typeface="Comic Sans MS"/>
              </a:rPr>
              <a:t>atau</a:t>
            </a:r>
            <a:r>
              <a:rPr kumimoji="0" lang="en-US" sz="2000" b="0" i="0" u="none" strike="noStrike" kern="1200" cap="none" spc="0" normalizeH="0" baseline="0" noProof="0" dirty="0">
                <a:ln>
                  <a:noFill/>
                </a:ln>
                <a:solidFill>
                  <a:schemeClr val="tx1"/>
                </a:solidFill>
                <a:effectLst/>
                <a:uLnTx/>
                <a:uFillTx/>
                <a:latin typeface="Calibri"/>
                <a:cs typeface="Comic Sans MS"/>
              </a:rPr>
              <a:t> </a:t>
            </a:r>
            <a:r>
              <a:rPr kumimoji="0" lang="en-US" sz="2000" b="0" i="0" u="none" strike="noStrike" kern="1200" cap="none" spc="-4" normalizeH="0" baseline="0" noProof="0" dirty="0" err="1">
                <a:ln>
                  <a:noFill/>
                </a:ln>
                <a:solidFill>
                  <a:schemeClr val="tx1"/>
                </a:solidFill>
                <a:effectLst/>
                <a:uLnTx/>
                <a:uFillTx/>
                <a:latin typeface="Calibri"/>
                <a:cs typeface="Comic Sans MS"/>
              </a:rPr>
              <a:t>opsional</a:t>
            </a:r>
            <a:r>
              <a:rPr kumimoji="0" lang="en-US" sz="2000" b="0" i="0" u="none" strike="noStrike" kern="1200" cap="none" spc="-4" normalizeH="0" baseline="0" noProof="0" dirty="0">
                <a:ln>
                  <a:noFill/>
                </a:ln>
                <a:solidFill>
                  <a:schemeClr val="tx1"/>
                </a:solidFill>
                <a:effectLst/>
                <a:uLnTx/>
                <a:uFillTx/>
                <a:latin typeface="Calibri"/>
                <a:cs typeface="Comic Sans MS"/>
              </a:rPr>
              <a:t>, </a:t>
            </a:r>
            <a:r>
              <a:rPr kumimoji="0" lang="en-US" sz="2000" b="0" i="0" u="none" strike="noStrike" kern="1200" cap="none" spc="-4" normalizeH="0" baseline="0" noProof="0" dirty="0" err="1">
                <a:ln>
                  <a:noFill/>
                </a:ln>
                <a:solidFill>
                  <a:schemeClr val="tx1"/>
                </a:solidFill>
                <a:effectLst/>
                <a:uLnTx/>
                <a:uFillTx/>
                <a:latin typeface="Calibri"/>
                <a:cs typeface="Comic Sans MS"/>
              </a:rPr>
              <a:t>seperti</a:t>
            </a:r>
            <a:r>
              <a:rPr kumimoji="0" lang="en-US" sz="2000" b="0" i="0" u="none" strike="noStrike" kern="1200" cap="none" spc="-4" normalizeH="0" baseline="0" noProof="0" dirty="0">
                <a:ln>
                  <a:noFill/>
                </a:ln>
                <a:solidFill>
                  <a:schemeClr val="tx1"/>
                </a:solidFill>
                <a:effectLst/>
                <a:uLnTx/>
                <a:uFillTx/>
                <a:latin typeface="Calibri"/>
                <a:cs typeface="Comic Sans MS"/>
              </a:rPr>
              <a:t> yang  </a:t>
            </a:r>
            <a:r>
              <a:rPr kumimoji="0" lang="en-US" sz="2000" b="0" i="0" u="none" strike="noStrike" kern="1200" cap="none" spc="-4" normalizeH="0" baseline="0" noProof="0" dirty="0" err="1">
                <a:ln>
                  <a:noFill/>
                </a:ln>
                <a:solidFill>
                  <a:schemeClr val="tx1"/>
                </a:solidFill>
                <a:effectLst/>
                <a:uLnTx/>
                <a:uFillTx/>
                <a:latin typeface="Calibri"/>
                <a:cs typeface="Comic Sans MS"/>
              </a:rPr>
              <a:t>berdasarkan</a:t>
            </a:r>
            <a:r>
              <a:rPr kumimoji="0" lang="en-US" sz="2000" b="0" i="0" u="none" strike="noStrike" kern="1200" cap="none" spc="-4" normalizeH="0" baseline="0" noProof="0" dirty="0">
                <a:ln>
                  <a:noFill/>
                </a:ln>
                <a:solidFill>
                  <a:schemeClr val="tx1"/>
                </a:solidFill>
                <a:effectLst/>
                <a:uLnTx/>
                <a:uFillTx/>
                <a:latin typeface="Calibri"/>
                <a:cs typeface="Comic Sans MS"/>
              </a:rPr>
              <a:t> </a:t>
            </a:r>
            <a:r>
              <a:rPr kumimoji="0" lang="en-US" sz="2000" b="0" i="0" u="none" strike="noStrike" kern="1200" cap="none" spc="-4" normalizeH="0" baseline="0" noProof="0" dirty="0" err="1">
                <a:ln>
                  <a:noFill/>
                </a:ln>
                <a:solidFill>
                  <a:schemeClr val="tx1"/>
                </a:solidFill>
                <a:effectLst/>
                <a:uLnTx/>
                <a:uFillTx/>
                <a:latin typeface="Calibri"/>
                <a:cs typeface="Comic Sans MS"/>
              </a:rPr>
              <a:t>informasi</a:t>
            </a:r>
            <a:r>
              <a:rPr kumimoji="0" lang="en-US" sz="2000" b="0" i="0" u="none" strike="noStrike" kern="1200" cap="none" spc="-4" normalizeH="0" baseline="0" noProof="0" dirty="0">
                <a:ln>
                  <a:noFill/>
                </a:ln>
                <a:solidFill>
                  <a:schemeClr val="tx1"/>
                </a:solidFill>
                <a:effectLst/>
                <a:uLnTx/>
                <a:uFillTx/>
                <a:latin typeface="Calibri"/>
                <a:cs typeface="Comic Sans MS"/>
              </a:rPr>
              <a:t> </a:t>
            </a:r>
            <a:r>
              <a:rPr kumimoji="0" lang="en-US" sz="2000" b="0" i="0" u="none" strike="noStrike" kern="1200" cap="none" spc="0" normalizeH="0" baseline="0" noProof="0" dirty="0" err="1">
                <a:ln>
                  <a:noFill/>
                </a:ln>
                <a:solidFill>
                  <a:schemeClr val="tx1"/>
                </a:solidFill>
                <a:effectLst/>
                <a:uLnTx/>
                <a:uFillTx/>
                <a:latin typeface="Calibri"/>
                <a:cs typeface="Comic Sans MS"/>
              </a:rPr>
              <a:t>historis</a:t>
            </a:r>
            <a:r>
              <a:rPr kumimoji="0" lang="en-US" sz="2000" b="0" i="0" u="none" strike="noStrike" kern="1200" cap="none" spc="0" normalizeH="0" baseline="0" noProof="0" dirty="0">
                <a:ln>
                  <a:noFill/>
                </a:ln>
                <a:solidFill>
                  <a:schemeClr val="tx1"/>
                </a:solidFill>
                <a:effectLst/>
                <a:uLnTx/>
                <a:uFillTx/>
                <a:latin typeface="Calibri"/>
                <a:cs typeface="Comic Sans MS"/>
              </a:rPr>
              <a:t>. </a:t>
            </a:r>
            <a:r>
              <a:rPr kumimoji="0" lang="en-US" sz="2000" b="0" i="0" u="none" strike="noStrike" kern="1200" cap="none" spc="-4" normalizeH="0" baseline="0" noProof="0" dirty="0">
                <a:ln>
                  <a:noFill/>
                </a:ln>
                <a:solidFill>
                  <a:schemeClr val="tx1"/>
                </a:solidFill>
                <a:effectLst/>
                <a:uLnTx/>
                <a:uFillTx/>
                <a:latin typeface="Calibri"/>
                <a:cs typeface="Comic Sans MS"/>
              </a:rPr>
              <a:t>Milestones </a:t>
            </a:r>
            <a:r>
              <a:rPr kumimoji="0" lang="en-US" sz="2000" b="0" i="0" u="none" strike="noStrike" kern="1200" cap="none" spc="0" normalizeH="0" baseline="0" noProof="0" dirty="0" err="1">
                <a:ln>
                  <a:noFill/>
                </a:ln>
                <a:solidFill>
                  <a:schemeClr val="tx1"/>
                </a:solidFill>
                <a:effectLst/>
                <a:uLnTx/>
                <a:uFillTx/>
                <a:latin typeface="Calibri"/>
                <a:cs typeface="Comic Sans MS"/>
              </a:rPr>
              <a:t>mirip</a:t>
            </a:r>
            <a:r>
              <a:rPr kumimoji="0" lang="en-US" sz="2000" b="0" i="0" u="none" strike="noStrike" kern="1200" cap="none" spc="0" normalizeH="0" baseline="0" noProof="0" dirty="0">
                <a:ln>
                  <a:noFill/>
                </a:ln>
                <a:solidFill>
                  <a:schemeClr val="tx1"/>
                </a:solidFill>
                <a:effectLst/>
                <a:uLnTx/>
                <a:uFillTx/>
                <a:latin typeface="Calibri"/>
                <a:cs typeface="Comic Sans MS"/>
              </a:rPr>
              <a:t> </a:t>
            </a:r>
            <a:r>
              <a:rPr kumimoji="0" lang="en-US" sz="2000" b="0" i="0" u="none" strike="noStrike" kern="1200" cap="none" spc="-8" normalizeH="0" baseline="0" noProof="0" dirty="0" err="1">
                <a:ln>
                  <a:noFill/>
                </a:ln>
                <a:solidFill>
                  <a:schemeClr val="tx1"/>
                </a:solidFill>
                <a:effectLst/>
                <a:uLnTx/>
                <a:uFillTx/>
                <a:latin typeface="Calibri"/>
                <a:cs typeface="Comic Sans MS"/>
              </a:rPr>
              <a:t>dengan</a:t>
            </a:r>
            <a:r>
              <a:rPr kumimoji="0" lang="en-US" sz="2000" b="0" i="0" u="none" strike="noStrike" kern="1200" cap="none" spc="-8" normalizeH="0" baseline="0" noProof="0" dirty="0">
                <a:ln>
                  <a:noFill/>
                </a:ln>
                <a:solidFill>
                  <a:schemeClr val="tx1"/>
                </a:solidFill>
                <a:effectLst/>
                <a:uLnTx/>
                <a:uFillTx/>
                <a:latin typeface="Calibri"/>
                <a:cs typeface="Comic Sans MS"/>
              </a:rPr>
              <a:t> </a:t>
            </a:r>
            <a:r>
              <a:rPr kumimoji="0" lang="en-US" sz="2000" b="0" i="0" u="none" strike="noStrike" kern="1200" cap="none" spc="-4" normalizeH="0" baseline="0" noProof="0" dirty="0" err="1">
                <a:ln>
                  <a:noFill/>
                </a:ln>
                <a:solidFill>
                  <a:schemeClr val="tx1"/>
                </a:solidFill>
                <a:effectLst/>
                <a:uLnTx/>
                <a:uFillTx/>
                <a:latin typeface="Calibri"/>
                <a:cs typeface="Comic Sans MS"/>
              </a:rPr>
              <a:t>jadwal</a:t>
            </a:r>
            <a:r>
              <a:rPr kumimoji="0" lang="en-US" sz="2000" b="0" i="0" u="none" strike="noStrike" kern="1200" cap="none" spc="-4" normalizeH="0" baseline="0" noProof="0" dirty="0">
                <a:ln>
                  <a:noFill/>
                </a:ln>
                <a:solidFill>
                  <a:schemeClr val="tx1"/>
                </a:solidFill>
                <a:effectLst/>
                <a:uLnTx/>
                <a:uFillTx/>
                <a:latin typeface="Calibri"/>
                <a:cs typeface="Comic Sans MS"/>
              </a:rPr>
              <a:t>  </a:t>
            </a:r>
            <a:r>
              <a:rPr kumimoji="0" lang="en-US" sz="2000" b="0" i="0" u="none" strike="noStrike" kern="1200" cap="none" spc="-4" normalizeH="0" baseline="0" noProof="0" dirty="0" err="1">
                <a:ln>
                  <a:noFill/>
                </a:ln>
                <a:solidFill>
                  <a:schemeClr val="tx1"/>
                </a:solidFill>
                <a:effectLst/>
                <a:uLnTx/>
                <a:uFillTx/>
                <a:latin typeface="Calibri"/>
                <a:cs typeface="Comic Sans MS"/>
              </a:rPr>
              <a:t>kegiatan</a:t>
            </a:r>
            <a:r>
              <a:rPr kumimoji="0" lang="en-US" sz="2000" b="0" i="0" u="none" strike="noStrike" kern="1200" cap="none" spc="-4" normalizeH="0" baseline="0" noProof="0" dirty="0">
                <a:ln>
                  <a:noFill/>
                </a:ln>
                <a:solidFill>
                  <a:schemeClr val="tx1"/>
                </a:solidFill>
                <a:effectLst/>
                <a:uLnTx/>
                <a:uFillTx/>
                <a:latin typeface="Calibri"/>
                <a:cs typeface="Comic Sans MS"/>
              </a:rPr>
              <a:t> </a:t>
            </a:r>
            <a:r>
              <a:rPr kumimoji="0" lang="en-US" sz="2000" b="0" i="0" u="none" strike="noStrike" kern="1200" cap="none" spc="-4" normalizeH="0" baseline="0" noProof="0" dirty="0" err="1">
                <a:ln>
                  <a:noFill/>
                </a:ln>
                <a:solidFill>
                  <a:schemeClr val="tx1"/>
                </a:solidFill>
                <a:effectLst/>
                <a:uLnTx/>
                <a:uFillTx/>
                <a:latin typeface="Calibri"/>
                <a:cs typeface="Comic Sans MS"/>
              </a:rPr>
              <a:t>rutin</a:t>
            </a:r>
            <a:r>
              <a:rPr kumimoji="0" lang="en-US" sz="2000" b="0" i="0" u="none" strike="noStrike" kern="1200" cap="none" spc="-4" normalizeH="0" baseline="0" noProof="0" dirty="0">
                <a:ln>
                  <a:noFill/>
                </a:ln>
                <a:solidFill>
                  <a:schemeClr val="tx1"/>
                </a:solidFill>
                <a:effectLst/>
                <a:uLnTx/>
                <a:uFillTx/>
                <a:latin typeface="Calibri"/>
                <a:cs typeface="Comic Sans MS"/>
              </a:rPr>
              <a:t> </a:t>
            </a:r>
            <a:r>
              <a:rPr kumimoji="0" lang="en-US" sz="2000" b="0" i="0" u="none" strike="noStrike" kern="1200" cap="none" spc="0" normalizeH="0" baseline="0" noProof="0" dirty="0">
                <a:ln>
                  <a:noFill/>
                </a:ln>
                <a:solidFill>
                  <a:schemeClr val="tx1"/>
                </a:solidFill>
                <a:effectLst/>
                <a:uLnTx/>
                <a:uFillTx/>
                <a:latin typeface="Calibri"/>
                <a:cs typeface="Comic Sans MS"/>
              </a:rPr>
              <a:t>, </a:t>
            </a:r>
            <a:r>
              <a:rPr kumimoji="0" lang="en-US" sz="2000" b="0" i="0" u="none" strike="noStrike" kern="1200" cap="none" spc="-8" normalizeH="0" baseline="0" noProof="0" dirty="0" err="1">
                <a:ln>
                  <a:noFill/>
                </a:ln>
                <a:solidFill>
                  <a:schemeClr val="tx1"/>
                </a:solidFill>
                <a:effectLst/>
                <a:uLnTx/>
                <a:uFillTx/>
                <a:latin typeface="Calibri"/>
                <a:cs typeface="Comic Sans MS"/>
              </a:rPr>
              <a:t>dengan</a:t>
            </a:r>
            <a:r>
              <a:rPr kumimoji="0" lang="en-US" sz="2000" b="0" i="0" u="none" strike="noStrike" kern="1200" cap="none" spc="-8" normalizeH="0" baseline="0" noProof="0" dirty="0">
                <a:ln>
                  <a:noFill/>
                </a:ln>
                <a:solidFill>
                  <a:schemeClr val="tx1"/>
                </a:solidFill>
                <a:effectLst/>
                <a:uLnTx/>
                <a:uFillTx/>
                <a:latin typeface="Calibri"/>
                <a:cs typeface="Comic Sans MS"/>
              </a:rPr>
              <a:t> </a:t>
            </a:r>
            <a:r>
              <a:rPr kumimoji="0" lang="en-US" sz="2000" b="0" i="0" u="none" strike="noStrike" kern="1200" cap="none" spc="-4" normalizeH="0" baseline="0" noProof="0" dirty="0" err="1">
                <a:ln>
                  <a:noFill/>
                </a:ln>
                <a:solidFill>
                  <a:schemeClr val="tx1"/>
                </a:solidFill>
                <a:effectLst/>
                <a:uLnTx/>
                <a:uFillTx/>
                <a:latin typeface="Calibri"/>
                <a:cs typeface="Comic Sans MS"/>
              </a:rPr>
              <a:t>struktur</a:t>
            </a:r>
            <a:r>
              <a:rPr kumimoji="0" lang="en-US" sz="2000" b="0" i="0" u="none" strike="noStrike" kern="1200" cap="none" spc="-4" normalizeH="0" baseline="0" noProof="0" dirty="0">
                <a:ln>
                  <a:noFill/>
                </a:ln>
                <a:solidFill>
                  <a:schemeClr val="tx1"/>
                </a:solidFill>
                <a:effectLst/>
                <a:uLnTx/>
                <a:uFillTx/>
                <a:latin typeface="Calibri"/>
                <a:cs typeface="Comic Sans MS"/>
              </a:rPr>
              <a:t> </a:t>
            </a:r>
            <a:r>
              <a:rPr kumimoji="0" lang="en-US" sz="2000" b="0" i="0" u="none" strike="noStrike" kern="1200" cap="none" spc="-4" normalizeH="0" baseline="0" noProof="0" dirty="0" err="1">
                <a:ln>
                  <a:noFill/>
                </a:ln>
                <a:solidFill>
                  <a:schemeClr val="tx1"/>
                </a:solidFill>
                <a:effectLst/>
                <a:uLnTx/>
                <a:uFillTx/>
                <a:latin typeface="Calibri"/>
                <a:cs typeface="Comic Sans MS"/>
              </a:rPr>
              <a:t>dan</a:t>
            </a:r>
            <a:r>
              <a:rPr kumimoji="0" lang="en-US" sz="2000" b="0" i="0" u="none" strike="noStrike" kern="1200" cap="none" spc="-4" normalizeH="0" baseline="0" noProof="0" dirty="0">
                <a:ln>
                  <a:noFill/>
                </a:ln>
                <a:solidFill>
                  <a:schemeClr val="tx1"/>
                </a:solidFill>
                <a:effectLst/>
                <a:uLnTx/>
                <a:uFillTx/>
                <a:latin typeface="Calibri"/>
                <a:cs typeface="Comic Sans MS"/>
              </a:rPr>
              <a:t> </a:t>
            </a:r>
            <a:r>
              <a:rPr kumimoji="0" lang="en-US" sz="2000" b="0" i="0" u="none" strike="noStrike" kern="1200" cap="none" spc="-4" normalizeH="0" baseline="0" noProof="0" dirty="0" err="1">
                <a:ln>
                  <a:noFill/>
                </a:ln>
                <a:solidFill>
                  <a:schemeClr val="tx1"/>
                </a:solidFill>
                <a:effectLst/>
                <a:uLnTx/>
                <a:uFillTx/>
                <a:latin typeface="Calibri"/>
                <a:cs typeface="Comic Sans MS"/>
              </a:rPr>
              <a:t>atribut</a:t>
            </a:r>
            <a:r>
              <a:rPr kumimoji="0" lang="en-US" sz="2000" b="0" i="0" u="none" strike="noStrike" kern="1200" cap="none" spc="-4" normalizeH="0" baseline="0" noProof="0" dirty="0">
                <a:ln>
                  <a:noFill/>
                </a:ln>
                <a:solidFill>
                  <a:schemeClr val="tx1"/>
                </a:solidFill>
                <a:effectLst/>
                <a:uLnTx/>
                <a:uFillTx/>
                <a:latin typeface="Calibri"/>
                <a:cs typeface="Comic Sans MS"/>
              </a:rPr>
              <a:t> yang </a:t>
            </a:r>
            <a:r>
              <a:rPr kumimoji="0" lang="en-US" sz="2000" b="0" i="0" u="none" strike="noStrike" kern="1200" cap="none" spc="0" normalizeH="0" baseline="0" noProof="0" dirty="0" err="1">
                <a:ln>
                  <a:noFill/>
                </a:ln>
                <a:solidFill>
                  <a:schemeClr val="tx1"/>
                </a:solidFill>
                <a:effectLst/>
                <a:uLnTx/>
                <a:uFillTx/>
                <a:latin typeface="Calibri"/>
                <a:cs typeface="Comic Sans MS"/>
              </a:rPr>
              <a:t>sama</a:t>
            </a:r>
            <a:r>
              <a:rPr kumimoji="0" lang="en-US" sz="2000" b="0" i="0" u="none" strike="noStrike" kern="1200" cap="none" spc="-4" normalizeH="0" baseline="0" noProof="0" dirty="0">
                <a:ln>
                  <a:noFill/>
                </a:ln>
                <a:solidFill>
                  <a:schemeClr val="tx1"/>
                </a:solidFill>
                <a:effectLst/>
                <a:uLnTx/>
                <a:uFillTx/>
                <a:latin typeface="Calibri"/>
                <a:cs typeface="Comic Sans MS"/>
              </a:rPr>
              <a:t>.</a:t>
            </a:r>
          </a:p>
          <a:p>
            <a:pPr marL="0" lvl="1" algn="l" defTabSz="1066800" rtl="0">
              <a:lnSpc>
                <a:spcPct val="90000"/>
              </a:lnSpc>
              <a:spcBef>
                <a:spcPct val="0"/>
              </a:spcBef>
              <a:spcAft>
                <a:spcPct val="20000"/>
              </a:spcAft>
            </a:pPr>
            <a:endParaRPr kumimoji="0" lang="en-US" sz="2000" b="0" i="0" u="none" strike="noStrike" kern="1200" cap="none" spc="-4" normalizeH="0" baseline="0" noProof="0" dirty="0">
              <a:ln>
                <a:noFill/>
              </a:ln>
              <a:solidFill>
                <a:schemeClr val="tx1"/>
              </a:solidFill>
              <a:effectLst/>
              <a:uLnTx/>
              <a:uFillTx/>
              <a:latin typeface="Calibri"/>
              <a:cs typeface="Comic Sans MS"/>
            </a:endParaRPr>
          </a:p>
          <a:p>
            <a:pPr marL="0" lvl="1" defTabSz="1066800">
              <a:lnSpc>
                <a:spcPct val="90000"/>
              </a:lnSpc>
              <a:spcBef>
                <a:spcPct val="0"/>
              </a:spcBef>
              <a:spcAft>
                <a:spcPct val="20000"/>
              </a:spcAft>
            </a:pPr>
            <a:r>
              <a:rPr lang="en-GB" sz="2000" b="1" spc="-5" dirty="0">
                <a:solidFill>
                  <a:srgbClr val="404040"/>
                </a:solidFill>
                <a:latin typeface="Calibri" panose="020F0502020204030204" pitchFamily="34" charset="0"/>
                <a:cs typeface="Comic Sans MS"/>
              </a:rPr>
              <a:t>Project Schedule Network</a:t>
            </a:r>
            <a:r>
              <a:rPr lang="en-GB" sz="2000" b="1" spc="-30" dirty="0">
                <a:solidFill>
                  <a:srgbClr val="404040"/>
                </a:solidFill>
                <a:latin typeface="Calibri" panose="020F0502020204030204" pitchFamily="34" charset="0"/>
                <a:cs typeface="Comic Sans MS"/>
              </a:rPr>
              <a:t> </a:t>
            </a:r>
            <a:r>
              <a:rPr lang="en-GB" sz="2000" b="1" spc="-5" dirty="0">
                <a:solidFill>
                  <a:srgbClr val="404040"/>
                </a:solidFill>
                <a:latin typeface="Calibri" panose="020F0502020204030204" pitchFamily="34" charset="0"/>
                <a:cs typeface="Comic Sans MS"/>
              </a:rPr>
              <a:t>Diagrams</a:t>
            </a:r>
            <a:endParaRPr lang="en-US" sz="2000" spc="-4" dirty="0">
              <a:cs typeface="Comic Sans MS"/>
            </a:endParaRPr>
          </a:p>
          <a:p>
            <a:pPr marL="228600" lvl="1" indent="-228600" defTabSz="1066800">
              <a:lnSpc>
                <a:spcPct val="90000"/>
              </a:lnSpc>
              <a:spcBef>
                <a:spcPct val="0"/>
              </a:spcBef>
              <a:spcAft>
                <a:spcPct val="20000"/>
              </a:spcAft>
              <a:buChar char="••"/>
            </a:pPr>
            <a:r>
              <a:rPr lang="en-GB" sz="2000" dirty="0" err="1">
                <a:solidFill>
                  <a:srgbClr val="404040"/>
                </a:solidFill>
                <a:latin typeface="Calibri" panose="020F0502020204030204" pitchFamily="34" charset="0"/>
                <a:cs typeface="Comic Sans MS"/>
              </a:rPr>
              <a:t>Gambaran</a:t>
            </a:r>
            <a:r>
              <a:rPr lang="en-GB" sz="2000" dirty="0">
                <a:solidFill>
                  <a:srgbClr val="404040"/>
                </a:solidFill>
                <a:latin typeface="Calibri" panose="020F0502020204030204" pitchFamily="34" charset="0"/>
                <a:cs typeface="Comic Sans MS"/>
              </a:rPr>
              <a:t> </a:t>
            </a:r>
            <a:r>
              <a:rPr lang="en-GB" sz="2000" dirty="0" err="1">
                <a:solidFill>
                  <a:srgbClr val="404040"/>
                </a:solidFill>
                <a:latin typeface="Calibri" panose="020F0502020204030204" pitchFamily="34" charset="0"/>
                <a:cs typeface="Comic Sans MS"/>
              </a:rPr>
              <a:t>skematis</a:t>
            </a:r>
            <a:r>
              <a:rPr lang="en-GB" sz="2000" dirty="0">
                <a:solidFill>
                  <a:srgbClr val="404040"/>
                </a:solidFill>
                <a:latin typeface="Calibri" panose="020F0502020204030204" pitchFamily="34" charset="0"/>
                <a:cs typeface="Comic Sans MS"/>
              </a:rPr>
              <a:t> yang </a:t>
            </a:r>
            <a:r>
              <a:rPr lang="en-GB" sz="2000" dirty="0" err="1">
                <a:solidFill>
                  <a:srgbClr val="404040"/>
                </a:solidFill>
                <a:latin typeface="Calibri" panose="020F0502020204030204" pitchFamily="34" charset="0"/>
                <a:cs typeface="Comic Sans MS"/>
              </a:rPr>
              <a:t>mempresentasikan</a:t>
            </a:r>
            <a:r>
              <a:rPr lang="en-GB" sz="2000" spc="-80" dirty="0">
                <a:solidFill>
                  <a:srgbClr val="404040"/>
                </a:solidFill>
                <a:latin typeface="Calibri" panose="020F0502020204030204" pitchFamily="34" charset="0"/>
                <a:cs typeface="Comic Sans MS"/>
              </a:rPr>
              <a:t> </a:t>
            </a:r>
            <a:r>
              <a:rPr lang="en-GB" sz="2000" spc="-5" dirty="0" err="1">
                <a:solidFill>
                  <a:srgbClr val="404040"/>
                </a:solidFill>
                <a:latin typeface="Calibri" panose="020F0502020204030204" pitchFamily="34" charset="0"/>
                <a:cs typeface="Comic Sans MS"/>
              </a:rPr>
              <a:t>jadwal</a:t>
            </a:r>
            <a:r>
              <a:rPr lang="en-GB" sz="2000" dirty="0">
                <a:solidFill>
                  <a:srgbClr val="2F2B20"/>
                </a:solidFill>
                <a:latin typeface="Calibri" panose="020F0502020204030204" pitchFamily="34" charset="0"/>
                <a:cs typeface="Comic Sans MS"/>
              </a:rPr>
              <a:t> </a:t>
            </a:r>
            <a:r>
              <a:rPr lang="en-GB" sz="2000" dirty="0" err="1">
                <a:solidFill>
                  <a:srgbClr val="404040"/>
                </a:solidFill>
                <a:latin typeface="Calibri" panose="020F0502020204030204" pitchFamily="34" charset="0"/>
                <a:cs typeface="Comic Sans MS"/>
              </a:rPr>
              <a:t>kegiatan</a:t>
            </a:r>
            <a:r>
              <a:rPr lang="en-GB" sz="2000" dirty="0">
                <a:solidFill>
                  <a:srgbClr val="404040"/>
                </a:solidFill>
                <a:latin typeface="Calibri" panose="020F0502020204030204" pitchFamily="34" charset="0"/>
                <a:cs typeface="Comic Sans MS"/>
              </a:rPr>
              <a:t> </a:t>
            </a:r>
            <a:r>
              <a:rPr lang="en-GB" sz="2000" dirty="0" err="1">
                <a:solidFill>
                  <a:srgbClr val="404040"/>
                </a:solidFill>
                <a:latin typeface="Calibri" panose="020F0502020204030204" pitchFamily="34" charset="0"/>
                <a:cs typeface="Comic Sans MS"/>
              </a:rPr>
              <a:t>proyek</a:t>
            </a:r>
            <a:r>
              <a:rPr lang="en-GB" sz="2000" dirty="0">
                <a:solidFill>
                  <a:srgbClr val="404040"/>
                </a:solidFill>
                <a:latin typeface="Calibri" panose="020F0502020204030204" pitchFamily="34" charset="0"/>
                <a:cs typeface="Comic Sans MS"/>
              </a:rPr>
              <a:t> </a:t>
            </a:r>
            <a:r>
              <a:rPr lang="en-GB" sz="2000" dirty="0" err="1">
                <a:solidFill>
                  <a:srgbClr val="404040"/>
                </a:solidFill>
                <a:latin typeface="Calibri" panose="020F0502020204030204" pitchFamily="34" charset="0"/>
                <a:cs typeface="Comic Sans MS"/>
              </a:rPr>
              <a:t>beserta</a:t>
            </a:r>
            <a:r>
              <a:rPr lang="en-GB" sz="2000" dirty="0">
                <a:solidFill>
                  <a:srgbClr val="404040"/>
                </a:solidFill>
                <a:latin typeface="Calibri" panose="020F0502020204030204" pitchFamily="34" charset="0"/>
                <a:cs typeface="Comic Sans MS"/>
              </a:rPr>
              <a:t> </a:t>
            </a:r>
            <a:r>
              <a:rPr lang="en-GB" sz="2000" spc="-5" dirty="0" err="1">
                <a:solidFill>
                  <a:srgbClr val="404040"/>
                </a:solidFill>
                <a:latin typeface="Calibri" panose="020F0502020204030204" pitchFamily="34" charset="0"/>
                <a:cs typeface="Comic Sans MS"/>
              </a:rPr>
              <a:t>ketergantungan</a:t>
            </a:r>
            <a:r>
              <a:rPr lang="en-GB" sz="2000" spc="-5" dirty="0">
                <a:solidFill>
                  <a:srgbClr val="404040"/>
                </a:solidFill>
                <a:latin typeface="Calibri" panose="020F0502020204030204" pitchFamily="34" charset="0"/>
                <a:cs typeface="Comic Sans MS"/>
              </a:rPr>
              <a:t> </a:t>
            </a:r>
            <a:r>
              <a:rPr lang="en-GB" sz="2000" dirty="0">
                <a:solidFill>
                  <a:srgbClr val="404040"/>
                </a:solidFill>
                <a:latin typeface="Calibri" panose="020F0502020204030204" pitchFamily="34" charset="0"/>
                <a:cs typeface="Comic Sans MS"/>
              </a:rPr>
              <a:t>yang </a:t>
            </a:r>
            <a:r>
              <a:rPr lang="en-GB" sz="2000" dirty="0" err="1">
                <a:solidFill>
                  <a:srgbClr val="404040"/>
                </a:solidFill>
                <a:latin typeface="Calibri" panose="020F0502020204030204" pitchFamily="34" charset="0"/>
                <a:cs typeface="Comic Sans MS"/>
              </a:rPr>
              <a:t>ada</a:t>
            </a:r>
            <a:r>
              <a:rPr lang="en-GB" sz="2000" dirty="0">
                <a:solidFill>
                  <a:srgbClr val="404040"/>
                </a:solidFill>
                <a:latin typeface="Calibri" panose="020F0502020204030204" pitchFamily="34" charset="0"/>
                <a:cs typeface="Comic Sans MS"/>
              </a:rPr>
              <a:t> </a:t>
            </a:r>
            <a:r>
              <a:rPr lang="en-GB" sz="2000" spc="-5" dirty="0" err="1">
                <a:solidFill>
                  <a:srgbClr val="404040"/>
                </a:solidFill>
                <a:latin typeface="Calibri" panose="020F0502020204030204" pitchFamily="34" charset="0"/>
                <a:cs typeface="Comic Sans MS"/>
              </a:rPr>
              <a:t>dari</a:t>
            </a:r>
            <a:r>
              <a:rPr lang="en-GB" sz="2000" spc="-5" dirty="0">
                <a:solidFill>
                  <a:srgbClr val="404040"/>
                </a:solidFill>
                <a:latin typeface="Calibri" panose="020F0502020204030204" pitchFamily="34" charset="0"/>
                <a:cs typeface="Comic Sans MS"/>
              </a:rPr>
              <a:t>  </a:t>
            </a:r>
            <a:r>
              <a:rPr lang="en-GB" sz="2000" dirty="0" err="1">
                <a:solidFill>
                  <a:srgbClr val="404040"/>
                </a:solidFill>
                <a:latin typeface="Calibri" panose="020F0502020204030204" pitchFamily="34" charset="0"/>
                <a:cs typeface="Comic Sans MS"/>
              </a:rPr>
              <a:t>setiap</a:t>
            </a:r>
            <a:r>
              <a:rPr lang="en-GB" sz="2000" dirty="0">
                <a:solidFill>
                  <a:srgbClr val="404040"/>
                </a:solidFill>
                <a:latin typeface="Calibri" panose="020F0502020204030204" pitchFamily="34" charset="0"/>
                <a:cs typeface="Comic Sans MS"/>
              </a:rPr>
              <a:t> </a:t>
            </a:r>
            <a:r>
              <a:rPr lang="en-GB" sz="2000" spc="-5" dirty="0" err="1">
                <a:solidFill>
                  <a:srgbClr val="404040"/>
                </a:solidFill>
                <a:latin typeface="Calibri" panose="020F0502020204030204" pitchFamily="34" charset="0"/>
                <a:cs typeface="Comic Sans MS"/>
              </a:rPr>
              <a:t>aktivitas</a:t>
            </a:r>
            <a:r>
              <a:rPr lang="en-GB" sz="2000" spc="-5" dirty="0">
                <a:solidFill>
                  <a:srgbClr val="404040"/>
                </a:solidFill>
                <a:latin typeface="Calibri" panose="020F0502020204030204" pitchFamily="34" charset="0"/>
                <a:cs typeface="Comic Sans MS"/>
              </a:rPr>
              <a:t> </a:t>
            </a:r>
            <a:r>
              <a:rPr lang="en-GB" sz="2000" spc="-5" dirty="0" err="1">
                <a:solidFill>
                  <a:srgbClr val="404040"/>
                </a:solidFill>
                <a:latin typeface="Calibri" panose="020F0502020204030204" pitchFamily="34" charset="0"/>
                <a:cs typeface="Comic Sans MS"/>
              </a:rPr>
              <a:t>dalam</a:t>
            </a:r>
            <a:r>
              <a:rPr lang="en-GB" sz="2000" spc="-5" dirty="0">
                <a:solidFill>
                  <a:srgbClr val="404040"/>
                </a:solidFill>
                <a:latin typeface="Calibri" panose="020F0502020204030204" pitchFamily="34" charset="0"/>
                <a:cs typeface="Comic Sans MS"/>
              </a:rPr>
              <a:t> </a:t>
            </a:r>
            <a:r>
              <a:rPr lang="en-GB" sz="2000" dirty="0" err="1">
                <a:solidFill>
                  <a:srgbClr val="404040"/>
                </a:solidFill>
                <a:latin typeface="Calibri" panose="020F0502020204030204" pitchFamily="34" charset="0"/>
                <a:cs typeface="Comic Sans MS"/>
              </a:rPr>
              <a:t>sebuah</a:t>
            </a:r>
            <a:r>
              <a:rPr lang="en-GB" sz="2000" dirty="0">
                <a:solidFill>
                  <a:srgbClr val="404040"/>
                </a:solidFill>
                <a:latin typeface="Calibri" panose="020F0502020204030204" pitchFamily="34" charset="0"/>
                <a:cs typeface="Comic Sans MS"/>
              </a:rPr>
              <a:t> </a:t>
            </a:r>
            <a:r>
              <a:rPr lang="en-GB" sz="2000" dirty="0" err="1">
                <a:solidFill>
                  <a:srgbClr val="404040"/>
                </a:solidFill>
                <a:latin typeface="Calibri" panose="020F0502020204030204" pitchFamily="34" charset="0"/>
                <a:cs typeface="Comic Sans MS"/>
              </a:rPr>
              <a:t>proyek</a:t>
            </a:r>
            <a:r>
              <a:rPr lang="en-GB" sz="2000" dirty="0">
                <a:solidFill>
                  <a:srgbClr val="404040"/>
                </a:solidFill>
                <a:latin typeface="Calibri" panose="020F0502020204030204" pitchFamily="34" charset="0"/>
                <a:cs typeface="Comic Sans MS"/>
              </a:rPr>
              <a:t>. Project Network  </a:t>
            </a:r>
            <a:r>
              <a:rPr lang="en-GB" sz="2000" spc="-5" dirty="0">
                <a:solidFill>
                  <a:srgbClr val="404040"/>
                </a:solidFill>
                <a:latin typeface="Calibri" panose="020F0502020204030204" pitchFamily="34" charset="0"/>
                <a:cs typeface="Comic Sans MS"/>
              </a:rPr>
              <a:t>Diagram </a:t>
            </a:r>
            <a:r>
              <a:rPr lang="en-GB" sz="2000" dirty="0" err="1">
                <a:solidFill>
                  <a:srgbClr val="404040"/>
                </a:solidFill>
                <a:latin typeface="Calibri" panose="020F0502020204030204" pitchFamily="34" charset="0"/>
                <a:cs typeface="Comic Sans MS"/>
              </a:rPr>
              <a:t>adalah</a:t>
            </a:r>
            <a:r>
              <a:rPr lang="en-GB" sz="2000" dirty="0">
                <a:solidFill>
                  <a:srgbClr val="404040"/>
                </a:solidFill>
                <a:latin typeface="Calibri" panose="020F0502020204030204" pitchFamily="34" charset="0"/>
                <a:cs typeface="Comic Sans MS"/>
              </a:rPr>
              <a:t> </a:t>
            </a:r>
            <a:r>
              <a:rPr lang="en-GB" sz="2000" spc="-5" dirty="0">
                <a:solidFill>
                  <a:srgbClr val="404040"/>
                </a:solidFill>
                <a:latin typeface="Calibri" panose="020F0502020204030204" pitchFamily="34" charset="0"/>
                <a:cs typeface="Comic Sans MS"/>
              </a:rPr>
              <a:t>diagram </a:t>
            </a:r>
            <a:r>
              <a:rPr lang="en-GB" sz="2000" dirty="0" err="1">
                <a:solidFill>
                  <a:srgbClr val="404040"/>
                </a:solidFill>
                <a:latin typeface="Calibri" panose="020F0502020204030204" pitchFamily="34" charset="0"/>
                <a:cs typeface="Comic Sans MS"/>
              </a:rPr>
              <a:t>rangkaian</a:t>
            </a:r>
            <a:r>
              <a:rPr lang="en-GB" sz="2000" dirty="0">
                <a:solidFill>
                  <a:srgbClr val="404040"/>
                </a:solidFill>
                <a:latin typeface="Calibri" panose="020F0502020204030204" pitchFamily="34" charset="0"/>
                <a:cs typeface="Comic Sans MS"/>
              </a:rPr>
              <a:t> </a:t>
            </a:r>
            <a:r>
              <a:rPr lang="en-GB" sz="2000" spc="-5" dirty="0" err="1">
                <a:solidFill>
                  <a:srgbClr val="404040"/>
                </a:solidFill>
                <a:latin typeface="Calibri" panose="020F0502020204030204" pitchFamily="34" charset="0"/>
                <a:cs typeface="Comic Sans MS"/>
              </a:rPr>
              <a:t>aktifitas</a:t>
            </a:r>
            <a:r>
              <a:rPr lang="en-GB" sz="2000" spc="-5" dirty="0">
                <a:solidFill>
                  <a:srgbClr val="404040"/>
                </a:solidFill>
                <a:latin typeface="Calibri" panose="020F0502020204030204" pitchFamily="34" charset="0"/>
                <a:cs typeface="Comic Sans MS"/>
              </a:rPr>
              <a:t> </a:t>
            </a:r>
            <a:r>
              <a:rPr lang="en-GB" sz="2000" dirty="0">
                <a:solidFill>
                  <a:srgbClr val="404040"/>
                </a:solidFill>
                <a:latin typeface="Calibri" panose="020F0502020204030204" pitchFamily="34" charset="0"/>
                <a:cs typeface="Comic Sans MS"/>
              </a:rPr>
              <a:t>yang  </a:t>
            </a:r>
            <a:r>
              <a:rPr lang="en-GB" sz="2000" spc="-5" dirty="0" err="1">
                <a:solidFill>
                  <a:srgbClr val="404040"/>
                </a:solidFill>
                <a:latin typeface="Calibri" panose="020F0502020204030204" pitchFamily="34" charset="0"/>
                <a:cs typeface="Comic Sans MS"/>
              </a:rPr>
              <a:t>dikerjakan</a:t>
            </a:r>
            <a:r>
              <a:rPr lang="en-GB" sz="2000" spc="-5" dirty="0">
                <a:solidFill>
                  <a:srgbClr val="404040"/>
                </a:solidFill>
                <a:latin typeface="Calibri" panose="020F0502020204030204" pitchFamily="34" charset="0"/>
                <a:cs typeface="Comic Sans MS"/>
              </a:rPr>
              <a:t> </a:t>
            </a:r>
            <a:r>
              <a:rPr lang="en-GB" sz="2000" spc="-5" dirty="0" err="1">
                <a:solidFill>
                  <a:srgbClr val="404040"/>
                </a:solidFill>
                <a:latin typeface="Calibri" panose="020F0502020204030204" pitchFamily="34" charset="0"/>
                <a:cs typeface="Comic Sans MS"/>
              </a:rPr>
              <a:t>dari</a:t>
            </a:r>
            <a:r>
              <a:rPr lang="en-GB" sz="2000" spc="-5" dirty="0">
                <a:solidFill>
                  <a:srgbClr val="404040"/>
                </a:solidFill>
                <a:latin typeface="Calibri" panose="020F0502020204030204" pitchFamily="34" charset="0"/>
                <a:cs typeface="Comic Sans MS"/>
              </a:rPr>
              <a:t> </a:t>
            </a:r>
            <a:r>
              <a:rPr lang="en-GB" sz="2000" dirty="0" err="1">
                <a:solidFill>
                  <a:srgbClr val="404040"/>
                </a:solidFill>
                <a:latin typeface="Calibri" panose="020F0502020204030204" pitchFamily="34" charset="0"/>
                <a:cs typeface="Comic Sans MS"/>
              </a:rPr>
              <a:t>awal</a:t>
            </a:r>
            <a:r>
              <a:rPr lang="en-GB" sz="2000" dirty="0">
                <a:solidFill>
                  <a:srgbClr val="404040"/>
                </a:solidFill>
                <a:latin typeface="Calibri" panose="020F0502020204030204" pitchFamily="34" charset="0"/>
                <a:cs typeface="Comic Sans MS"/>
              </a:rPr>
              <a:t> </a:t>
            </a:r>
            <a:r>
              <a:rPr lang="en-GB" sz="2000" dirty="0" err="1">
                <a:solidFill>
                  <a:srgbClr val="404040"/>
                </a:solidFill>
                <a:latin typeface="Calibri" panose="020F0502020204030204" pitchFamily="34" charset="0"/>
                <a:cs typeface="Comic Sans MS"/>
              </a:rPr>
              <a:t>sampai</a:t>
            </a:r>
            <a:r>
              <a:rPr lang="en-GB" sz="2000" dirty="0">
                <a:solidFill>
                  <a:srgbClr val="404040"/>
                </a:solidFill>
                <a:latin typeface="Calibri" panose="020F0502020204030204" pitchFamily="34" charset="0"/>
                <a:cs typeface="Comic Sans MS"/>
              </a:rPr>
              <a:t> </a:t>
            </a:r>
            <a:r>
              <a:rPr lang="en-GB" sz="2000" dirty="0" err="1">
                <a:solidFill>
                  <a:srgbClr val="404040"/>
                </a:solidFill>
                <a:latin typeface="Calibri" panose="020F0502020204030204" pitchFamily="34" charset="0"/>
                <a:cs typeface="Comic Sans MS"/>
              </a:rPr>
              <a:t>akhir</a:t>
            </a:r>
            <a:r>
              <a:rPr lang="en-GB" sz="2000" spc="-30" dirty="0">
                <a:solidFill>
                  <a:srgbClr val="404040"/>
                </a:solidFill>
                <a:latin typeface="Calibri" panose="020F0502020204030204" pitchFamily="34" charset="0"/>
                <a:cs typeface="Comic Sans MS"/>
              </a:rPr>
              <a:t> </a:t>
            </a:r>
            <a:r>
              <a:rPr lang="en-GB" sz="2000" dirty="0">
                <a:solidFill>
                  <a:srgbClr val="404040"/>
                </a:solidFill>
                <a:latin typeface="Calibri" panose="020F0502020204030204" pitchFamily="34" charset="0"/>
                <a:cs typeface="Comic Sans MS"/>
              </a:rPr>
              <a:t>project.</a:t>
            </a:r>
            <a:endParaRPr lang="en-US" sz="2000" spc="-4" dirty="0">
              <a:solidFill>
                <a:schemeClr val="tx1"/>
              </a:solidFill>
              <a:cs typeface="Comic Sans MS"/>
            </a:endParaRPr>
          </a:p>
        </p:txBody>
      </p:sp>
      <p:sp>
        <p:nvSpPr>
          <p:cNvPr id="8" name="Freeform 7"/>
          <p:cNvSpPr/>
          <p:nvPr/>
        </p:nvSpPr>
        <p:spPr>
          <a:xfrm>
            <a:off x="781387" y="5190286"/>
            <a:ext cx="9811585" cy="1443824"/>
          </a:xfrm>
          <a:custGeom>
            <a:avLst/>
            <a:gdLst>
              <a:gd name="connsiteX0" fmla="*/ 0 w 9811585"/>
              <a:gd name="connsiteY0" fmla="*/ 0 h 1443824"/>
              <a:gd name="connsiteX1" fmla="*/ 9811585 w 9811585"/>
              <a:gd name="connsiteY1" fmla="*/ 0 h 1443824"/>
              <a:gd name="connsiteX2" fmla="*/ 9811585 w 9811585"/>
              <a:gd name="connsiteY2" fmla="*/ 1443824 h 1443824"/>
              <a:gd name="connsiteX3" fmla="*/ 0 w 9811585"/>
              <a:gd name="connsiteY3" fmla="*/ 1443824 h 1443824"/>
              <a:gd name="connsiteX4" fmla="*/ 0 w 9811585"/>
              <a:gd name="connsiteY4" fmla="*/ 0 h 14438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11585" h="1443824">
                <a:moveTo>
                  <a:pt x="0" y="0"/>
                </a:moveTo>
                <a:lnTo>
                  <a:pt x="9811585" y="0"/>
                </a:lnTo>
                <a:lnTo>
                  <a:pt x="9811585" y="1443824"/>
                </a:lnTo>
                <a:lnTo>
                  <a:pt x="0" y="1443824"/>
                </a:lnTo>
                <a:lnTo>
                  <a:pt x="0" y="0"/>
                </a:lnTo>
                <a:close/>
              </a:path>
            </a:pathLst>
          </a:custGeom>
        </p:spPr>
        <p:style>
          <a:lnRef idx="1">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11518" tIns="39370" rIns="220472" bIns="39370" numCol="1" spcCol="1270" anchor="t" anchorCtr="0">
            <a:noAutofit/>
          </a:bodyPr>
          <a:lstStyle/>
          <a:p>
            <a:pPr marL="0" lvl="1" defTabSz="1066800">
              <a:lnSpc>
                <a:spcPct val="90000"/>
              </a:lnSpc>
              <a:spcBef>
                <a:spcPct val="0"/>
              </a:spcBef>
              <a:spcAft>
                <a:spcPct val="20000"/>
              </a:spcAft>
            </a:pPr>
            <a:endParaRPr kumimoji="0" lang="en-US" sz="2400" b="0" i="0" u="none" strike="noStrike" kern="1200" cap="none" spc="-4" normalizeH="0" baseline="0" noProof="0" dirty="0">
              <a:ln>
                <a:noFill/>
              </a:ln>
              <a:solidFill>
                <a:schemeClr val="tx1"/>
              </a:solidFill>
              <a:effectLst/>
              <a:uLnTx/>
              <a:uFillTx/>
              <a:latin typeface="Calibri"/>
              <a:ea typeface="+mn-ea"/>
              <a:cs typeface="Comic Sans MS"/>
            </a:endParaRPr>
          </a:p>
        </p:txBody>
      </p:sp>
    </p:spTree>
    <p:extLst>
      <p:ext uri="{BB962C8B-B14F-4D97-AF65-F5344CB8AC3E}">
        <p14:creationId xmlns:p14="http://schemas.microsoft.com/office/powerpoint/2010/main" val="378720253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bwMode="auto">
          <a:xfrm>
            <a:off x="50639" y="75561"/>
            <a:ext cx="10542334" cy="639228"/>
          </a:xfrm>
          <a:prstGeom prst="rect">
            <a:avLst/>
          </a:prstGeom>
          <a:solidFill>
            <a:srgbClr val="FFC000"/>
          </a:solidFill>
          <a:ln>
            <a:solidFill>
              <a:schemeClr val="accent2">
                <a:lumMod val="75000"/>
              </a:schemeClr>
            </a:solidFill>
          </a:ln>
          <a:extLst>
            <a:ext uri="{909E8E84-426E-40dd-AFC4-6F175D3DCCD1}">
              <a14:hiddenFill xmlns:a14="http://schemas.microsoft.com/office/drawing/2010/main" xmlns="">
                <a:solidFill>
                  <a:srgbClr val="FFFFFF"/>
                </a:solidFill>
              </a14:hiddenFill>
            </a:ext>
          </a:extLst>
        </p:spPr>
        <p:txBody>
          <a:bodyPr vert="horz" wrap="square" lIns="84406" tIns="42203" rIns="84406" bIns="42203" numCol="1" anchor="t" anchorCtr="0" compatLnSpc="1">
            <a:prstTxWarp prst="textNoShape">
              <a:avLst/>
            </a:prstTxWarp>
            <a:spAutoFit/>
          </a:bodyPr>
          <a:lstStyle>
            <a:lvl1pPr algn="ctr" rtl="0" eaLnBrk="0" fontAlgn="base" hangingPunct="0">
              <a:spcBef>
                <a:spcPct val="0"/>
              </a:spcBef>
              <a:spcAft>
                <a:spcPct val="0"/>
              </a:spcAft>
              <a:defRPr sz="4400" kern="1200">
                <a:solidFill>
                  <a:schemeClr val="tx1"/>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2pPr>
            <a:lvl3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3pPr>
            <a:lvl4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4pPr>
            <a:lvl5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algn="l" eaLnBrk="1" hangingPunct="1"/>
            <a:r>
              <a:rPr lang="en-US" sz="3600" b="1" dirty="0">
                <a:effectLst>
                  <a:outerShdw blurRad="38100" dist="38100" dir="2700000" algn="tl">
                    <a:srgbClr val="000000">
                      <a:alpha val="43137"/>
                    </a:srgbClr>
                  </a:outerShdw>
                </a:effectLst>
              </a:rPr>
              <a:t>Develop Schedule</a:t>
            </a:r>
            <a:r>
              <a:rPr lang="en-US" sz="3600" b="1" dirty="0"/>
              <a:t> </a:t>
            </a:r>
            <a:r>
              <a:rPr lang="en-US" sz="3600" b="1" dirty="0">
                <a:effectLst>
                  <a:outerShdw blurRad="38100" dist="38100" dir="2700000" algn="tl">
                    <a:srgbClr val="000000">
                      <a:alpha val="43137"/>
                    </a:srgbClr>
                  </a:outerShdw>
                </a:effectLst>
              </a:rPr>
              <a:t>: </a:t>
            </a:r>
            <a:r>
              <a:rPr lang="en-US" sz="3600" b="1" dirty="0">
                <a:solidFill>
                  <a:srgbClr val="FF0000"/>
                </a:solidFill>
                <a:effectLst>
                  <a:outerShdw blurRad="38100" dist="38100" dir="2700000" algn="tl">
                    <a:srgbClr val="000000">
                      <a:alpha val="43137"/>
                    </a:srgbClr>
                  </a:outerShdw>
                </a:effectLst>
              </a:rPr>
              <a:t>INPUT</a:t>
            </a:r>
            <a:endParaRPr lang="id-ID" sz="3600" b="1" dirty="0">
              <a:solidFill>
                <a:srgbClr val="FF0000"/>
              </a:solidFill>
              <a:effectLst>
                <a:outerShdw blurRad="38100" dist="38100" dir="2700000" algn="tl">
                  <a:srgbClr val="000000">
                    <a:alpha val="43137"/>
                  </a:srgbClr>
                </a:outerShdw>
              </a:effectLst>
              <a:cs typeface="Century Gothic" charset="0"/>
            </a:endParaRPr>
          </a:p>
        </p:txBody>
      </p:sp>
      <p:pic>
        <p:nvPicPr>
          <p:cNvPr id="13" name="Picture 12"/>
          <p:cNvPicPr/>
          <p:nvPr/>
        </p:nvPicPr>
        <p:blipFill>
          <a:blip r:embed="rId2" cstate="print"/>
          <a:srcRect/>
          <a:stretch>
            <a:fillRect/>
          </a:stretch>
        </p:blipFill>
        <p:spPr bwMode="auto">
          <a:xfrm>
            <a:off x="10754436" y="75561"/>
            <a:ext cx="1300214" cy="1193681"/>
          </a:xfrm>
          <a:prstGeom prst="rect">
            <a:avLst/>
          </a:prstGeom>
          <a:noFill/>
          <a:ln w="9525">
            <a:noFill/>
            <a:miter lim="800000"/>
            <a:headEnd/>
            <a:tailEnd/>
          </a:ln>
        </p:spPr>
      </p:pic>
      <p:sp>
        <p:nvSpPr>
          <p:cNvPr id="4" name="Freeform 3"/>
          <p:cNvSpPr/>
          <p:nvPr/>
        </p:nvSpPr>
        <p:spPr>
          <a:xfrm>
            <a:off x="522078" y="955120"/>
            <a:ext cx="9920769" cy="1622880"/>
          </a:xfrm>
          <a:custGeom>
            <a:avLst/>
            <a:gdLst>
              <a:gd name="connsiteX0" fmla="*/ 0 w 9920769"/>
              <a:gd name="connsiteY0" fmla="*/ 0 h 1622880"/>
              <a:gd name="connsiteX1" fmla="*/ 9920769 w 9920769"/>
              <a:gd name="connsiteY1" fmla="*/ 0 h 1622880"/>
              <a:gd name="connsiteX2" fmla="*/ 9920769 w 9920769"/>
              <a:gd name="connsiteY2" fmla="*/ 1622880 h 1622880"/>
              <a:gd name="connsiteX3" fmla="*/ 0 w 9920769"/>
              <a:gd name="connsiteY3" fmla="*/ 1622880 h 1622880"/>
              <a:gd name="connsiteX4" fmla="*/ 0 w 9920769"/>
              <a:gd name="connsiteY4" fmla="*/ 0 h 16228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20769" h="1622880">
                <a:moveTo>
                  <a:pt x="0" y="0"/>
                </a:moveTo>
                <a:lnTo>
                  <a:pt x="9920769" y="0"/>
                </a:lnTo>
                <a:lnTo>
                  <a:pt x="9920769" y="1622880"/>
                </a:lnTo>
                <a:lnTo>
                  <a:pt x="0" y="1622880"/>
                </a:lnTo>
                <a:lnTo>
                  <a:pt x="0" y="0"/>
                </a:lnTo>
                <a:close/>
              </a:path>
            </a:pathLst>
          </a:custGeom>
        </p:spPr>
        <p:style>
          <a:lnRef idx="1">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14984" tIns="35560" rIns="199136" bIns="35560" numCol="1" spcCol="1270" anchor="t" anchorCtr="0">
            <a:noAutofit/>
          </a:bodyPr>
          <a:lstStyle/>
          <a:p>
            <a:pPr marL="0" lvl="1" defTabSz="977900">
              <a:lnSpc>
                <a:spcPct val="90000"/>
              </a:lnSpc>
              <a:spcBef>
                <a:spcPct val="0"/>
              </a:spcBef>
              <a:spcAft>
                <a:spcPct val="20000"/>
              </a:spcAft>
            </a:pPr>
            <a:r>
              <a:rPr lang="en-US" sz="2400" b="1" spc="-5" dirty="0">
                <a:solidFill>
                  <a:srgbClr val="404040"/>
                </a:solidFill>
                <a:latin typeface="Calibri" panose="020F0502020204030204" pitchFamily="34" charset="0"/>
                <a:cs typeface="Comic Sans MS"/>
              </a:rPr>
              <a:t>Resource</a:t>
            </a:r>
            <a:r>
              <a:rPr lang="en-US" sz="2400" b="1" spc="-10" dirty="0">
                <a:solidFill>
                  <a:srgbClr val="404040"/>
                </a:solidFill>
                <a:latin typeface="Calibri" panose="020F0502020204030204" pitchFamily="34" charset="0"/>
                <a:cs typeface="Comic Sans MS"/>
              </a:rPr>
              <a:t> </a:t>
            </a:r>
            <a:r>
              <a:rPr lang="en-US" sz="2400" b="1" spc="-5" dirty="0">
                <a:solidFill>
                  <a:srgbClr val="404040"/>
                </a:solidFill>
                <a:latin typeface="Calibri" panose="020F0502020204030204" pitchFamily="34" charset="0"/>
                <a:cs typeface="Comic Sans MS"/>
              </a:rPr>
              <a:t>Requirements</a:t>
            </a:r>
            <a:endParaRPr lang="en-US" sz="2400" dirty="0">
              <a:solidFill>
                <a:schemeClr val="tx1"/>
              </a:solidFill>
            </a:endParaRPr>
          </a:p>
          <a:p>
            <a:pPr marL="228600" lvl="1" indent="-228600" algn="l" defTabSz="977900">
              <a:lnSpc>
                <a:spcPct val="90000"/>
              </a:lnSpc>
              <a:spcBef>
                <a:spcPct val="0"/>
              </a:spcBef>
              <a:spcAft>
                <a:spcPct val="20000"/>
              </a:spcAft>
              <a:buChar char="••"/>
            </a:pPr>
            <a:r>
              <a:rPr kumimoji="0" lang="en-US" sz="2200" b="0" i="0" u="none" strike="noStrike" kern="1200" cap="none" spc="-5" normalizeH="0" baseline="0" noProof="0" dirty="0">
                <a:ln>
                  <a:noFill/>
                </a:ln>
                <a:solidFill>
                  <a:srgbClr val="404040"/>
                </a:solidFill>
                <a:effectLst/>
                <a:uLnTx/>
                <a:uFillTx/>
                <a:latin typeface="Calibri" panose="020F0502020204030204" pitchFamily="34" charset="0"/>
                <a:ea typeface="+mn-ea"/>
                <a:cs typeface="Comic Sans MS"/>
              </a:rPr>
              <a:t>Activity resource requirements </a:t>
            </a:r>
            <a:r>
              <a:rPr kumimoji="0" lang="en-US" sz="2200" b="0" i="0" u="none" strike="noStrike" kern="1200" cap="none" spc="-5" normalizeH="0" baseline="0" noProof="0" dirty="0" err="1">
                <a:ln>
                  <a:noFill/>
                </a:ln>
                <a:solidFill>
                  <a:srgbClr val="404040"/>
                </a:solidFill>
                <a:effectLst/>
                <a:uLnTx/>
                <a:uFillTx/>
                <a:latin typeface="Calibri" panose="020F0502020204030204" pitchFamily="34" charset="0"/>
                <a:ea typeface="+mn-ea"/>
                <a:cs typeface="Comic Sans MS"/>
              </a:rPr>
              <a:t>mengidentifikasi</a:t>
            </a:r>
            <a:r>
              <a:rPr kumimoji="0" lang="en-US" sz="2200" b="0" i="0" u="none" strike="noStrike" kern="1200" cap="none" spc="-5" normalizeH="0" baseline="0" noProof="0" dirty="0">
                <a:ln>
                  <a:noFill/>
                </a:ln>
                <a:solidFill>
                  <a:srgbClr val="404040"/>
                </a:solidFill>
                <a:effectLst/>
                <a:uLnTx/>
                <a:uFillTx/>
                <a:latin typeface="Calibri" panose="020F0502020204030204" pitchFamily="34" charset="0"/>
                <a:ea typeface="+mn-ea"/>
                <a:cs typeface="Comic Sans MS"/>
              </a:rPr>
              <a:t> </a:t>
            </a:r>
            <a:r>
              <a:rPr kumimoji="0" lang="en-US" sz="2200" b="0" i="0" u="none" strike="noStrike" kern="1200" cap="none" spc="-10" normalizeH="0" baseline="0" noProof="0" dirty="0" err="1">
                <a:ln>
                  <a:noFill/>
                </a:ln>
                <a:solidFill>
                  <a:srgbClr val="404040"/>
                </a:solidFill>
                <a:effectLst/>
                <a:uLnTx/>
                <a:uFillTx/>
                <a:latin typeface="Calibri" panose="020F0502020204030204" pitchFamily="34" charset="0"/>
                <a:ea typeface="+mn-ea"/>
                <a:cs typeface="Comic Sans MS"/>
              </a:rPr>
              <a:t>jenis</a:t>
            </a:r>
            <a:r>
              <a:rPr kumimoji="0" lang="en-US" sz="2200" b="0" i="0" u="none" strike="noStrike" kern="1200" cap="none" spc="155" normalizeH="0" baseline="0" noProof="0" dirty="0">
                <a:ln>
                  <a:noFill/>
                </a:ln>
                <a:solidFill>
                  <a:srgbClr val="404040"/>
                </a:solidFill>
                <a:effectLst/>
                <a:uLnTx/>
                <a:uFillTx/>
                <a:latin typeface="Calibri" panose="020F0502020204030204" pitchFamily="34" charset="0"/>
                <a:ea typeface="+mn-ea"/>
                <a:cs typeface="Comic Sans MS"/>
              </a:rPr>
              <a:t> </a:t>
            </a:r>
            <a:r>
              <a:rPr kumimoji="0" lang="en-US" sz="2200" b="0" i="0" u="none" strike="noStrike" kern="1200" cap="none" spc="-5" normalizeH="0" baseline="0" noProof="0" dirty="0" err="1">
                <a:ln>
                  <a:noFill/>
                </a:ln>
                <a:solidFill>
                  <a:srgbClr val="404040"/>
                </a:solidFill>
                <a:effectLst/>
                <a:uLnTx/>
                <a:uFillTx/>
                <a:latin typeface="Calibri" panose="020F0502020204030204" pitchFamily="34" charset="0"/>
                <a:ea typeface="+mn-ea"/>
                <a:cs typeface="Comic Sans MS"/>
              </a:rPr>
              <a:t>dan</a:t>
            </a:r>
            <a:r>
              <a:rPr kumimoji="0" lang="en-US" sz="2200" b="0" i="0" u="none" strike="noStrike" kern="1200" cap="none" spc="-10" normalizeH="0" baseline="0" noProof="0" dirty="0">
                <a:ln>
                  <a:noFill/>
                </a:ln>
                <a:solidFill>
                  <a:srgbClr val="404040"/>
                </a:solidFill>
                <a:effectLst/>
                <a:uLnTx/>
                <a:uFillTx/>
                <a:latin typeface="Calibri" panose="020F0502020204030204" pitchFamily="34" charset="0"/>
                <a:ea typeface="+mn-ea"/>
                <a:cs typeface="Comic Sans MS"/>
              </a:rPr>
              <a:t> </a:t>
            </a:r>
            <a:r>
              <a:rPr kumimoji="0" lang="en-US" sz="2200" b="0" i="0" u="none" strike="noStrike" kern="1200" cap="none" spc="-5" normalizeH="0" baseline="0" noProof="0" dirty="0" err="1">
                <a:ln>
                  <a:noFill/>
                </a:ln>
                <a:solidFill>
                  <a:srgbClr val="404040"/>
                </a:solidFill>
                <a:effectLst/>
                <a:uLnTx/>
                <a:uFillTx/>
                <a:latin typeface="Calibri" panose="020F0502020204030204" pitchFamily="34" charset="0"/>
                <a:ea typeface="+mn-ea"/>
                <a:cs typeface="Comic Sans MS"/>
              </a:rPr>
              <a:t>jumlah</a:t>
            </a:r>
            <a:r>
              <a:rPr kumimoji="0" lang="en-US" sz="2200" b="0" i="0" u="none" strike="noStrike" kern="1200" cap="none" spc="-5" normalizeH="0" baseline="0" noProof="0" dirty="0">
                <a:ln>
                  <a:noFill/>
                </a:ln>
                <a:solidFill>
                  <a:srgbClr val="404040"/>
                </a:solidFill>
                <a:effectLst/>
                <a:uLnTx/>
                <a:uFillTx/>
                <a:latin typeface="Calibri" panose="020F0502020204030204" pitchFamily="34" charset="0"/>
                <a:ea typeface="+mn-ea"/>
                <a:cs typeface="Comic Sans MS"/>
              </a:rPr>
              <a:t> </a:t>
            </a:r>
            <a:r>
              <a:rPr kumimoji="0" lang="en-US" sz="2200" b="0" i="0" u="none" strike="noStrike" kern="1200" cap="none" spc="0" normalizeH="0" baseline="0" noProof="0" dirty="0">
                <a:ln>
                  <a:noFill/>
                </a:ln>
                <a:solidFill>
                  <a:srgbClr val="404040"/>
                </a:solidFill>
                <a:effectLst/>
                <a:uLnTx/>
                <a:uFillTx/>
                <a:latin typeface="Calibri" panose="020F0502020204030204" pitchFamily="34" charset="0"/>
                <a:ea typeface="+mn-ea"/>
                <a:cs typeface="Comic Sans MS"/>
              </a:rPr>
              <a:t> </a:t>
            </a:r>
            <a:r>
              <a:rPr kumimoji="0" lang="en-US" sz="2200" b="0" i="0" u="none" strike="noStrike" kern="1200" cap="none" spc="-5" normalizeH="0" baseline="0" noProof="0" dirty="0" err="1">
                <a:ln>
                  <a:noFill/>
                </a:ln>
                <a:solidFill>
                  <a:srgbClr val="404040"/>
                </a:solidFill>
                <a:effectLst/>
                <a:uLnTx/>
                <a:uFillTx/>
                <a:latin typeface="Calibri" panose="020F0502020204030204" pitchFamily="34" charset="0"/>
                <a:ea typeface="+mn-ea"/>
                <a:cs typeface="Comic Sans MS"/>
              </a:rPr>
              <a:t>sumber</a:t>
            </a:r>
            <a:r>
              <a:rPr kumimoji="0" lang="en-US" sz="2200" b="0" i="0" u="none" strike="noStrike" kern="1200" cap="none" spc="-5" normalizeH="0" baseline="0" noProof="0" dirty="0">
                <a:ln>
                  <a:noFill/>
                </a:ln>
                <a:solidFill>
                  <a:srgbClr val="404040"/>
                </a:solidFill>
                <a:effectLst/>
                <a:uLnTx/>
                <a:uFillTx/>
                <a:latin typeface="Calibri" panose="020F0502020204030204" pitchFamily="34" charset="0"/>
                <a:ea typeface="+mn-ea"/>
                <a:cs typeface="Comic Sans MS"/>
              </a:rPr>
              <a:t> </a:t>
            </a:r>
            <a:r>
              <a:rPr kumimoji="0" lang="en-US" sz="2200" b="0" i="0" u="none" strike="noStrike" kern="1200" cap="none" spc="-5" normalizeH="0" baseline="0" noProof="0" dirty="0" err="1">
                <a:ln>
                  <a:noFill/>
                </a:ln>
                <a:solidFill>
                  <a:srgbClr val="404040"/>
                </a:solidFill>
                <a:effectLst/>
                <a:uLnTx/>
                <a:uFillTx/>
                <a:latin typeface="Calibri" panose="020F0502020204030204" pitchFamily="34" charset="0"/>
                <a:ea typeface="+mn-ea"/>
                <a:cs typeface="Comic Sans MS"/>
              </a:rPr>
              <a:t>daya</a:t>
            </a:r>
            <a:r>
              <a:rPr kumimoji="0" lang="en-US" sz="2200" b="0" i="0" u="none" strike="noStrike" kern="1200" cap="none" spc="-5" normalizeH="0" baseline="0" noProof="0" dirty="0">
                <a:ln>
                  <a:noFill/>
                </a:ln>
                <a:solidFill>
                  <a:srgbClr val="404040"/>
                </a:solidFill>
                <a:effectLst/>
                <a:uLnTx/>
                <a:uFillTx/>
                <a:latin typeface="Calibri" panose="020F0502020204030204" pitchFamily="34" charset="0"/>
                <a:ea typeface="+mn-ea"/>
                <a:cs typeface="Comic Sans MS"/>
              </a:rPr>
              <a:t> yang </a:t>
            </a:r>
            <a:r>
              <a:rPr kumimoji="0" lang="en-US" sz="2200" b="0" i="0" u="none" strike="noStrike" kern="1200" cap="none" spc="-5" normalizeH="0" baseline="0" noProof="0" dirty="0" err="1">
                <a:ln>
                  <a:noFill/>
                </a:ln>
                <a:solidFill>
                  <a:srgbClr val="404040"/>
                </a:solidFill>
                <a:effectLst/>
                <a:uLnTx/>
                <a:uFillTx/>
                <a:latin typeface="Calibri" panose="020F0502020204030204" pitchFamily="34" charset="0"/>
                <a:ea typeface="+mn-ea"/>
                <a:cs typeface="Comic Sans MS"/>
              </a:rPr>
              <a:t>diperlukan</a:t>
            </a:r>
            <a:r>
              <a:rPr kumimoji="0" lang="en-US" sz="2200" b="0" i="0" u="none" strike="noStrike" kern="1200" cap="none" spc="-5" normalizeH="0" baseline="0" noProof="0" dirty="0">
                <a:ln>
                  <a:noFill/>
                </a:ln>
                <a:solidFill>
                  <a:srgbClr val="404040"/>
                </a:solidFill>
                <a:effectLst/>
                <a:uLnTx/>
                <a:uFillTx/>
                <a:latin typeface="Calibri" panose="020F0502020204030204" pitchFamily="34" charset="0"/>
                <a:ea typeface="+mn-ea"/>
                <a:cs typeface="Comic Sans MS"/>
              </a:rPr>
              <a:t> </a:t>
            </a:r>
            <a:r>
              <a:rPr kumimoji="0" lang="en-US" sz="2200" b="0" i="0" u="none" strike="noStrike" kern="1200" cap="none" spc="0" normalizeH="0" baseline="0" noProof="0" dirty="0" err="1">
                <a:ln>
                  <a:noFill/>
                </a:ln>
                <a:solidFill>
                  <a:srgbClr val="404040"/>
                </a:solidFill>
                <a:effectLst/>
                <a:uLnTx/>
                <a:uFillTx/>
                <a:latin typeface="Calibri" panose="020F0502020204030204" pitchFamily="34" charset="0"/>
                <a:ea typeface="+mn-ea"/>
                <a:cs typeface="Comic Sans MS"/>
              </a:rPr>
              <a:t>untuk</a:t>
            </a:r>
            <a:r>
              <a:rPr kumimoji="0" lang="en-US" sz="2200" b="0" i="0" u="none" strike="noStrike" kern="1200" cap="none" spc="0" normalizeH="0" baseline="0" noProof="0" dirty="0">
                <a:ln>
                  <a:noFill/>
                </a:ln>
                <a:solidFill>
                  <a:srgbClr val="404040"/>
                </a:solidFill>
                <a:effectLst/>
                <a:uLnTx/>
                <a:uFillTx/>
                <a:latin typeface="Calibri" panose="020F0502020204030204" pitchFamily="34" charset="0"/>
                <a:ea typeface="+mn-ea"/>
                <a:cs typeface="Comic Sans MS"/>
              </a:rPr>
              <a:t> </a:t>
            </a:r>
            <a:r>
              <a:rPr kumimoji="0" lang="en-US" sz="2200" b="0" i="0" u="none" strike="noStrike" kern="1200" cap="none" spc="-5" normalizeH="0" baseline="0" noProof="0" dirty="0" err="1">
                <a:ln>
                  <a:noFill/>
                </a:ln>
                <a:solidFill>
                  <a:srgbClr val="404040"/>
                </a:solidFill>
                <a:effectLst/>
                <a:uLnTx/>
                <a:uFillTx/>
                <a:latin typeface="Calibri" panose="020F0502020204030204" pitchFamily="34" charset="0"/>
                <a:ea typeface="+mn-ea"/>
                <a:cs typeface="Comic Sans MS"/>
              </a:rPr>
              <a:t>setiap</a:t>
            </a:r>
            <a:r>
              <a:rPr kumimoji="0" lang="en-US" sz="2200" b="0" i="0" u="none" strike="noStrike" kern="1200" cap="none" spc="-5" normalizeH="0" baseline="0" noProof="0" dirty="0">
                <a:ln>
                  <a:noFill/>
                </a:ln>
                <a:solidFill>
                  <a:srgbClr val="404040"/>
                </a:solidFill>
                <a:effectLst/>
                <a:uLnTx/>
                <a:uFillTx/>
                <a:latin typeface="Calibri" panose="020F0502020204030204" pitchFamily="34" charset="0"/>
                <a:ea typeface="+mn-ea"/>
                <a:cs typeface="Comic Sans MS"/>
              </a:rPr>
              <a:t> </a:t>
            </a:r>
            <a:r>
              <a:rPr kumimoji="0" lang="en-US" sz="2200" b="0" i="0" u="none" strike="noStrike" kern="1200" cap="none" spc="-5" normalizeH="0" baseline="0" noProof="0" dirty="0" err="1">
                <a:ln>
                  <a:noFill/>
                </a:ln>
                <a:solidFill>
                  <a:srgbClr val="404040"/>
                </a:solidFill>
                <a:effectLst/>
                <a:uLnTx/>
                <a:uFillTx/>
                <a:latin typeface="Calibri" panose="020F0502020204030204" pitchFamily="34" charset="0"/>
                <a:ea typeface="+mn-ea"/>
                <a:cs typeface="Comic Sans MS"/>
              </a:rPr>
              <a:t>aktivitas</a:t>
            </a:r>
            <a:r>
              <a:rPr kumimoji="0" lang="en-US" sz="2200" b="0" i="0" u="none" strike="noStrike" kern="1200" cap="none" spc="-5" normalizeH="0" baseline="0" noProof="0" dirty="0">
                <a:ln>
                  <a:noFill/>
                </a:ln>
                <a:solidFill>
                  <a:srgbClr val="404040"/>
                </a:solidFill>
                <a:effectLst/>
                <a:uLnTx/>
                <a:uFillTx/>
                <a:latin typeface="Calibri" panose="020F0502020204030204" pitchFamily="34" charset="0"/>
                <a:ea typeface="+mn-ea"/>
                <a:cs typeface="Comic Sans MS"/>
              </a:rPr>
              <a:t> </a:t>
            </a:r>
            <a:r>
              <a:rPr kumimoji="0" lang="en-US" sz="2200" b="0" i="0" u="none" strike="noStrike" kern="1200" cap="none" spc="-5" normalizeH="0" baseline="0" noProof="0" dirty="0" err="1">
                <a:ln>
                  <a:noFill/>
                </a:ln>
                <a:solidFill>
                  <a:srgbClr val="404040"/>
                </a:solidFill>
                <a:effectLst/>
                <a:uLnTx/>
                <a:uFillTx/>
                <a:latin typeface="Calibri" panose="020F0502020204030204" pitchFamily="34" charset="0"/>
                <a:ea typeface="+mn-ea"/>
                <a:cs typeface="Comic Sans MS"/>
              </a:rPr>
              <a:t>dalam</a:t>
            </a:r>
            <a:r>
              <a:rPr kumimoji="0" lang="en-US" sz="2200" b="0" i="0" u="none" strike="noStrike" kern="1200" cap="none" spc="-5" normalizeH="0" baseline="0" noProof="0" dirty="0">
                <a:ln>
                  <a:noFill/>
                </a:ln>
                <a:solidFill>
                  <a:srgbClr val="404040"/>
                </a:solidFill>
                <a:effectLst/>
                <a:uLnTx/>
                <a:uFillTx/>
                <a:latin typeface="Calibri" panose="020F0502020204030204" pitchFamily="34" charset="0"/>
                <a:ea typeface="+mn-ea"/>
                <a:cs typeface="Comic Sans MS"/>
              </a:rPr>
              <a:t> </a:t>
            </a:r>
            <a:r>
              <a:rPr kumimoji="0" lang="en-US" sz="2200" b="0" i="0" u="none" strike="noStrike" kern="1200" cap="none" spc="0" normalizeH="0" baseline="0" noProof="0" dirty="0">
                <a:ln>
                  <a:noFill/>
                </a:ln>
                <a:solidFill>
                  <a:srgbClr val="404040"/>
                </a:solidFill>
                <a:effectLst/>
                <a:uLnTx/>
                <a:uFillTx/>
                <a:latin typeface="Calibri" panose="020F0502020204030204" pitchFamily="34" charset="0"/>
                <a:ea typeface="+mn-ea"/>
                <a:cs typeface="Comic Sans MS"/>
              </a:rPr>
              <a:t>work  </a:t>
            </a:r>
            <a:r>
              <a:rPr kumimoji="0" lang="en-US" sz="2200" b="0" i="0" u="none" strike="noStrike" kern="1200" cap="none" spc="-5" normalizeH="0" baseline="0" noProof="0" dirty="0">
                <a:ln>
                  <a:noFill/>
                </a:ln>
                <a:solidFill>
                  <a:srgbClr val="404040"/>
                </a:solidFill>
                <a:effectLst/>
                <a:uLnTx/>
                <a:uFillTx/>
                <a:latin typeface="Calibri" panose="020F0502020204030204" pitchFamily="34" charset="0"/>
                <a:ea typeface="+mn-ea"/>
                <a:cs typeface="Comic Sans MS"/>
              </a:rPr>
              <a:t>package. </a:t>
            </a:r>
            <a:r>
              <a:rPr kumimoji="0" lang="en-US" sz="2200" b="0" i="0" u="none" strike="noStrike" kern="1200" cap="none" spc="-5" normalizeH="0" baseline="0" noProof="0" dirty="0" err="1">
                <a:ln>
                  <a:noFill/>
                </a:ln>
                <a:solidFill>
                  <a:srgbClr val="404040"/>
                </a:solidFill>
                <a:effectLst/>
                <a:uLnTx/>
                <a:uFillTx/>
                <a:latin typeface="Calibri" panose="020F0502020204030204" pitchFamily="34" charset="0"/>
                <a:ea typeface="+mn-ea"/>
                <a:cs typeface="Comic Sans MS"/>
              </a:rPr>
              <a:t>Keperluan</a:t>
            </a:r>
            <a:r>
              <a:rPr kumimoji="0" lang="en-US" sz="2200" b="0" i="0" u="none" strike="noStrike" kern="1200" cap="none" spc="-5" normalizeH="0" baseline="0" noProof="0" dirty="0">
                <a:ln>
                  <a:noFill/>
                </a:ln>
                <a:solidFill>
                  <a:srgbClr val="404040"/>
                </a:solidFill>
                <a:effectLst/>
                <a:uLnTx/>
                <a:uFillTx/>
                <a:latin typeface="Calibri" panose="020F0502020204030204" pitchFamily="34" charset="0"/>
                <a:ea typeface="+mn-ea"/>
                <a:cs typeface="Comic Sans MS"/>
              </a:rPr>
              <a:t> </a:t>
            </a:r>
            <a:r>
              <a:rPr kumimoji="0" lang="en-US" sz="2200" b="0" i="0" u="none" strike="noStrike" kern="1200" cap="none" spc="0" normalizeH="0" baseline="0" noProof="0" dirty="0" err="1">
                <a:ln>
                  <a:noFill/>
                </a:ln>
                <a:solidFill>
                  <a:srgbClr val="404040"/>
                </a:solidFill>
                <a:effectLst/>
                <a:uLnTx/>
                <a:uFillTx/>
                <a:latin typeface="Calibri" panose="020F0502020204030204" pitchFamily="34" charset="0"/>
                <a:ea typeface="+mn-ea"/>
                <a:cs typeface="Comic Sans MS"/>
              </a:rPr>
              <a:t>untuk</a:t>
            </a:r>
            <a:r>
              <a:rPr kumimoji="0" lang="en-US" sz="2200" b="0" i="0" u="none" strike="noStrike" kern="1200" cap="none" spc="0" normalizeH="0" baseline="0" noProof="0" dirty="0">
                <a:ln>
                  <a:noFill/>
                </a:ln>
                <a:solidFill>
                  <a:srgbClr val="404040"/>
                </a:solidFill>
                <a:effectLst/>
                <a:uLnTx/>
                <a:uFillTx/>
                <a:latin typeface="Calibri" panose="020F0502020204030204" pitchFamily="34" charset="0"/>
                <a:ea typeface="+mn-ea"/>
                <a:cs typeface="Comic Sans MS"/>
              </a:rPr>
              <a:t> </a:t>
            </a:r>
            <a:r>
              <a:rPr kumimoji="0" lang="en-US" sz="2200" b="0" i="0" u="none" strike="noStrike" kern="1200" cap="none" spc="-5" normalizeH="0" baseline="0" noProof="0" dirty="0" err="1">
                <a:ln>
                  <a:noFill/>
                </a:ln>
                <a:solidFill>
                  <a:srgbClr val="404040"/>
                </a:solidFill>
                <a:effectLst/>
                <a:uLnTx/>
                <a:uFillTx/>
                <a:latin typeface="Calibri" panose="020F0502020204030204" pitchFamily="34" charset="0"/>
                <a:ea typeface="+mn-ea"/>
                <a:cs typeface="Comic Sans MS"/>
              </a:rPr>
              <a:t>sumber</a:t>
            </a:r>
            <a:r>
              <a:rPr kumimoji="0" lang="en-US" sz="2200" b="0" i="0" u="none" strike="noStrike" kern="1200" cap="none" spc="-5" normalizeH="0" baseline="0" noProof="0" dirty="0">
                <a:ln>
                  <a:noFill/>
                </a:ln>
                <a:solidFill>
                  <a:srgbClr val="404040"/>
                </a:solidFill>
                <a:effectLst/>
                <a:uLnTx/>
                <a:uFillTx/>
                <a:latin typeface="Calibri" panose="020F0502020204030204" pitchFamily="34" charset="0"/>
                <a:ea typeface="+mn-ea"/>
                <a:cs typeface="Comic Sans MS"/>
              </a:rPr>
              <a:t> </a:t>
            </a:r>
            <a:r>
              <a:rPr kumimoji="0" lang="en-US" sz="2200" b="0" i="0" u="none" strike="noStrike" kern="1200" cap="none" spc="-5" normalizeH="0" baseline="0" noProof="0" dirty="0" err="1">
                <a:ln>
                  <a:noFill/>
                </a:ln>
                <a:solidFill>
                  <a:srgbClr val="404040"/>
                </a:solidFill>
                <a:effectLst/>
                <a:uLnTx/>
                <a:uFillTx/>
                <a:latin typeface="Calibri" panose="020F0502020204030204" pitchFamily="34" charset="0"/>
                <a:ea typeface="+mn-ea"/>
                <a:cs typeface="Comic Sans MS"/>
              </a:rPr>
              <a:t>daya</a:t>
            </a:r>
            <a:r>
              <a:rPr kumimoji="0" lang="en-US" sz="2200" b="0" i="0" u="none" strike="noStrike" kern="1200" cap="none" spc="-5" normalizeH="0" baseline="0" noProof="0" dirty="0">
                <a:ln>
                  <a:noFill/>
                </a:ln>
                <a:solidFill>
                  <a:srgbClr val="404040"/>
                </a:solidFill>
                <a:effectLst/>
                <a:uLnTx/>
                <a:uFillTx/>
                <a:latin typeface="Calibri" panose="020F0502020204030204" pitchFamily="34" charset="0"/>
                <a:ea typeface="+mn-ea"/>
                <a:cs typeface="Comic Sans MS"/>
              </a:rPr>
              <a:t> </a:t>
            </a:r>
            <a:r>
              <a:rPr kumimoji="0" lang="en-US" sz="2200" b="0" i="0" u="none" strike="noStrike" kern="1200" cap="none" spc="-5" normalizeH="0" baseline="0" noProof="0" dirty="0" err="1">
                <a:ln>
                  <a:noFill/>
                </a:ln>
                <a:solidFill>
                  <a:srgbClr val="404040"/>
                </a:solidFill>
                <a:effectLst/>
                <a:uLnTx/>
                <a:uFillTx/>
                <a:latin typeface="Calibri" panose="020F0502020204030204" pitchFamily="34" charset="0"/>
                <a:ea typeface="+mn-ea"/>
                <a:cs typeface="Comic Sans MS"/>
              </a:rPr>
              <a:t>ini</a:t>
            </a:r>
            <a:r>
              <a:rPr kumimoji="0" lang="en-US" sz="2200" b="0" i="0" u="none" strike="noStrike" kern="1200" cap="none" spc="-5" normalizeH="0" baseline="0" noProof="0" dirty="0">
                <a:ln>
                  <a:noFill/>
                </a:ln>
                <a:solidFill>
                  <a:srgbClr val="404040"/>
                </a:solidFill>
                <a:effectLst/>
                <a:uLnTx/>
                <a:uFillTx/>
                <a:latin typeface="Calibri" panose="020F0502020204030204" pitchFamily="34" charset="0"/>
                <a:ea typeface="+mn-ea"/>
                <a:cs typeface="Comic Sans MS"/>
              </a:rPr>
              <a:t> </a:t>
            </a:r>
            <a:r>
              <a:rPr kumimoji="0" lang="en-US" sz="2200" b="0" i="0" u="none" strike="noStrike" kern="1200" cap="none" spc="-5" normalizeH="0" baseline="0" noProof="0" dirty="0" err="1">
                <a:ln>
                  <a:noFill/>
                </a:ln>
                <a:solidFill>
                  <a:srgbClr val="404040"/>
                </a:solidFill>
                <a:effectLst/>
                <a:uLnTx/>
                <a:uFillTx/>
                <a:latin typeface="Calibri" panose="020F0502020204030204" pitchFamily="34" charset="0"/>
                <a:ea typeface="+mn-ea"/>
                <a:cs typeface="Comic Sans MS"/>
              </a:rPr>
              <a:t>kemudian</a:t>
            </a:r>
            <a:r>
              <a:rPr kumimoji="0" lang="en-US" sz="2200" b="0" i="0" u="none" strike="noStrike" kern="1200" cap="none" spc="-5" normalizeH="0" baseline="0" noProof="0" dirty="0">
                <a:ln>
                  <a:noFill/>
                </a:ln>
                <a:solidFill>
                  <a:srgbClr val="404040"/>
                </a:solidFill>
                <a:effectLst/>
                <a:uLnTx/>
                <a:uFillTx/>
                <a:latin typeface="Calibri" panose="020F0502020204030204" pitchFamily="34" charset="0"/>
                <a:ea typeface="+mn-ea"/>
                <a:cs typeface="Comic Sans MS"/>
              </a:rPr>
              <a:t> </a:t>
            </a:r>
            <a:r>
              <a:rPr kumimoji="0" lang="en-US" sz="2200" b="0" i="0" u="none" strike="noStrike" kern="1200" cap="none" spc="-5" normalizeH="0" baseline="0" noProof="0" dirty="0" err="1">
                <a:ln>
                  <a:noFill/>
                </a:ln>
                <a:solidFill>
                  <a:srgbClr val="404040"/>
                </a:solidFill>
                <a:effectLst/>
                <a:uLnTx/>
                <a:uFillTx/>
                <a:latin typeface="Calibri" panose="020F0502020204030204" pitchFamily="34" charset="0"/>
                <a:ea typeface="+mn-ea"/>
                <a:cs typeface="Comic Sans MS"/>
              </a:rPr>
              <a:t>dapat</a:t>
            </a:r>
            <a:r>
              <a:rPr kumimoji="0" lang="en-US" sz="2200" b="0" i="0" u="none" strike="noStrike" kern="1200" cap="none" spc="-5" normalizeH="0" baseline="0" noProof="0" dirty="0">
                <a:ln>
                  <a:noFill/>
                </a:ln>
                <a:solidFill>
                  <a:srgbClr val="404040"/>
                </a:solidFill>
                <a:effectLst/>
                <a:uLnTx/>
                <a:uFillTx/>
                <a:latin typeface="Calibri" panose="020F0502020204030204" pitchFamily="34" charset="0"/>
                <a:ea typeface="+mn-ea"/>
                <a:cs typeface="Comic Sans MS"/>
              </a:rPr>
              <a:t>  </a:t>
            </a:r>
            <a:r>
              <a:rPr kumimoji="0" lang="en-US" sz="2200" b="0" i="0" u="none" strike="noStrike" kern="1200" cap="none" spc="-5" normalizeH="0" baseline="0" noProof="0" dirty="0" err="1">
                <a:ln>
                  <a:noFill/>
                </a:ln>
                <a:solidFill>
                  <a:srgbClr val="404040"/>
                </a:solidFill>
                <a:effectLst/>
                <a:uLnTx/>
                <a:uFillTx/>
                <a:latin typeface="Calibri" panose="020F0502020204030204" pitchFamily="34" charset="0"/>
                <a:ea typeface="+mn-ea"/>
                <a:cs typeface="Comic Sans MS"/>
              </a:rPr>
              <a:t>dilakukan</a:t>
            </a:r>
            <a:r>
              <a:rPr kumimoji="0" lang="en-US" sz="2200" b="0" i="0" u="none" strike="noStrike" kern="1200" cap="none" spc="-5" normalizeH="0" baseline="0" noProof="0" dirty="0">
                <a:ln>
                  <a:noFill/>
                </a:ln>
                <a:solidFill>
                  <a:srgbClr val="404040"/>
                </a:solidFill>
                <a:effectLst/>
                <a:uLnTx/>
                <a:uFillTx/>
                <a:latin typeface="Calibri" panose="020F0502020204030204" pitchFamily="34" charset="0"/>
                <a:ea typeface="+mn-ea"/>
                <a:cs typeface="Comic Sans MS"/>
              </a:rPr>
              <a:t> </a:t>
            </a:r>
            <a:r>
              <a:rPr kumimoji="0" lang="en-US" sz="2200" b="0" i="0" u="none" strike="noStrike" kern="1200" cap="none" spc="-5" normalizeH="0" baseline="0" noProof="0" dirty="0" err="1">
                <a:ln>
                  <a:noFill/>
                </a:ln>
                <a:solidFill>
                  <a:srgbClr val="404040"/>
                </a:solidFill>
                <a:effectLst/>
                <a:uLnTx/>
                <a:uFillTx/>
                <a:latin typeface="Calibri" panose="020F0502020204030204" pitchFamily="34" charset="0"/>
                <a:ea typeface="+mn-ea"/>
                <a:cs typeface="Comic Sans MS"/>
              </a:rPr>
              <a:t>agregasi</a:t>
            </a:r>
            <a:r>
              <a:rPr kumimoji="0" lang="en-US" sz="2200" b="0" i="0" u="none" strike="noStrike" kern="1200" cap="none" spc="-5" normalizeH="0" baseline="0" noProof="0" dirty="0">
                <a:ln>
                  <a:noFill/>
                </a:ln>
                <a:solidFill>
                  <a:srgbClr val="404040"/>
                </a:solidFill>
                <a:effectLst/>
                <a:uLnTx/>
                <a:uFillTx/>
                <a:latin typeface="Calibri" panose="020F0502020204030204" pitchFamily="34" charset="0"/>
                <a:ea typeface="+mn-ea"/>
                <a:cs typeface="Comic Sans MS"/>
              </a:rPr>
              <a:t> </a:t>
            </a:r>
            <a:r>
              <a:rPr kumimoji="0" lang="en-US" sz="2200" b="0" i="0" u="none" strike="noStrike" kern="1200" cap="none" spc="0" normalizeH="0" baseline="0" noProof="0" dirty="0" err="1">
                <a:ln>
                  <a:noFill/>
                </a:ln>
                <a:solidFill>
                  <a:srgbClr val="404040"/>
                </a:solidFill>
                <a:effectLst/>
                <a:uLnTx/>
                <a:uFillTx/>
                <a:latin typeface="Calibri" panose="020F0502020204030204" pitchFamily="34" charset="0"/>
                <a:ea typeface="+mn-ea"/>
                <a:cs typeface="Comic Sans MS"/>
              </a:rPr>
              <a:t>untuk</a:t>
            </a:r>
            <a:r>
              <a:rPr kumimoji="0" lang="en-US" sz="2200" b="0" i="0" u="none" strike="noStrike" kern="1200" cap="none" spc="0" normalizeH="0" baseline="0" noProof="0" dirty="0">
                <a:ln>
                  <a:noFill/>
                </a:ln>
                <a:solidFill>
                  <a:srgbClr val="404040"/>
                </a:solidFill>
                <a:effectLst/>
                <a:uLnTx/>
                <a:uFillTx/>
                <a:latin typeface="Calibri" panose="020F0502020204030204" pitchFamily="34" charset="0"/>
                <a:ea typeface="+mn-ea"/>
                <a:cs typeface="Comic Sans MS"/>
              </a:rPr>
              <a:t> </a:t>
            </a:r>
            <a:r>
              <a:rPr kumimoji="0" lang="en-US" sz="2200" b="0" i="0" u="none" strike="noStrike" kern="1200" cap="none" spc="-10" normalizeH="0" baseline="0" noProof="0" dirty="0" err="1">
                <a:ln>
                  <a:noFill/>
                </a:ln>
                <a:solidFill>
                  <a:srgbClr val="404040"/>
                </a:solidFill>
                <a:effectLst/>
                <a:uLnTx/>
                <a:uFillTx/>
                <a:latin typeface="Calibri" panose="020F0502020204030204" pitchFamily="34" charset="0"/>
                <a:ea typeface="+mn-ea"/>
                <a:cs typeface="Comic Sans MS"/>
              </a:rPr>
              <a:t>menentukan</a:t>
            </a:r>
            <a:r>
              <a:rPr kumimoji="0" lang="en-US" sz="2200" b="0" i="0" u="none" strike="noStrike" kern="1200" cap="none" spc="-10" normalizeH="0" baseline="0" noProof="0" dirty="0">
                <a:ln>
                  <a:noFill/>
                </a:ln>
                <a:solidFill>
                  <a:srgbClr val="404040"/>
                </a:solidFill>
                <a:effectLst/>
                <a:uLnTx/>
                <a:uFillTx/>
                <a:latin typeface="Calibri" panose="020F0502020204030204" pitchFamily="34" charset="0"/>
                <a:ea typeface="+mn-ea"/>
                <a:cs typeface="Comic Sans MS"/>
              </a:rPr>
              <a:t> </a:t>
            </a:r>
            <a:r>
              <a:rPr kumimoji="0" lang="en-US" sz="2200" b="0" i="0" u="none" strike="noStrike" kern="1200" cap="none" spc="0" normalizeH="0" baseline="0" noProof="0" dirty="0" err="1">
                <a:ln>
                  <a:noFill/>
                </a:ln>
                <a:solidFill>
                  <a:srgbClr val="404040"/>
                </a:solidFill>
                <a:effectLst/>
                <a:uLnTx/>
                <a:uFillTx/>
                <a:latin typeface="Calibri" panose="020F0502020204030204" pitchFamily="34" charset="0"/>
                <a:ea typeface="+mn-ea"/>
                <a:cs typeface="Comic Sans MS"/>
              </a:rPr>
              <a:t>perkiraan</a:t>
            </a:r>
            <a:r>
              <a:rPr kumimoji="0" lang="en-US" sz="2200" b="0" i="0" u="none" strike="noStrike" kern="1200" cap="none" spc="0" normalizeH="0" baseline="0" noProof="0" dirty="0">
                <a:ln>
                  <a:noFill/>
                </a:ln>
                <a:solidFill>
                  <a:srgbClr val="404040"/>
                </a:solidFill>
                <a:effectLst/>
                <a:uLnTx/>
                <a:uFillTx/>
                <a:latin typeface="Calibri" panose="020F0502020204030204" pitchFamily="34" charset="0"/>
                <a:ea typeface="+mn-ea"/>
                <a:cs typeface="Comic Sans MS"/>
              </a:rPr>
              <a:t> </a:t>
            </a:r>
            <a:r>
              <a:rPr kumimoji="0" lang="en-US" sz="2200" b="0" i="0" u="none" strike="noStrike" kern="1200" cap="none" spc="-5" normalizeH="0" baseline="0" noProof="0" dirty="0" err="1">
                <a:ln>
                  <a:noFill/>
                </a:ln>
                <a:solidFill>
                  <a:srgbClr val="404040"/>
                </a:solidFill>
                <a:effectLst/>
                <a:uLnTx/>
                <a:uFillTx/>
                <a:latin typeface="Calibri" panose="020F0502020204030204" pitchFamily="34" charset="0"/>
                <a:ea typeface="+mn-ea"/>
                <a:cs typeface="Comic Sans MS"/>
              </a:rPr>
              <a:t>sumber</a:t>
            </a:r>
            <a:r>
              <a:rPr kumimoji="0" lang="en-US" sz="2200" b="0" i="0" u="none" strike="noStrike" kern="1200" cap="none" spc="-5" normalizeH="0" baseline="0" noProof="0" dirty="0">
                <a:ln>
                  <a:noFill/>
                </a:ln>
                <a:solidFill>
                  <a:srgbClr val="404040"/>
                </a:solidFill>
                <a:effectLst/>
                <a:uLnTx/>
                <a:uFillTx/>
                <a:latin typeface="Calibri" panose="020F0502020204030204" pitchFamily="34" charset="0"/>
                <a:ea typeface="+mn-ea"/>
                <a:cs typeface="Comic Sans MS"/>
              </a:rPr>
              <a:t> </a:t>
            </a:r>
            <a:r>
              <a:rPr kumimoji="0" lang="en-US" sz="2200" b="0" i="0" u="none" strike="noStrike" kern="1200" cap="none" spc="-5" normalizeH="0" baseline="0" noProof="0" dirty="0" err="1">
                <a:ln>
                  <a:noFill/>
                </a:ln>
                <a:solidFill>
                  <a:srgbClr val="404040"/>
                </a:solidFill>
                <a:effectLst/>
                <a:uLnTx/>
                <a:uFillTx/>
                <a:latin typeface="Calibri" panose="020F0502020204030204" pitchFamily="34" charset="0"/>
                <a:ea typeface="+mn-ea"/>
                <a:cs typeface="Comic Sans MS"/>
              </a:rPr>
              <a:t>daya</a:t>
            </a:r>
            <a:r>
              <a:rPr kumimoji="0" lang="en-US" sz="2200" b="0" i="0" u="none" strike="noStrike" kern="1200" cap="none" spc="-5" normalizeH="0" baseline="0" noProof="0" dirty="0">
                <a:ln>
                  <a:noFill/>
                </a:ln>
                <a:solidFill>
                  <a:srgbClr val="404040"/>
                </a:solidFill>
                <a:effectLst/>
                <a:uLnTx/>
                <a:uFillTx/>
                <a:latin typeface="Calibri" panose="020F0502020204030204" pitchFamily="34" charset="0"/>
                <a:ea typeface="+mn-ea"/>
                <a:cs typeface="Comic Sans MS"/>
              </a:rPr>
              <a:t>  </a:t>
            </a:r>
            <a:r>
              <a:rPr kumimoji="0" lang="en-US" sz="2200" b="0" i="0" u="none" strike="noStrike" kern="1200" cap="none" spc="0" normalizeH="0" baseline="0" noProof="0" dirty="0" err="1">
                <a:ln>
                  <a:noFill/>
                </a:ln>
                <a:solidFill>
                  <a:srgbClr val="404040"/>
                </a:solidFill>
                <a:effectLst/>
                <a:uLnTx/>
                <a:uFillTx/>
                <a:latin typeface="Calibri" panose="020F0502020204030204" pitchFamily="34" charset="0"/>
                <a:ea typeface="+mn-ea"/>
                <a:cs typeface="Comic Sans MS"/>
              </a:rPr>
              <a:t>untuk</a:t>
            </a:r>
            <a:r>
              <a:rPr kumimoji="0" lang="en-US" sz="2200" b="0" i="0" u="none" strike="noStrike" kern="1200" cap="none" spc="0" normalizeH="0" baseline="0" noProof="0" dirty="0">
                <a:ln>
                  <a:noFill/>
                </a:ln>
                <a:solidFill>
                  <a:srgbClr val="404040"/>
                </a:solidFill>
                <a:effectLst/>
                <a:uLnTx/>
                <a:uFillTx/>
                <a:latin typeface="Calibri" panose="020F0502020204030204" pitchFamily="34" charset="0"/>
                <a:ea typeface="+mn-ea"/>
                <a:cs typeface="Comic Sans MS"/>
              </a:rPr>
              <a:t> </a:t>
            </a:r>
            <a:r>
              <a:rPr kumimoji="0" lang="en-US" sz="2200" b="0" i="0" u="none" strike="noStrike" kern="1200" cap="none" spc="-5" normalizeH="0" baseline="0" noProof="0" dirty="0" err="1">
                <a:ln>
                  <a:noFill/>
                </a:ln>
                <a:solidFill>
                  <a:srgbClr val="404040"/>
                </a:solidFill>
                <a:effectLst/>
                <a:uLnTx/>
                <a:uFillTx/>
                <a:latin typeface="Calibri" panose="020F0502020204030204" pitchFamily="34" charset="0"/>
                <a:ea typeface="+mn-ea"/>
                <a:cs typeface="Comic Sans MS"/>
              </a:rPr>
              <a:t>setiap</a:t>
            </a:r>
            <a:r>
              <a:rPr kumimoji="0" lang="en-US" sz="2200" b="0" i="0" u="none" strike="noStrike" kern="1200" cap="none" spc="-5" normalizeH="0" baseline="0" noProof="0" dirty="0">
                <a:ln>
                  <a:noFill/>
                </a:ln>
                <a:solidFill>
                  <a:srgbClr val="404040"/>
                </a:solidFill>
                <a:effectLst/>
                <a:uLnTx/>
                <a:uFillTx/>
                <a:latin typeface="Calibri" panose="020F0502020204030204" pitchFamily="34" charset="0"/>
                <a:ea typeface="+mn-ea"/>
                <a:cs typeface="Comic Sans MS"/>
              </a:rPr>
              <a:t> </a:t>
            </a:r>
            <a:r>
              <a:rPr kumimoji="0" lang="en-US" sz="2200" b="0" i="0" u="none" strike="noStrike" kern="1200" cap="none" spc="0" normalizeH="0" baseline="0" noProof="0" dirty="0">
                <a:ln>
                  <a:noFill/>
                </a:ln>
                <a:solidFill>
                  <a:srgbClr val="404040"/>
                </a:solidFill>
                <a:effectLst/>
                <a:uLnTx/>
                <a:uFillTx/>
                <a:latin typeface="Calibri" panose="020F0502020204030204" pitchFamily="34" charset="0"/>
                <a:ea typeface="+mn-ea"/>
                <a:cs typeface="Comic Sans MS"/>
              </a:rPr>
              <a:t>work </a:t>
            </a:r>
            <a:r>
              <a:rPr kumimoji="0" lang="en-US" sz="2200" b="0" i="0" u="none" strike="noStrike" kern="1200" cap="none" spc="-5" normalizeH="0" baseline="0" noProof="0" dirty="0">
                <a:ln>
                  <a:noFill/>
                </a:ln>
                <a:solidFill>
                  <a:srgbClr val="404040"/>
                </a:solidFill>
                <a:effectLst/>
                <a:uLnTx/>
                <a:uFillTx/>
                <a:latin typeface="Calibri" panose="020F0502020204030204" pitchFamily="34" charset="0"/>
                <a:ea typeface="+mn-ea"/>
                <a:cs typeface="Comic Sans MS"/>
              </a:rPr>
              <a:t>package </a:t>
            </a:r>
            <a:r>
              <a:rPr kumimoji="0" lang="en-US" sz="2200" b="0" i="0" u="none" strike="noStrike" kern="1200" cap="none" spc="-5" normalizeH="0" baseline="0" noProof="0" dirty="0" err="1">
                <a:ln>
                  <a:noFill/>
                </a:ln>
                <a:solidFill>
                  <a:srgbClr val="404040"/>
                </a:solidFill>
                <a:effectLst/>
                <a:uLnTx/>
                <a:uFillTx/>
                <a:latin typeface="Calibri" panose="020F0502020204030204" pitchFamily="34" charset="0"/>
                <a:ea typeface="+mn-ea"/>
                <a:cs typeface="Comic Sans MS"/>
              </a:rPr>
              <a:t>dan</a:t>
            </a:r>
            <a:r>
              <a:rPr kumimoji="0" lang="en-US" sz="2200" b="0" i="0" u="none" strike="noStrike" kern="1200" cap="none" spc="-5" normalizeH="0" baseline="0" noProof="0" dirty="0">
                <a:ln>
                  <a:noFill/>
                </a:ln>
                <a:solidFill>
                  <a:srgbClr val="404040"/>
                </a:solidFill>
                <a:effectLst/>
                <a:uLnTx/>
                <a:uFillTx/>
                <a:latin typeface="Calibri" panose="020F0502020204030204" pitchFamily="34" charset="0"/>
                <a:ea typeface="+mn-ea"/>
                <a:cs typeface="Comic Sans MS"/>
              </a:rPr>
              <a:t> </a:t>
            </a:r>
            <a:r>
              <a:rPr kumimoji="0" lang="en-US" sz="2200" b="0" i="0" u="none" strike="noStrike" kern="1200" cap="none" spc="0" normalizeH="0" baseline="0" noProof="0" dirty="0">
                <a:ln>
                  <a:noFill/>
                </a:ln>
                <a:solidFill>
                  <a:srgbClr val="404040"/>
                </a:solidFill>
                <a:effectLst/>
                <a:uLnTx/>
                <a:uFillTx/>
                <a:latin typeface="Calibri" panose="020F0502020204030204" pitchFamily="34" charset="0"/>
                <a:ea typeface="+mn-ea"/>
                <a:cs typeface="Comic Sans MS"/>
              </a:rPr>
              <a:t>work </a:t>
            </a:r>
            <a:r>
              <a:rPr kumimoji="0" lang="en-US" sz="2200" b="0" i="0" u="none" strike="noStrike" kern="1200" cap="none" spc="-5" normalizeH="0" baseline="0" noProof="0" dirty="0">
                <a:ln>
                  <a:noFill/>
                </a:ln>
                <a:solidFill>
                  <a:srgbClr val="404040"/>
                </a:solidFill>
                <a:effectLst/>
                <a:uLnTx/>
                <a:uFillTx/>
                <a:latin typeface="Calibri" panose="020F0502020204030204" pitchFamily="34" charset="0"/>
                <a:ea typeface="+mn-ea"/>
                <a:cs typeface="Comic Sans MS"/>
              </a:rPr>
              <a:t>period. </a:t>
            </a:r>
            <a:r>
              <a:rPr kumimoji="0" lang="en-US" sz="2200" b="0" i="0" u="none" strike="noStrike" kern="1200" cap="none" spc="-5" normalizeH="0" baseline="0" noProof="0" dirty="0" err="1">
                <a:ln>
                  <a:noFill/>
                </a:ln>
                <a:solidFill>
                  <a:srgbClr val="404040"/>
                </a:solidFill>
                <a:effectLst/>
                <a:uLnTx/>
                <a:uFillTx/>
                <a:latin typeface="Calibri" panose="020F0502020204030204" pitchFamily="34" charset="0"/>
                <a:ea typeface="+mn-ea"/>
                <a:cs typeface="Comic Sans MS"/>
              </a:rPr>
              <a:t>Dimana</a:t>
            </a:r>
            <a:r>
              <a:rPr kumimoji="0" lang="en-US" sz="2200" b="0" i="0" u="none" strike="noStrike" kern="1200" cap="none" spc="-5" normalizeH="0" baseline="0" noProof="0" dirty="0">
                <a:ln>
                  <a:noFill/>
                </a:ln>
                <a:solidFill>
                  <a:srgbClr val="404040"/>
                </a:solidFill>
                <a:effectLst/>
                <a:uLnTx/>
                <a:uFillTx/>
                <a:latin typeface="Calibri" panose="020F0502020204030204" pitchFamily="34" charset="0"/>
                <a:ea typeface="+mn-ea"/>
                <a:cs typeface="Comic Sans MS"/>
              </a:rPr>
              <a:t> </a:t>
            </a:r>
            <a:r>
              <a:rPr kumimoji="0" lang="en-US" sz="2200" b="0" i="0" u="none" strike="noStrike" kern="1200" cap="none" spc="-10" normalizeH="0" baseline="0" noProof="0" dirty="0" err="1">
                <a:ln>
                  <a:noFill/>
                </a:ln>
                <a:solidFill>
                  <a:srgbClr val="404040"/>
                </a:solidFill>
                <a:effectLst/>
                <a:uLnTx/>
                <a:uFillTx/>
                <a:latin typeface="Calibri" panose="020F0502020204030204" pitchFamily="34" charset="0"/>
                <a:ea typeface="+mn-ea"/>
                <a:cs typeface="Comic Sans MS"/>
              </a:rPr>
              <a:t>ketersediaan</a:t>
            </a:r>
            <a:r>
              <a:rPr kumimoji="0" lang="en-US" sz="2200" b="0" i="0" u="none" strike="noStrike" kern="1200" cap="none" spc="-10" normalizeH="0" baseline="0" noProof="0" dirty="0">
                <a:ln>
                  <a:noFill/>
                </a:ln>
                <a:solidFill>
                  <a:srgbClr val="404040"/>
                </a:solidFill>
                <a:effectLst/>
                <a:uLnTx/>
                <a:uFillTx/>
                <a:latin typeface="Calibri" panose="020F0502020204030204" pitchFamily="34" charset="0"/>
                <a:ea typeface="+mn-ea"/>
                <a:cs typeface="Comic Sans MS"/>
              </a:rPr>
              <a:t>  </a:t>
            </a:r>
            <a:r>
              <a:rPr kumimoji="0" lang="en-US" sz="2200" b="0" i="0" u="none" strike="noStrike" kern="1200" cap="none" spc="-5" normalizeH="0" baseline="0" noProof="0" dirty="0" err="1">
                <a:ln>
                  <a:noFill/>
                </a:ln>
                <a:solidFill>
                  <a:srgbClr val="404040"/>
                </a:solidFill>
                <a:effectLst/>
                <a:uLnTx/>
                <a:uFillTx/>
                <a:latin typeface="Calibri" panose="020F0502020204030204" pitchFamily="34" charset="0"/>
                <a:ea typeface="+mn-ea"/>
                <a:cs typeface="Comic Sans MS"/>
              </a:rPr>
              <a:t>sumber</a:t>
            </a:r>
            <a:r>
              <a:rPr kumimoji="0" lang="en-US" sz="2200" b="0" i="0" u="none" strike="noStrike" kern="1200" cap="none" spc="-5" normalizeH="0" baseline="0" noProof="0" dirty="0">
                <a:ln>
                  <a:noFill/>
                </a:ln>
                <a:solidFill>
                  <a:srgbClr val="404040"/>
                </a:solidFill>
                <a:effectLst/>
                <a:uLnTx/>
                <a:uFillTx/>
                <a:latin typeface="Calibri" panose="020F0502020204030204" pitchFamily="34" charset="0"/>
                <a:ea typeface="+mn-ea"/>
                <a:cs typeface="Comic Sans MS"/>
              </a:rPr>
              <a:t> </a:t>
            </a:r>
            <a:r>
              <a:rPr kumimoji="0" lang="en-US" sz="2200" b="0" i="0" u="none" strike="noStrike" kern="1200" cap="none" spc="-5" normalizeH="0" baseline="0" noProof="0" dirty="0" err="1">
                <a:ln>
                  <a:noFill/>
                </a:ln>
                <a:solidFill>
                  <a:srgbClr val="404040"/>
                </a:solidFill>
                <a:effectLst/>
                <a:uLnTx/>
                <a:uFillTx/>
                <a:latin typeface="Calibri" panose="020F0502020204030204" pitchFamily="34" charset="0"/>
                <a:ea typeface="+mn-ea"/>
                <a:cs typeface="Comic Sans MS"/>
              </a:rPr>
              <a:t>daya</a:t>
            </a:r>
            <a:r>
              <a:rPr kumimoji="0" lang="en-US" sz="2200" b="0" i="0" u="none" strike="noStrike" kern="1200" cap="none" spc="-5" normalizeH="0" baseline="0" noProof="0" dirty="0">
                <a:ln>
                  <a:noFill/>
                </a:ln>
                <a:solidFill>
                  <a:srgbClr val="404040"/>
                </a:solidFill>
                <a:effectLst/>
                <a:uLnTx/>
                <a:uFillTx/>
                <a:latin typeface="Calibri" panose="020F0502020204030204" pitchFamily="34" charset="0"/>
                <a:ea typeface="+mn-ea"/>
                <a:cs typeface="Comic Sans MS"/>
              </a:rPr>
              <a:t> yang </a:t>
            </a:r>
            <a:r>
              <a:rPr kumimoji="0" lang="en-US" sz="2200" b="0" i="0" u="none" strike="noStrike" kern="1200" cap="none" spc="-5" normalizeH="0" baseline="0" noProof="0" dirty="0" err="1">
                <a:ln>
                  <a:noFill/>
                </a:ln>
                <a:solidFill>
                  <a:srgbClr val="404040"/>
                </a:solidFill>
                <a:effectLst/>
                <a:uLnTx/>
                <a:uFillTx/>
                <a:latin typeface="Calibri" panose="020F0502020204030204" pitchFamily="34" charset="0"/>
                <a:ea typeface="+mn-ea"/>
                <a:cs typeface="Comic Sans MS"/>
              </a:rPr>
              <a:t>ada</a:t>
            </a:r>
            <a:r>
              <a:rPr kumimoji="0" lang="en-US" sz="2200" b="0" i="0" u="none" strike="noStrike" kern="1200" cap="none" spc="-5" normalizeH="0" baseline="0" noProof="0" dirty="0">
                <a:ln>
                  <a:noFill/>
                </a:ln>
                <a:solidFill>
                  <a:srgbClr val="404040"/>
                </a:solidFill>
                <a:effectLst/>
                <a:uLnTx/>
                <a:uFillTx/>
                <a:latin typeface="Calibri" panose="020F0502020204030204" pitchFamily="34" charset="0"/>
                <a:ea typeface="+mn-ea"/>
                <a:cs typeface="Comic Sans MS"/>
              </a:rPr>
              <a:t> </a:t>
            </a:r>
            <a:r>
              <a:rPr kumimoji="0" lang="en-US" sz="2200" b="0" i="0" u="none" strike="noStrike" kern="1200" cap="none" spc="-5" normalizeH="0" baseline="0" noProof="0" dirty="0" err="1">
                <a:ln>
                  <a:noFill/>
                </a:ln>
                <a:solidFill>
                  <a:srgbClr val="404040"/>
                </a:solidFill>
                <a:effectLst/>
                <a:uLnTx/>
                <a:uFillTx/>
                <a:latin typeface="Calibri" panose="020F0502020204030204" pitchFamily="34" charset="0"/>
                <a:ea typeface="+mn-ea"/>
                <a:cs typeface="Comic Sans MS"/>
              </a:rPr>
              <a:t>mempengaruhi</a:t>
            </a:r>
            <a:r>
              <a:rPr kumimoji="0" lang="en-US" sz="2200" b="0" i="0" u="none" strike="noStrike" kern="1200" cap="none" spc="-5" normalizeH="0" baseline="0" noProof="0" dirty="0">
                <a:ln>
                  <a:noFill/>
                </a:ln>
                <a:solidFill>
                  <a:srgbClr val="404040"/>
                </a:solidFill>
                <a:effectLst/>
                <a:uLnTx/>
                <a:uFillTx/>
                <a:latin typeface="Calibri" panose="020F0502020204030204" pitchFamily="34" charset="0"/>
                <a:ea typeface="+mn-ea"/>
                <a:cs typeface="Comic Sans MS"/>
              </a:rPr>
              <a:t> </a:t>
            </a:r>
            <a:r>
              <a:rPr kumimoji="0" lang="en-US" sz="2200" b="0" i="0" u="none" strike="noStrike" kern="1200" cap="none" spc="-5" normalizeH="0" baseline="0" noProof="0" dirty="0" err="1">
                <a:ln>
                  <a:noFill/>
                </a:ln>
                <a:solidFill>
                  <a:srgbClr val="404040"/>
                </a:solidFill>
                <a:effectLst/>
                <a:uLnTx/>
                <a:uFillTx/>
                <a:latin typeface="Calibri" panose="020F0502020204030204" pitchFamily="34" charset="0"/>
                <a:ea typeface="+mn-ea"/>
                <a:cs typeface="Comic Sans MS"/>
              </a:rPr>
              <a:t>durasi</a:t>
            </a:r>
            <a:r>
              <a:rPr kumimoji="0" lang="en-US" sz="2200" b="0" i="0" u="none" strike="noStrike" kern="1200" cap="none" spc="30" normalizeH="0" baseline="0" noProof="0" dirty="0">
                <a:ln>
                  <a:noFill/>
                </a:ln>
                <a:solidFill>
                  <a:srgbClr val="404040"/>
                </a:solidFill>
                <a:effectLst/>
                <a:uLnTx/>
                <a:uFillTx/>
                <a:latin typeface="Calibri" panose="020F0502020204030204" pitchFamily="34" charset="0"/>
                <a:ea typeface="+mn-ea"/>
                <a:cs typeface="Comic Sans MS"/>
              </a:rPr>
              <a:t> </a:t>
            </a:r>
            <a:r>
              <a:rPr kumimoji="0" lang="en-US" sz="2200" b="0" i="0" u="none" strike="noStrike" kern="1200" cap="none" spc="-5" normalizeH="0" baseline="0" noProof="0" dirty="0" err="1">
                <a:ln>
                  <a:noFill/>
                </a:ln>
                <a:solidFill>
                  <a:srgbClr val="404040"/>
                </a:solidFill>
                <a:effectLst/>
                <a:uLnTx/>
                <a:uFillTx/>
                <a:latin typeface="Calibri" panose="020F0502020204030204" pitchFamily="34" charset="0"/>
                <a:ea typeface="+mn-ea"/>
                <a:cs typeface="Comic Sans MS"/>
              </a:rPr>
              <a:t>aktifitas</a:t>
            </a:r>
            <a:r>
              <a:rPr kumimoji="0" lang="en-US" sz="2200" b="0" i="0" u="none" strike="noStrike" kern="1200" cap="none" spc="-5" normalizeH="0" baseline="0" noProof="0" dirty="0">
                <a:ln>
                  <a:noFill/>
                </a:ln>
                <a:solidFill>
                  <a:srgbClr val="404040"/>
                </a:solidFill>
                <a:effectLst/>
                <a:uLnTx/>
                <a:uFillTx/>
                <a:latin typeface="Calibri" panose="020F0502020204030204" pitchFamily="34" charset="0"/>
                <a:ea typeface="+mn-ea"/>
                <a:cs typeface="Comic Sans MS"/>
              </a:rPr>
              <a:t>.</a:t>
            </a:r>
            <a:endParaRPr lang="id-ID" sz="2200" b="0" kern="1200" dirty="0">
              <a:solidFill>
                <a:schemeClr val="tx1"/>
              </a:solidFill>
            </a:endParaRPr>
          </a:p>
        </p:txBody>
      </p:sp>
      <p:sp>
        <p:nvSpPr>
          <p:cNvPr id="8" name="Freeform 7"/>
          <p:cNvSpPr/>
          <p:nvPr/>
        </p:nvSpPr>
        <p:spPr>
          <a:xfrm>
            <a:off x="522077" y="3099455"/>
            <a:ext cx="9920769" cy="2376360"/>
          </a:xfrm>
          <a:custGeom>
            <a:avLst/>
            <a:gdLst>
              <a:gd name="connsiteX0" fmla="*/ 0 w 9920769"/>
              <a:gd name="connsiteY0" fmla="*/ 0 h 2376360"/>
              <a:gd name="connsiteX1" fmla="*/ 9920769 w 9920769"/>
              <a:gd name="connsiteY1" fmla="*/ 0 h 2376360"/>
              <a:gd name="connsiteX2" fmla="*/ 9920769 w 9920769"/>
              <a:gd name="connsiteY2" fmla="*/ 2376360 h 2376360"/>
              <a:gd name="connsiteX3" fmla="*/ 0 w 9920769"/>
              <a:gd name="connsiteY3" fmla="*/ 2376360 h 2376360"/>
              <a:gd name="connsiteX4" fmla="*/ 0 w 9920769"/>
              <a:gd name="connsiteY4" fmla="*/ 0 h 23763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20769" h="2376360">
                <a:moveTo>
                  <a:pt x="0" y="0"/>
                </a:moveTo>
                <a:lnTo>
                  <a:pt x="9920769" y="0"/>
                </a:lnTo>
                <a:lnTo>
                  <a:pt x="9920769" y="2376360"/>
                </a:lnTo>
                <a:lnTo>
                  <a:pt x="0" y="2376360"/>
                </a:lnTo>
                <a:lnTo>
                  <a:pt x="0" y="0"/>
                </a:lnTo>
                <a:close/>
              </a:path>
            </a:pathLst>
          </a:custGeom>
        </p:spPr>
        <p:style>
          <a:lnRef idx="1">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14984" tIns="35560" rIns="199136" bIns="35560" numCol="1" spcCol="1270" anchor="t" anchorCtr="0">
            <a:noAutofit/>
          </a:bodyPr>
          <a:lstStyle/>
          <a:p>
            <a:pPr marL="0" lvl="1" defTabSz="977900">
              <a:lnSpc>
                <a:spcPct val="90000"/>
              </a:lnSpc>
              <a:spcBef>
                <a:spcPct val="0"/>
              </a:spcBef>
              <a:spcAft>
                <a:spcPct val="20000"/>
              </a:spcAft>
            </a:pPr>
            <a:r>
              <a:rPr lang="en-GB" sz="2400" b="1" spc="-5" dirty="0">
                <a:solidFill>
                  <a:srgbClr val="404040"/>
                </a:solidFill>
                <a:latin typeface="Calibri" panose="020F0502020204030204" pitchFamily="34" charset="0"/>
                <a:cs typeface="Comic Sans MS"/>
              </a:rPr>
              <a:t>Resource</a:t>
            </a:r>
            <a:r>
              <a:rPr lang="en-GB" sz="2400" b="1" spc="-30" dirty="0">
                <a:solidFill>
                  <a:srgbClr val="404040"/>
                </a:solidFill>
                <a:latin typeface="Calibri" panose="020F0502020204030204" pitchFamily="34" charset="0"/>
                <a:cs typeface="Comic Sans MS"/>
              </a:rPr>
              <a:t> </a:t>
            </a:r>
            <a:r>
              <a:rPr lang="en-GB" sz="2400" b="1" spc="-10" dirty="0">
                <a:solidFill>
                  <a:srgbClr val="404040"/>
                </a:solidFill>
                <a:latin typeface="Calibri" panose="020F0502020204030204" pitchFamily="34" charset="0"/>
                <a:cs typeface="Comic Sans MS"/>
              </a:rPr>
              <a:t>Calendars</a:t>
            </a:r>
            <a:endParaRPr lang="en-US" sz="2400" spc="-4" dirty="0">
              <a:solidFill>
                <a:schemeClr val="tx1"/>
              </a:solidFill>
              <a:cs typeface="Comic Sans MS"/>
            </a:endParaRPr>
          </a:p>
          <a:p>
            <a:pPr marL="228600" lvl="1" indent="-228600" algn="l" defTabSz="977900" rtl="0">
              <a:lnSpc>
                <a:spcPct val="90000"/>
              </a:lnSpc>
              <a:spcBef>
                <a:spcPct val="0"/>
              </a:spcBef>
              <a:spcAft>
                <a:spcPct val="20000"/>
              </a:spcAft>
              <a:buChar char="••"/>
            </a:pPr>
            <a:r>
              <a:rPr kumimoji="0" lang="en-GB" sz="2200" b="0" i="0" u="none" strike="noStrike" kern="1200" cap="none" spc="-5" normalizeH="0" baseline="0" noProof="0" dirty="0" err="1">
                <a:ln>
                  <a:noFill/>
                </a:ln>
                <a:solidFill>
                  <a:srgbClr val="404040"/>
                </a:solidFill>
                <a:effectLst/>
                <a:uLnTx/>
                <a:uFillTx/>
                <a:latin typeface="Calibri" panose="020F0502020204030204" pitchFamily="34" charset="0"/>
                <a:ea typeface="+mn-ea"/>
                <a:cs typeface="Comic Sans MS"/>
              </a:rPr>
              <a:t>Merupakan</a:t>
            </a:r>
            <a:r>
              <a:rPr kumimoji="0" lang="en-GB" sz="2200" b="0" i="0" u="none" strike="noStrike" kern="1200" cap="none" spc="-5" normalizeH="0" baseline="0" noProof="0" dirty="0">
                <a:ln>
                  <a:noFill/>
                </a:ln>
                <a:solidFill>
                  <a:srgbClr val="404040"/>
                </a:solidFill>
                <a:effectLst/>
                <a:uLnTx/>
                <a:uFillTx/>
                <a:latin typeface="Calibri" panose="020F0502020204030204" pitchFamily="34" charset="0"/>
                <a:ea typeface="+mn-ea"/>
                <a:cs typeface="Comic Sans MS"/>
              </a:rPr>
              <a:t> </a:t>
            </a:r>
            <a:r>
              <a:rPr kumimoji="0" lang="en-GB" sz="2200" b="0" i="0" u="none" strike="noStrike" kern="1200" cap="none" spc="-5" normalizeH="0" baseline="0" noProof="0" dirty="0" err="1">
                <a:ln>
                  <a:noFill/>
                </a:ln>
                <a:solidFill>
                  <a:srgbClr val="404040"/>
                </a:solidFill>
                <a:effectLst/>
                <a:uLnTx/>
                <a:uFillTx/>
                <a:latin typeface="Calibri" panose="020F0502020204030204" pitchFamily="34" charset="0"/>
                <a:ea typeface="+mn-ea"/>
                <a:cs typeface="Comic Sans MS"/>
              </a:rPr>
              <a:t>sebuah</a:t>
            </a:r>
            <a:r>
              <a:rPr kumimoji="0" lang="en-GB" sz="2200" b="0" i="0" u="none" strike="noStrike" kern="1200" cap="none" spc="-5" normalizeH="0" baseline="0" noProof="0" dirty="0">
                <a:ln>
                  <a:noFill/>
                </a:ln>
                <a:solidFill>
                  <a:srgbClr val="404040"/>
                </a:solidFill>
                <a:effectLst/>
                <a:uLnTx/>
                <a:uFillTx/>
                <a:latin typeface="Calibri" panose="020F0502020204030204" pitchFamily="34" charset="0"/>
                <a:ea typeface="+mn-ea"/>
                <a:cs typeface="Comic Sans MS"/>
              </a:rPr>
              <a:t> </a:t>
            </a:r>
            <a:r>
              <a:rPr kumimoji="0" lang="en-GB" sz="2200" b="0" i="0" u="none" strike="noStrike" kern="1200" cap="none" spc="-5" normalizeH="0" baseline="0" noProof="0" dirty="0" err="1">
                <a:ln>
                  <a:noFill/>
                </a:ln>
                <a:solidFill>
                  <a:srgbClr val="404040"/>
                </a:solidFill>
                <a:effectLst/>
                <a:uLnTx/>
                <a:uFillTx/>
                <a:latin typeface="Calibri" panose="020F0502020204030204" pitchFamily="34" charset="0"/>
                <a:ea typeface="+mn-ea"/>
                <a:cs typeface="Comic Sans MS"/>
              </a:rPr>
              <a:t>kalender</a:t>
            </a:r>
            <a:r>
              <a:rPr kumimoji="0" lang="en-GB" sz="2200" b="0" i="0" u="none" strike="noStrike" kern="1200" cap="none" spc="-5" normalizeH="0" baseline="0" noProof="0" dirty="0">
                <a:ln>
                  <a:noFill/>
                </a:ln>
                <a:solidFill>
                  <a:srgbClr val="404040"/>
                </a:solidFill>
                <a:effectLst/>
                <a:uLnTx/>
                <a:uFillTx/>
                <a:latin typeface="Calibri" panose="020F0502020204030204" pitchFamily="34" charset="0"/>
                <a:ea typeface="+mn-ea"/>
                <a:cs typeface="Comic Sans MS"/>
              </a:rPr>
              <a:t> yang </a:t>
            </a:r>
            <a:r>
              <a:rPr kumimoji="0" lang="en-GB" sz="2200" b="0" i="0" u="none" strike="noStrike" kern="1200" cap="none" spc="-5" normalizeH="0" baseline="0" noProof="0" dirty="0" err="1">
                <a:ln>
                  <a:noFill/>
                </a:ln>
                <a:solidFill>
                  <a:srgbClr val="404040"/>
                </a:solidFill>
                <a:effectLst/>
                <a:uLnTx/>
                <a:uFillTx/>
                <a:latin typeface="Calibri" panose="020F0502020204030204" pitchFamily="34" charset="0"/>
                <a:ea typeface="+mn-ea"/>
                <a:cs typeface="Comic Sans MS"/>
              </a:rPr>
              <a:t>mengidentifikasi</a:t>
            </a:r>
            <a:r>
              <a:rPr kumimoji="0" lang="en-GB" sz="2200" b="0" i="0" u="none" strike="noStrike" kern="1200" cap="none" spc="-5" normalizeH="0" baseline="0" noProof="0" dirty="0">
                <a:ln>
                  <a:noFill/>
                </a:ln>
                <a:solidFill>
                  <a:srgbClr val="404040"/>
                </a:solidFill>
                <a:effectLst/>
                <a:uLnTx/>
                <a:uFillTx/>
                <a:latin typeface="Calibri" panose="020F0502020204030204" pitchFamily="34" charset="0"/>
                <a:ea typeface="+mn-ea"/>
                <a:cs typeface="Comic Sans MS"/>
              </a:rPr>
              <a:t> </a:t>
            </a:r>
            <a:r>
              <a:rPr kumimoji="0" lang="en-GB" sz="2200" b="0" i="0" u="none" strike="noStrike" kern="1200" cap="none" spc="0" normalizeH="0" baseline="0" noProof="0" dirty="0" err="1">
                <a:ln>
                  <a:noFill/>
                </a:ln>
                <a:solidFill>
                  <a:srgbClr val="404040"/>
                </a:solidFill>
                <a:effectLst/>
                <a:uLnTx/>
                <a:uFillTx/>
                <a:latin typeface="Calibri" panose="020F0502020204030204" pitchFamily="34" charset="0"/>
                <a:ea typeface="+mn-ea"/>
                <a:cs typeface="Comic Sans MS"/>
              </a:rPr>
              <a:t>hari</a:t>
            </a:r>
            <a:r>
              <a:rPr kumimoji="0" lang="en-GB" sz="2200" b="0" i="0" u="none" strike="noStrike" kern="1200" cap="none" spc="45" normalizeH="0" baseline="0" noProof="0" dirty="0">
                <a:ln>
                  <a:noFill/>
                </a:ln>
                <a:solidFill>
                  <a:srgbClr val="404040"/>
                </a:solidFill>
                <a:effectLst/>
                <a:uLnTx/>
                <a:uFillTx/>
                <a:latin typeface="Calibri" panose="020F0502020204030204" pitchFamily="34" charset="0"/>
                <a:ea typeface="+mn-ea"/>
                <a:cs typeface="Comic Sans MS"/>
              </a:rPr>
              <a:t> </a:t>
            </a:r>
            <a:r>
              <a:rPr kumimoji="0" lang="en-GB" sz="2200" b="0" i="0" u="none" strike="noStrike" kern="1200" cap="none" spc="-5" normalizeH="0" baseline="0" noProof="0" dirty="0" err="1">
                <a:ln>
                  <a:noFill/>
                </a:ln>
                <a:solidFill>
                  <a:srgbClr val="404040"/>
                </a:solidFill>
                <a:effectLst/>
                <a:uLnTx/>
                <a:uFillTx/>
                <a:latin typeface="Calibri" panose="020F0502020204030204" pitchFamily="34" charset="0"/>
                <a:ea typeface="+mn-ea"/>
                <a:cs typeface="Comic Sans MS"/>
              </a:rPr>
              <a:t>kerja</a:t>
            </a:r>
            <a:r>
              <a:rPr kumimoji="0" lang="en-GB" sz="2200" b="0" i="0" u="none" strike="noStrike" kern="1200" cap="none" spc="0" normalizeH="0" baseline="0" noProof="0" dirty="0">
                <a:ln>
                  <a:noFill/>
                </a:ln>
                <a:solidFill>
                  <a:srgbClr val="404040"/>
                </a:solidFill>
                <a:effectLst/>
                <a:uLnTx/>
                <a:uFillTx/>
                <a:latin typeface="Calibri" panose="020F0502020204030204" pitchFamily="34" charset="0"/>
                <a:ea typeface="+mn-ea"/>
                <a:cs typeface="Comic Sans MS"/>
              </a:rPr>
              <a:t> </a:t>
            </a:r>
            <a:r>
              <a:rPr kumimoji="0" lang="en-GB" sz="2200" b="0" i="0" u="none" strike="noStrike" kern="1200" cap="none" spc="-5" normalizeH="0" baseline="0" noProof="0" dirty="0" err="1">
                <a:ln>
                  <a:noFill/>
                </a:ln>
                <a:solidFill>
                  <a:srgbClr val="404040"/>
                </a:solidFill>
                <a:effectLst/>
                <a:uLnTx/>
                <a:uFillTx/>
                <a:latin typeface="Calibri" panose="020F0502020204030204" pitchFamily="34" charset="0"/>
                <a:ea typeface="+mn-ea"/>
                <a:cs typeface="Comic Sans MS"/>
              </a:rPr>
              <a:t>dan</a:t>
            </a:r>
            <a:r>
              <a:rPr kumimoji="0" lang="en-GB" sz="2200" b="0" i="0" u="none" strike="noStrike" kern="1200" cap="none" spc="-5" normalizeH="0" baseline="0" noProof="0" dirty="0">
                <a:ln>
                  <a:noFill/>
                </a:ln>
                <a:solidFill>
                  <a:srgbClr val="404040"/>
                </a:solidFill>
                <a:effectLst/>
                <a:uLnTx/>
                <a:uFillTx/>
                <a:latin typeface="Calibri" panose="020F0502020204030204" pitchFamily="34" charset="0"/>
                <a:ea typeface="+mn-ea"/>
                <a:cs typeface="Comic Sans MS"/>
              </a:rPr>
              <a:t> </a:t>
            </a:r>
            <a:r>
              <a:rPr kumimoji="0" lang="en-GB" sz="2200" b="0" i="0" u="none" strike="noStrike" kern="1200" cap="none" spc="0" normalizeH="0" baseline="0" noProof="0" dirty="0">
                <a:ln>
                  <a:noFill/>
                </a:ln>
                <a:solidFill>
                  <a:srgbClr val="404040"/>
                </a:solidFill>
                <a:effectLst/>
                <a:uLnTx/>
                <a:uFillTx/>
                <a:latin typeface="Calibri" panose="020F0502020204030204" pitchFamily="34" charset="0"/>
                <a:ea typeface="+mn-ea"/>
                <a:cs typeface="Comic Sans MS"/>
              </a:rPr>
              <a:t> </a:t>
            </a:r>
            <a:r>
              <a:rPr kumimoji="0" lang="en-GB" sz="2200" b="0" i="0" u="none" strike="noStrike" kern="1200" cap="none" spc="-5" normalizeH="0" baseline="0" noProof="0" dirty="0" err="1">
                <a:ln>
                  <a:noFill/>
                </a:ln>
                <a:solidFill>
                  <a:srgbClr val="404040"/>
                </a:solidFill>
                <a:effectLst/>
                <a:uLnTx/>
                <a:uFillTx/>
                <a:latin typeface="Calibri" panose="020F0502020204030204" pitchFamily="34" charset="0"/>
                <a:ea typeface="+mn-ea"/>
                <a:cs typeface="Comic Sans MS"/>
              </a:rPr>
              <a:t>pergantian</a:t>
            </a:r>
            <a:r>
              <a:rPr kumimoji="0" lang="en-GB" sz="2200" b="0" i="0" u="none" strike="noStrike" kern="1200" cap="none" spc="-5" normalizeH="0" baseline="0" noProof="0" dirty="0">
                <a:ln>
                  <a:noFill/>
                </a:ln>
                <a:solidFill>
                  <a:srgbClr val="404040"/>
                </a:solidFill>
                <a:effectLst/>
                <a:uLnTx/>
                <a:uFillTx/>
                <a:latin typeface="Calibri" panose="020F0502020204030204" pitchFamily="34" charset="0"/>
                <a:ea typeface="+mn-ea"/>
                <a:cs typeface="Comic Sans MS"/>
              </a:rPr>
              <a:t> </a:t>
            </a:r>
            <a:r>
              <a:rPr kumimoji="0" lang="en-GB" sz="2200" b="0" i="0" u="none" strike="noStrike" kern="1200" cap="none" spc="-5" normalizeH="0" baseline="0" noProof="0" dirty="0" err="1">
                <a:ln>
                  <a:noFill/>
                </a:ln>
                <a:solidFill>
                  <a:srgbClr val="404040"/>
                </a:solidFill>
                <a:effectLst/>
                <a:uLnTx/>
                <a:uFillTx/>
                <a:latin typeface="Calibri" panose="020F0502020204030204" pitchFamily="34" charset="0"/>
                <a:ea typeface="+mn-ea"/>
                <a:cs typeface="Comic Sans MS"/>
              </a:rPr>
              <a:t>kerja</a:t>
            </a:r>
            <a:r>
              <a:rPr kumimoji="0" lang="en-GB" sz="2200" b="0" i="0" u="none" strike="noStrike" kern="1200" cap="none" spc="-5" normalizeH="0" baseline="0" noProof="0" dirty="0">
                <a:ln>
                  <a:noFill/>
                </a:ln>
                <a:solidFill>
                  <a:srgbClr val="404040"/>
                </a:solidFill>
                <a:effectLst/>
                <a:uLnTx/>
                <a:uFillTx/>
                <a:latin typeface="Calibri" panose="020F0502020204030204" pitchFamily="34" charset="0"/>
                <a:ea typeface="+mn-ea"/>
                <a:cs typeface="Comic Sans MS"/>
              </a:rPr>
              <a:t> </a:t>
            </a:r>
            <a:r>
              <a:rPr kumimoji="0" lang="en-GB" sz="2200" b="0" i="0" u="none" strike="noStrike" kern="1200" cap="none" spc="-10" normalizeH="0" baseline="0" noProof="0" dirty="0" err="1">
                <a:ln>
                  <a:noFill/>
                </a:ln>
                <a:solidFill>
                  <a:srgbClr val="404040"/>
                </a:solidFill>
                <a:effectLst/>
                <a:uLnTx/>
                <a:uFillTx/>
                <a:latin typeface="Calibri" panose="020F0502020204030204" pitchFamily="34" charset="0"/>
                <a:ea typeface="+mn-ea"/>
                <a:cs typeface="Comic Sans MS"/>
              </a:rPr>
              <a:t>mengenai</a:t>
            </a:r>
            <a:r>
              <a:rPr kumimoji="0" lang="en-GB" sz="2200" b="0" i="0" u="none" strike="noStrike" kern="1200" cap="none" spc="-10" normalizeH="0" baseline="0" noProof="0" dirty="0">
                <a:ln>
                  <a:noFill/>
                </a:ln>
                <a:solidFill>
                  <a:srgbClr val="404040"/>
                </a:solidFill>
                <a:effectLst/>
                <a:uLnTx/>
                <a:uFillTx/>
                <a:latin typeface="Calibri" panose="020F0502020204030204" pitchFamily="34" charset="0"/>
                <a:ea typeface="+mn-ea"/>
                <a:cs typeface="Comic Sans MS"/>
              </a:rPr>
              <a:t> </a:t>
            </a:r>
            <a:r>
              <a:rPr kumimoji="0" lang="en-GB" sz="2200" b="0" i="0" u="none" strike="noStrike" kern="1200" cap="none" spc="-10" normalizeH="0" baseline="0" noProof="0" dirty="0" err="1">
                <a:ln>
                  <a:noFill/>
                </a:ln>
                <a:solidFill>
                  <a:srgbClr val="404040"/>
                </a:solidFill>
                <a:effectLst/>
                <a:uLnTx/>
                <a:uFillTx/>
                <a:latin typeface="Calibri" panose="020F0502020204030204" pitchFamily="34" charset="0"/>
                <a:ea typeface="+mn-ea"/>
                <a:cs typeface="Comic Sans MS"/>
              </a:rPr>
              <a:t>ketersediaan</a:t>
            </a:r>
            <a:r>
              <a:rPr kumimoji="0" lang="en-GB" sz="2200" b="0" i="0" u="none" strike="noStrike" kern="1200" cap="none" spc="-10" normalizeH="0" baseline="0" noProof="0" dirty="0">
                <a:ln>
                  <a:noFill/>
                </a:ln>
                <a:solidFill>
                  <a:srgbClr val="404040"/>
                </a:solidFill>
                <a:effectLst/>
                <a:uLnTx/>
                <a:uFillTx/>
                <a:latin typeface="Calibri" panose="020F0502020204030204" pitchFamily="34" charset="0"/>
                <a:ea typeface="+mn-ea"/>
                <a:cs typeface="Comic Sans MS"/>
              </a:rPr>
              <a:t> </a:t>
            </a:r>
            <a:r>
              <a:rPr kumimoji="0" lang="en-GB" sz="2200" b="0" i="0" u="none" strike="noStrike" kern="1200" cap="none" spc="-5" normalizeH="0" baseline="0" noProof="0" dirty="0" err="1">
                <a:ln>
                  <a:noFill/>
                </a:ln>
                <a:solidFill>
                  <a:srgbClr val="404040"/>
                </a:solidFill>
                <a:effectLst/>
                <a:uLnTx/>
                <a:uFillTx/>
                <a:latin typeface="Calibri" panose="020F0502020204030204" pitchFamily="34" charset="0"/>
                <a:ea typeface="+mn-ea"/>
                <a:cs typeface="Comic Sans MS"/>
              </a:rPr>
              <a:t>setiap</a:t>
            </a:r>
            <a:r>
              <a:rPr kumimoji="0" lang="en-GB" sz="2200" b="0" i="0" u="none" strike="noStrike" kern="1200" cap="none" spc="175" normalizeH="0" baseline="0" noProof="0" dirty="0">
                <a:ln>
                  <a:noFill/>
                </a:ln>
                <a:solidFill>
                  <a:srgbClr val="404040"/>
                </a:solidFill>
                <a:effectLst/>
                <a:uLnTx/>
                <a:uFillTx/>
                <a:latin typeface="Calibri" panose="020F0502020204030204" pitchFamily="34" charset="0"/>
                <a:ea typeface="+mn-ea"/>
                <a:cs typeface="Comic Sans MS"/>
              </a:rPr>
              <a:t> </a:t>
            </a:r>
            <a:r>
              <a:rPr kumimoji="0" lang="en-GB" sz="2200" b="0" i="0" u="none" strike="noStrike" kern="1200" cap="none" spc="-5" normalizeH="0" baseline="0" noProof="0" dirty="0" err="1">
                <a:ln>
                  <a:noFill/>
                </a:ln>
                <a:solidFill>
                  <a:srgbClr val="404040"/>
                </a:solidFill>
                <a:effectLst/>
                <a:uLnTx/>
                <a:uFillTx/>
                <a:latin typeface="Calibri" panose="020F0502020204030204" pitchFamily="34" charset="0"/>
                <a:ea typeface="+mn-ea"/>
                <a:cs typeface="Comic Sans MS"/>
              </a:rPr>
              <a:t>sumberdaya</a:t>
            </a:r>
            <a:r>
              <a:rPr kumimoji="0" lang="en-GB" sz="2200" b="0" i="0" u="none" strike="noStrike" kern="1200" cap="none" spc="-5" normalizeH="0" baseline="0" noProof="0" dirty="0">
                <a:ln>
                  <a:noFill/>
                </a:ln>
                <a:solidFill>
                  <a:srgbClr val="404040"/>
                </a:solidFill>
                <a:effectLst/>
                <a:uLnTx/>
                <a:uFillTx/>
                <a:latin typeface="Calibri" panose="020F0502020204030204" pitchFamily="34" charset="0"/>
                <a:ea typeface="+mn-ea"/>
                <a:cs typeface="Comic Sans MS"/>
              </a:rPr>
              <a:t>.</a:t>
            </a:r>
            <a:endParaRPr kumimoji="0" lang="en-US" sz="2200" b="0" i="0" u="none" strike="noStrike" kern="1200" cap="none" spc="-4" normalizeH="0" baseline="0" noProof="0" dirty="0">
              <a:ln>
                <a:noFill/>
              </a:ln>
              <a:solidFill>
                <a:schemeClr val="tx1"/>
              </a:solidFill>
              <a:effectLst/>
              <a:uLnTx/>
              <a:uFillTx/>
              <a:latin typeface="Calibri"/>
              <a:ea typeface="+mn-ea"/>
              <a:cs typeface="Comic Sans MS"/>
            </a:endParaRPr>
          </a:p>
          <a:p>
            <a:pPr marL="228600" lvl="1" indent="-228600" algn="l" defTabSz="977900" rtl="0">
              <a:lnSpc>
                <a:spcPct val="90000"/>
              </a:lnSpc>
              <a:spcBef>
                <a:spcPct val="0"/>
              </a:spcBef>
              <a:spcAft>
                <a:spcPct val="20000"/>
              </a:spcAft>
              <a:buChar char="••"/>
            </a:pPr>
            <a:r>
              <a:rPr kumimoji="0" lang="en-GB" sz="2200" b="0" i="0" u="none" strike="noStrike" kern="1200" cap="none" spc="-5" normalizeH="0" baseline="0" noProof="0" dirty="0" err="1">
                <a:ln>
                  <a:noFill/>
                </a:ln>
                <a:solidFill>
                  <a:srgbClr val="404040"/>
                </a:solidFill>
                <a:effectLst/>
                <a:uLnTx/>
                <a:uFillTx/>
                <a:latin typeface="Calibri" panose="020F0502020204030204" pitchFamily="34" charset="0"/>
                <a:ea typeface="+mn-ea"/>
                <a:cs typeface="Comic Sans MS"/>
              </a:rPr>
              <a:t>Informasi</a:t>
            </a:r>
            <a:r>
              <a:rPr kumimoji="0" lang="en-GB" sz="2200" b="0" i="0" u="none" strike="noStrike" kern="1200" cap="none" spc="-5" normalizeH="0" baseline="0" noProof="0" dirty="0">
                <a:ln>
                  <a:noFill/>
                </a:ln>
                <a:solidFill>
                  <a:srgbClr val="404040"/>
                </a:solidFill>
                <a:effectLst/>
                <a:uLnTx/>
                <a:uFillTx/>
                <a:latin typeface="Calibri" panose="020F0502020204030204" pitchFamily="34" charset="0"/>
                <a:ea typeface="+mn-ea"/>
                <a:cs typeface="Comic Sans MS"/>
              </a:rPr>
              <a:t> </a:t>
            </a:r>
            <a:r>
              <a:rPr kumimoji="0" lang="en-GB" sz="2200" b="0" i="0" u="none" strike="noStrike" kern="1200" cap="none" spc="-10" normalizeH="0" baseline="0" noProof="0" dirty="0" err="1">
                <a:ln>
                  <a:noFill/>
                </a:ln>
                <a:solidFill>
                  <a:srgbClr val="404040"/>
                </a:solidFill>
                <a:effectLst/>
                <a:uLnTx/>
                <a:uFillTx/>
                <a:latin typeface="Calibri" panose="020F0502020204030204" pitchFamily="34" charset="0"/>
                <a:ea typeface="+mn-ea"/>
                <a:cs typeface="Comic Sans MS"/>
              </a:rPr>
              <a:t>mengenai</a:t>
            </a:r>
            <a:r>
              <a:rPr kumimoji="0" lang="en-GB" sz="2200" b="0" i="0" u="none" strike="noStrike" kern="1200" cap="none" spc="-10" normalizeH="0" baseline="0" noProof="0" dirty="0">
                <a:ln>
                  <a:noFill/>
                </a:ln>
                <a:solidFill>
                  <a:srgbClr val="404040"/>
                </a:solidFill>
                <a:effectLst/>
                <a:uLnTx/>
                <a:uFillTx/>
                <a:latin typeface="Calibri" panose="020F0502020204030204" pitchFamily="34" charset="0"/>
                <a:ea typeface="+mn-ea"/>
                <a:cs typeface="Comic Sans MS"/>
              </a:rPr>
              <a:t> </a:t>
            </a:r>
            <a:r>
              <a:rPr kumimoji="0" lang="en-GB" sz="2200" b="0" i="0" u="none" strike="noStrike" kern="1200" cap="none" spc="-5" normalizeH="0" baseline="0" noProof="0" dirty="0" err="1">
                <a:ln>
                  <a:noFill/>
                </a:ln>
                <a:solidFill>
                  <a:srgbClr val="404040"/>
                </a:solidFill>
                <a:effectLst/>
                <a:uLnTx/>
                <a:uFillTx/>
                <a:latin typeface="Calibri" panose="020F0502020204030204" pitchFamily="34" charset="0"/>
                <a:ea typeface="+mn-ea"/>
                <a:cs typeface="Comic Sans MS"/>
              </a:rPr>
              <a:t>sumberdaya</a:t>
            </a:r>
            <a:r>
              <a:rPr kumimoji="0" lang="en-GB" sz="2200" b="0" i="0" u="none" strike="noStrike" kern="1200" cap="none" spc="-5" normalizeH="0" baseline="0" noProof="0" dirty="0">
                <a:ln>
                  <a:noFill/>
                </a:ln>
                <a:solidFill>
                  <a:srgbClr val="404040"/>
                </a:solidFill>
                <a:effectLst/>
                <a:uLnTx/>
                <a:uFillTx/>
                <a:latin typeface="Calibri" panose="020F0502020204030204" pitchFamily="34" charset="0"/>
                <a:ea typeface="+mn-ea"/>
                <a:cs typeface="Comic Sans MS"/>
              </a:rPr>
              <a:t> (</a:t>
            </a:r>
            <a:r>
              <a:rPr kumimoji="0" lang="en-GB" sz="2200" b="0" i="0" u="none" strike="noStrike" kern="1200" cap="none" spc="-5" normalizeH="0" baseline="0" noProof="0" dirty="0" err="1">
                <a:ln>
                  <a:noFill/>
                </a:ln>
                <a:solidFill>
                  <a:srgbClr val="404040"/>
                </a:solidFill>
                <a:effectLst/>
                <a:uLnTx/>
                <a:uFillTx/>
                <a:latin typeface="Calibri" panose="020F0502020204030204" pitchFamily="34" charset="0"/>
                <a:ea typeface="+mn-ea"/>
                <a:cs typeface="Comic Sans MS"/>
              </a:rPr>
              <a:t>seperti</a:t>
            </a:r>
            <a:r>
              <a:rPr kumimoji="0" lang="en-GB" sz="2200" b="0" i="0" u="none" strike="noStrike" kern="1200" cap="none" spc="-5" normalizeH="0" baseline="0" noProof="0" dirty="0">
                <a:ln>
                  <a:noFill/>
                </a:ln>
                <a:solidFill>
                  <a:srgbClr val="404040"/>
                </a:solidFill>
                <a:effectLst/>
                <a:uLnTx/>
                <a:uFillTx/>
                <a:latin typeface="Calibri" panose="020F0502020204030204" pitchFamily="34" charset="0"/>
                <a:ea typeface="+mn-ea"/>
                <a:cs typeface="Comic Sans MS"/>
              </a:rPr>
              <a:t> </a:t>
            </a:r>
            <a:r>
              <a:rPr kumimoji="0" lang="en-GB" sz="2200" b="0" i="0" u="none" strike="noStrike" kern="1200" cap="none" spc="-5" normalizeH="0" baseline="0" noProof="0" dirty="0" err="1">
                <a:ln>
                  <a:noFill/>
                </a:ln>
                <a:solidFill>
                  <a:srgbClr val="404040"/>
                </a:solidFill>
                <a:effectLst/>
                <a:uLnTx/>
                <a:uFillTx/>
                <a:latin typeface="Calibri" panose="020F0502020204030204" pitchFamily="34" charset="0"/>
                <a:ea typeface="+mn-ea"/>
                <a:cs typeface="Comic Sans MS"/>
              </a:rPr>
              <a:t>sumberdaya</a:t>
            </a:r>
            <a:r>
              <a:rPr kumimoji="0" lang="en-GB" sz="2200" b="0" i="0" u="none" strike="noStrike" kern="1200" cap="none" spc="135" normalizeH="0" baseline="0" noProof="0" dirty="0">
                <a:ln>
                  <a:noFill/>
                </a:ln>
                <a:solidFill>
                  <a:srgbClr val="404040"/>
                </a:solidFill>
                <a:effectLst/>
                <a:uLnTx/>
                <a:uFillTx/>
                <a:latin typeface="Calibri" panose="020F0502020204030204" pitchFamily="34" charset="0"/>
                <a:ea typeface="+mn-ea"/>
                <a:cs typeface="Comic Sans MS"/>
              </a:rPr>
              <a:t> </a:t>
            </a:r>
            <a:r>
              <a:rPr kumimoji="0" lang="en-GB" sz="2200" b="0" i="0" u="none" strike="noStrike" kern="1200" cap="none" spc="-5" normalizeH="0" baseline="0" noProof="0" dirty="0" err="1">
                <a:ln>
                  <a:noFill/>
                </a:ln>
                <a:solidFill>
                  <a:srgbClr val="404040"/>
                </a:solidFill>
                <a:effectLst/>
                <a:uLnTx/>
                <a:uFillTx/>
                <a:latin typeface="Calibri" panose="020F0502020204030204" pitchFamily="34" charset="0"/>
                <a:ea typeface="+mn-ea"/>
                <a:cs typeface="Comic Sans MS"/>
              </a:rPr>
              <a:t>manusia</a:t>
            </a:r>
            <a:r>
              <a:rPr kumimoji="0" lang="en-GB" sz="2200" b="0" i="0" u="none" strike="noStrike" kern="1200" cap="none" spc="-5" normalizeH="0" baseline="0" noProof="0" dirty="0">
                <a:ln>
                  <a:noFill/>
                </a:ln>
                <a:solidFill>
                  <a:srgbClr val="404040"/>
                </a:solidFill>
                <a:effectLst/>
                <a:uLnTx/>
                <a:uFillTx/>
                <a:latin typeface="Calibri" panose="020F0502020204030204" pitchFamily="34" charset="0"/>
                <a:ea typeface="+mn-ea"/>
                <a:cs typeface="Comic Sans MS"/>
              </a:rPr>
              <a:t>,</a:t>
            </a:r>
            <a:r>
              <a:rPr kumimoji="0" lang="en-GB" sz="2200" b="0" i="0" u="none" strike="noStrike" kern="1200" cap="none" spc="0" normalizeH="0" baseline="0" noProof="0" dirty="0">
                <a:ln>
                  <a:noFill/>
                </a:ln>
                <a:solidFill>
                  <a:srgbClr val="2F2B20"/>
                </a:solidFill>
                <a:effectLst/>
                <a:uLnTx/>
                <a:uFillTx/>
                <a:latin typeface="Calibri" panose="020F0502020204030204" pitchFamily="34" charset="0"/>
                <a:ea typeface="+mn-ea"/>
                <a:cs typeface="Comic Sans MS"/>
              </a:rPr>
              <a:t> </a:t>
            </a:r>
            <a:r>
              <a:rPr kumimoji="0" lang="en-GB" sz="2200" b="0" i="0" u="none" strike="noStrike" kern="1200" cap="none" spc="-5" normalizeH="0" baseline="0" noProof="0" dirty="0" err="1">
                <a:ln>
                  <a:noFill/>
                </a:ln>
                <a:solidFill>
                  <a:srgbClr val="404040"/>
                </a:solidFill>
                <a:effectLst/>
                <a:uLnTx/>
                <a:uFillTx/>
                <a:latin typeface="Calibri" panose="020F0502020204030204" pitchFamily="34" charset="0"/>
                <a:ea typeface="+mn-ea"/>
                <a:cs typeface="Comic Sans MS"/>
              </a:rPr>
              <a:t>peralatan</a:t>
            </a:r>
            <a:r>
              <a:rPr kumimoji="0" lang="en-GB" sz="2200" b="0" i="0" u="none" strike="noStrike" kern="1200" cap="none" spc="-5" normalizeH="0" baseline="0" noProof="0" dirty="0">
                <a:ln>
                  <a:noFill/>
                </a:ln>
                <a:solidFill>
                  <a:srgbClr val="404040"/>
                </a:solidFill>
                <a:effectLst/>
                <a:uLnTx/>
                <a:uFillTx/>
                <a:latin typeface="Calibri" panose="020F0502020204030204" pitchFamily="34" charset="0"/>
                <a:ea typeface="+mn-ea"/>
                <a:cs typeface="Comic Sans MS"/>
              </a:rPr>
              <a:t> </a:t>
            </a:r>
            <a:r>
              <a:rPr kumimoji="0" lang="en-GB" sz="2200" b="0" i="0" u="none" strike="noStrike" kern="1200" cap="none" spc="-5" normalizeH="0" baseline="0" noProof="0" dirty="0" err="1">
                <a:ln>
                  <a:noFill/>
                </a:ln>
                <a:solidFill>
                  <a:srgbClr val="404040"/>
                </a:solidFill>
                <a:effectLst/>
                <a:uLnTx/>
                <a:uFillTx/>
                <a:latin typeface="Calibri" panose="020F0502020204030204" pitchFamily="34" charset="0"/>
                <a:ea typeface="+mn-ea"/>
                <a:cs typeface="Comic Sans MS"/>
              </a:rPr>
              <a:t>dan</a:t>
            </a:r>
            <a:r>
              <a:rPr kumimoji="0" lang="en-GB" sz="2200" b="0" i="0" u="none" strike="noStrike" kern="1200" cap="none" spc="-5" normalizeH="0" baseline="0" noProof="0" dirty="0">
                <a:ln>
                  <a:noFill/>
                </a:ln>
                <a:solidFill>
                  <a:srgbClr val="404040"/>
                </a:solidFill>
                <a:effectLst/>
                <a:uLnTx/>
                <a:uFillTx/>
                <a:latin typeface="Calibri" panose="020F0502020204030204" pitchFamily="34" charset="0"/>
                <a:ea typeface="+mn-ea"/>
                <a:cs typeface="Comic Sans MS"/>
              </a:rPr>
              <a:t> </a:t>
            </a:r>
            <a:r>
              <a:rPr kumimoji="0" lang="en-GB" sz="2200" b="0" i="0" u="none" strike="noStrike" kern="1200" cap="none" spc="-5" normalizeH="0" baseline="0" noProof="0" dirty="0" err="1">
                <a:ln>
                  <a:noFill/>
                </a:ln>
                <a:solidFill>
                  <a:srgbClr val="404040"/>
                </a:solidFill>
                <a:effectLst/>
                <a:uLnTx/>
                <a:uFillTx/>
                <a:latin typeface="Calibri" panose="020F0502020204030204" pitchFamily="34" charset="0"/>
                <a:ea typeface="+mn-ea"/>
                <a:cs typeface="Comic Sans MS"/>
              </a:rPr>
              <a:t>bahan</a:t>
            </a:r>
            <a:r>
              <a:rPr kumimoji="0" lang="en-GB" sz="2200" b="0" i="0" u="none" strike="noStrike" kern="1200" cap="none" spc="-5" normalizeH="0" baseline="0" noProof="0" dirty="0">
                <a:ln>
                  <a:noFill/>
                </a:ln>
                <a:solidFill>
                  <a:srgbClr val="404040"/>
                </a:solidFill>
                <a:effectLst/>
                <a:uLnTx/>
                <a:uFillTx/>
                <a:latin typeface="Calibri" panose="020F0502020204030204" pitchFamily="34" charset="0"/>
                <a:ea typeface="+mn-ea"/>
                <a:cs typeface="Comic Sans MS"/>
              </a:rPr>
              <a:t>) </a:t>
            </a:r>
            <a:r>
              <a:rPr kumimoji="0" lang="en-GB" sz="2200" b="0" i="0" u="none" strike="noStrike" kern="1200" cap="none" spc="-5" normalizeH="0" baseline="0" noProof="0" dirty="0" err="1">
                <a:ln>
                  <a:noFill/>
                </a:ln>
                <a:solidFill>
                  <a:srgbClr val="404040"/>
                </a:solidFill>
                <a:effectLst/>
                <a:uLnTx/>
                <a:uFillTx/>
                <a:latin typeface="Calibri" panose="020F0502020204030204" pitchFamily="34" charset="0"/>
                <a:ea typeface="+mn-ea"/>
                <a:cs typeface="Comic Sans MS"/>
              </a:rPr>
              <a:t>tersedia</a:t>
            </a:r>
            <a:r>
              <a:rPr kumimoji="0" lang="en-GB" sz="2200" b="0" i="0" u="none" strike="noStrike" kern="1200" cap="none" spc="-5" normalizeH="0" baseline="0" noProof="0" dirty="0">
                <a:ln>
                  <a:noFill/>
                </a:ln>
                <a:solidFill>
                  <a:srgbClr val="404040"/>
                </a:solidFill>
                <a:effectLst/>
                <a:uLnTx/>
                <a:uFillTx/>
                <a:latin typeface="Calibri" panose="020F0502020204030204" pitchFamily="34" charset="0"/>
                <a:ea typeface="+mn-ea"/>
                <a:cs typeface="Comic Sans MS"/>
              </a:rPr>
              <a:t> </a:t>
            </a:r>
            <a:r>
              <a:rPr kumimoji="0" lang="en-GB" sz="2200" b="0" i="0" u="none" strike="noStrike" kern="1200" cap="none" spc="-5" normalizeH="0" baseline="0" noProof="0" dirty="0" err="1">
                <a:ln>
                  <a:noFill/>
                </a:ln>
                <a:solidFill>
                  <a:srgbClr val="404040"/>
                </a:solidFill>
                <a:effectLst/>
                <a:uLnTx/>
                <a:uFillTx/>
                <a:latin typeface="Calibri" panose="020F0502020204030204" pitchFamily="34" charset="0"/>
                <a:ea typeface="+mn-ea"/>
                <a:cs typeface="Comic Sans MS"/>
              </a:rPr>
              <a:t>selama</a:t>
            </a:r>
            <a:r>
              <a:rPr kumimoji="0" lang="en-GB" sz="2200" b="0" i="0" u="none" strike="noStrike" kern="1200" cap="none" spc="-5" normalizeH="0" baseline="0" noProof="0" dirty="0">
                <a:ln>
                  <a:noFill/>
                </a:ln>
                <a:solidFill>
                  <a:srgbClr val="404040"/>
                </a:solidFill>
                <a:effectLst/>
                <a:uLnTx/>
                <a:uFillTx/>
                <a:latin typeface="Calibri" panose="020F0502020204030204" pitchFamily="34" charset="0"/>
                <a:ea typeface="+mn-ea"/>
                <a:cs typeface="Comic Sans MS"/>
              </a:rPr>
              <a:t> </a:t>
            </a:r>
            <a:r>
              <a:rPr kumimoji="0" lang="en-GB" sz="2200" b="0" i="0" u="none" strike="noStrike" kern="1200" cap="none" spc="-5" normalizeH="0" baseline="0" noProof="0" dirty="0" err="1">
                <a:ln>
                  <a:noFill/>
                </a:ln>
                <a:solidFill>
                  <a:srgbClr val="404040"/>
                </a:solidFill>
                <a:effectLst/>
                <a:uLnTx/>
                <a:uFillTx/>
                <a:latin typeface="Calibri" panose="020F0502020204030204" pitchFamily="34" charset="0"/>
                <a:ea typeface="+mn-ea"/>
                <a:cs typeface="Comic Sans MS"/>
              </a:rPr>
              <a:t>perancanaan</a:t>
            </a:r>
            <a:r>
              <a:rPr kumimoji="0" lang="en-GB" sz="2200" b="0" i="0" u="none" strike="noStrike" kern="1200" cap="none" spc="20" normalizeH="0" baseline="0" noProof="0" dirty="0">
                <a:ln>
                  <a:noFill/>
                </a:ln>
                <a:solidFill>
                  <a:srgbClr val="404040"/>
                </a:solidFill>
                <a:effectLst/>
                <a:uLnTx/>
                <a:uFillTx/>
                <a:latin typeface="Calibri" panose="020F0502020204030204" pitchFamily="34" charset="0"/>
                <a:ea typeface="+mn-ea"/>
                <a:cs typeface="Comic Sans MS"/>
              </a:rPr>
              <a:t> </a:t>
            </a:r>
            <a:r>
              <a:rPr kumimoji="0" lang="en-GB" sz="2200" b="0" i="0" u="none" strike="noStrike" kern="1200" cap="none" spc="0" normalizeH="0" baseline="0" noProof="0" dirty="0" err="1">
                <a:ln>
                  <a:noFill/>
                </a:ln>
                <a:solidFill>
                  <a:srgbClr val="404040"/>
                </a:solidFill>
                <a:effectLst/>
                <a:uLnTx/>
                <a:uFillTx/>
                <a:latin typeface="Calibri" panose="020F0502020204030204" pitchFamily="34" charset="0"/>
                <a:ea typeface="+mn-ea"/>
                <a:cs typeface="Comic Sans MS"/>
              </a:rPr>
              <a:t>aktivitas</a:t>
            </a:r>
            <a:r>
              <a:rPr kumimoji="0" lang="en-GB" sz="2200" b="0" i="0" u="none" strike="noStrike" kern="1200" cap="none" spc="0" normalizeH="0" baseline="0" noProof="0" dirty="0">
                <a:ln>
                  <a:noFill/>
                </a:ln>
                <a:solidFill>
                  <a:srgbClr val="404040"/>
                </a:solidFill>
                <a:effectLst/>
                <a:uLnTx/>
                <a:uFillTx/>
                <a:latin typeface="Calibri" panose="020F0502020204030204" pitchFamily="34" charset="0"/>
                <a:ea typeface="+mn-ea"/>
                <a:cs typeface="Comic Sans MS"/>
              </a:rPr>
              <a:t>.</a:t>
            </a:r>
          </a:p>
          <a:p>
            <a:pPr marL="228600" lvl="1" indent="-228600" algn="l" defTabSz="977900" rtl="0">
              <a:lnSpc>
                <a:spcPct val="90000"/>
              </a:lnSpc>
              <a:spcBef>
                <a:spcPct val="0"/>
              </a:spcBef>
              <a:spcAft>
                <a:spcPct val="20000"/>
              </a:spcAft>
              <a:buChar char="••"/>
            </a:pPr>
            <a:r>
              <a:rPr kumimoji="0" lang="en-GB" sz="2200" b="0" i="0" u="none" strike="noStrike" kern="1200" cap="none" spc="-5" normalizeH="0" baseline="0" noProof="0" dirty="0" err="1">
                <a:ln>
                  <a:noFill/>
                </a:ln>
                <a:solidFill>
                  <a:srgbClr val="404040"/>
                </a:solidFill>
                <a:effectLst/>
                <a:uLnTx/>
                <a:uFillTx/>
                <a:latin typeface="Calibri" panose="020F0502020204030204" pitchFamily="34" charset="0"/>
                <a:ea typeface="+mn-ea"/>
                <a:cs typeface="Comic Sans MS"/>
              </a:rPr>
              <a:t>Informasi</a:t>
            </a:r>
            <a:r>
              <a:rPr kumimoji="0" lang="en-GB" sz="2200" b="0" i="0" u="none" strike="noStrike" kern="1200" cap="none" spc="-5" normalizeH="0" baseline="0" noProof="0" dirty="0">
                <a:ln>
                  <a:noFill/>
                </a:ln>
                <a:solidFill>
                  <a:srgbClr val="404040"/>
                </a:solidFill>
                <a:effectLst/>
                <a:uLnTx/>
                <a:uFillTx/>
                <a:latin typeface="Calibri" panose="020F0502020204030204" pitchFamily="34" charset="0"/>
                <a:ea typeface="+mn-ea"/>
                <a:cs typeface="Comic Sans MS"/>
              </a:rPr>
              <a:t> </a:t>
            </a:r>
            <a:r>
              <a:rPr kumimoji="0" lang="en-GB" sz="2200" b="0" i="0" u="none" strike="noStrike" kern="1200" cap="none" spc="-5" normalizeH="0" baseline="0" noProof="0" dirty="0" err="1">
                <a:ln>
                  <a:noFill/>
                </a:ln>
                <a:solidFill>
                  <a:srgbClr val="404040"/>
                </a:solidFill>
                <a:effectLst/>
                <a:uLnTx/>
                <a:uFillTx/>
                <a:latin typeface="Calibri" panose="020F0502020204030204" pitchFamily="34" charset="0"/>
                <a:ea typeface="+mn-ea"/>
                <a:cs typeface="Comic Sans MS"/>
              </a:rPr>
              <a:t>sumberdaya</a:t>
            </a:r>
            <a:r>
              <a:rPr kumimoji="0" lang="en-GB" sz="2200" b="0" i="0" u="none" strike="noStrike" kern="1200" cap="none" spc="-5" normalizeH="0" baseline="0" noProof="0" dirty="0">
                <a:ln>
                  <a:noFill/>
                </a:ln>
                <a:solidFill>
                  <a:srgbClr val="404040"/>
                </a:solidFill>
                <a:effectLst/>
                <a:uLnTx/>
                <a:uFillTx/>
                <a:latin typeface="Calibri" panose="020F0502020204030204" pitchFamily="34" charset="0"/>
                <a:ea typeface="+mn-ea"/>
                <a:cs typeface="Comic Sans MS"/>
              </a:rPr>
              <a:t> </a:t>
            </a:r>
            <a:r>
              <a:rPr kumimoji="0" lang="en-GB" sz="2200" b="0" i="0" u="none" strike="noStrike" kern="1200" cap="none" spc="-5" normalizeH="0" baseline="0" noProof="0" dirty="0" err="1">
                <a:ln>
                  <a:noFill/>
                </a:ln>
                <a:solidFill>
                  <a:srgbClr val="404040"/>
                </a:solidFill>
                <a:effectLst/>
                <a:uLnTx/>
                <a:uFillTx/>
                <a:latin typeface="Calibri" panose="020F0502020204030204" pitchFamily="34" charset="0"/>
                <a:ea typeface="+mn-ea"/>
                <a:cs typeface="Comic Sans MS"/>
              </a:rPr>
              <a:t>digunakan</a:t>
            </a:r>
            <a:r>
              <a:rPr kumimoji="0" lang="en-GB" sz="2200" b="0" i="0" u="none" strike="noStrike" kern="1200" cap="none" spc="-5" normalizeH="0" baseline="0" noProof="0" dirty="0">
                <a:ln>
                  <a:noFill/>
                </a:ln>
                <a:solidFill>
                  <a:srgbClr val="404040"/>
                </a:solidFill>
                <a:effectLst/>
                <a:uLnTx/>
                <a:uFillTx/>
                <a:latin typeface="Calibri" panose="020F0502020204030204" pitchFamily="34" charset="0"/>
                <a:ea typeface="+mn-ea"/>
                <a:cs typeface="Comic Sans MS"/>
              </a:rPr>
              <a:t> </a:t>
            </a:r>
            <a:r>
              <a:rPr kumimoji="0" lang="en-GB" sz="2200" b="0" i="0" u="none" strike="noStrike" kern="1200" cap="none" spc="0" normalizeH="0" baseline="0" noProof="0" dirty="0" err="1">
                <a:ln>
                  <a:noFill/>
                </a:ln>
                <a:solidFill>
                  <a:srgbClr val="404040"/>
                </a:solidFill>
                <a:effectLst/>
                <a:uLnTx/>
                <a:uFillTx/>
                <a:latin typeface="Calibri" panose="020F0502020204030204" pitchFamily="34" charset="0"/>
                <a:ea typeface="+mn-ea"/>
                <a:cs typeface="Comic Sans MS"/>
              </a:rPr>
              <a:t>untuk</a:t>
            </a:r>
            <a:r>
              <a:rPr kumimoji="0" lang="en-GB" sz="2200" b="0" i="0" u="none" strike="noStrike" kern="1200" cap="none" spc="0" normalizeH="0" baseline="0" noProof="0" dirty="0">
                <a:ln>
                  <a:noFill/>
                </a:ln>
                <a:solidFill>
                  <a:srgbClr val="404040"/>
                </a:solidFill>
                <a:effectLst/>
                <a:uLnTx/>
                <a:uFillTx/>
                <a:latin typeface="Calibri" panose="020F0502020204030204" pitchFamily="34" charset="0"/>
                <a:ea typeface="+mn-ea"/>
                <a:cs typeface="Comic Sans MS"/>
              </a:rPr>
              <a:t> </a:t>
            </a:r>
            <a:r>
              <a:rPr kumimoji="0" lang="en-GB" sz="2200" b="0" i="0" u="none" strike="noStrike" kern="1200" cap="none" spc="-5" normalizeH="0" baseline="0" noProof="0" dirty="0" err="1">
                <a:ln>
                  <a:noFill/>
                </a:ln>
                <a:solidFill>
                  <a:srgbClr val="404040"/>
                </a:solidFill>
                <a:effectLst/>
                <a:uLnTx/>
                <a:uFillTx/>
                <a:latin typeface="Calibri" panose="020F0502020204030204" pitchFamily="34" charset="0"/>
                <a:ea typeface="+mn-ea"/>
                <a:cs typeface="Comic Sans MS"/>
              </a:rPr>
              <a:t>memperkirakan</a:t>
            </a:r>
            <a:r>
              <a:rPr kumimoji="0" lang="en-GB" sz="2200" b="0" i="0" u="none" strike="noStrike" kern="1200" cap="none" spc="0" normalizeH="0" baseline="0" noProof="0" dirty="0">
                <a:ln>
                  <a:noFill/>
                </a:ln>
                <a:solidFill>
                  <a:srgbClr val="2F2B20"/>
                </a:solidFill>
                <a:effectLst/>
                <a:uLnTx/>
                <a:uFillTx/>
                <a:latin typeface="Calibri" panose="020F0502020204030204" pitchFamily="34" charset="0"/>
                <a:ea typeface="+mn-ea"/>
                <a:cs typeface="Comic Sans MS"/>
              </a:rPr>
              <a:t> </a:t>
            </a:r>
            <a:r>
              <a:rPr kumimoji="0" lang="en-GB" sz="2200" b="0" i="0" u="none" strike="noStrike" kern="1200" cap="none" spc="-5" normalizeH="0" baseline="0" noProof="0" dirty="0" err="1">
                <a:ln>
                  <a:noFill/>
                </a:ln>
                <a:solidFill>
                  <a:srgbClr val="404040"/>
                </a:solidFill>
                <a:effectLst/>
                <a:uLnTx/>
                <a:uFillTx/>
                <a:latin typeface="Calibri" panose="020F0502020204030204" pitchFamily="34" charset="0"/>
                <a:ea typeface="+mn-ea"/>
                <a:cs typeface="Comic Sans MS"/>
              </a:rPr>
              <a:t>penggunaan</a:t>
            </a:r>
            <a:r>
              <a:rPr kumimoji="0" lang="en-GB" sz="2200" b="0" i="0" u="none" strike="noStrike" kern="1200" cap="none" spc="-5" normalizeH="0" baseline="0" noProof="0" dirty="0">
                <a:ln>
                  <a:noFill/>
                </a:ln>
                <a:solidFill>
                  <a:srgbClr val="404040"/>
                </a:solidFill>
                <a:effectLst/>
                <a:uLnTx/>
                <a:uFillTx/>
                <a:latin typeface="Calibri" panose="020F0502020204030204" pitchFamily="34" charset="0"/>
                <a:ea typeface="+mn-ea"/>
                <a:cs typeface="Comic Sans MS"/>
              </a:rPr>
              <a:t> </a:t>
            </a:r>
            <a:r>
              <a:rPr kumimoji="0" lang="en-GB" sz="2200" b="0" i="0" u="none" strike="noStrike" kern="1200" cap="none" spc="-5" normalizeH="0" baseline="0" noProof="0" dirty="0" err="1">
                <a:ln>
                  <a:noFill/>
                </a:ln>
                <a:solidFill>
                  <a:srgbClr val="404040"/>
                </a:solidFill>
                <a:effectLst/>
                <a:uLnTx/>
                <a:uFillTx/>
                <a:latin typeface="Calibri" panose="020F0502020204030204" pitchFamily="34" charset="0"/>
                <a:ea typeface="+mn-ea"/>
                <a:cs typeface="Comic Sans MS"/>
              </a:rPr>
              <a:t>sumberdaya</a:t>
            </a:r>
            <a:r>
              <a:rPr kumimoji="0" lang="en-GB" sz="2200" b="0" i="0" u="none" strike="noStrike" kern="1200" cap="none" spc="-5" normalizeH="0" baseline="0" noProof="0" dirty="0">
                <a:ln>
                  <a:noFill/>
                </a:ln>
                <a:solidFill>
                  <a:srgbClr val="404040"/>
                </a:solidFill>
                <a:effectLst/>
                <a:uLnTx/>
                <a:uFillTx/>
                <a:latin typeface="Calibri" panose="020F0502020204030204" pitchFamily="34" charset="0"/>
                <a:ea typeface="+mn-ea"/>
                <a:cs typeface="Comic Sans MS"/>
              </a:rPr>
              <a:t>. Resource Calendar </a:t>
            </a:r>
            <a:r>
              <a:rPr kumimoji="0" lang="en-GB" sz="2200" b="0" i="0" u="none" strike="noStrike" kern="1200" cap="none" spc="-10" normalizeH="0" baseline="0" noProof="0" dirty="0" err="1">
                <a:ln>
                  <a:noFill/>
                </a:ln>
                <a:solidFill>
                  <a:srgbClr val="404040"/>
                </a:solidFill>
                <a:effectLst/>
                <a:uLnTx/>
                <a:uFillTx/>
                <a:latin typeface="Calibri" panose="020F0502020204030204" pitchFamily="34" charset="0"/>
                <a:ea typeface="+mn-ea"/>
                <a:cs typeface="Comic Sans MS"/>
              </a:rPr>
              <a:t>menentukan</a:t>
            </a:r>
            <a:r>
              <a:rPr kumimoji="0" lang="en-GB" sz="2200" b="0" i="0" u="none" strike="noStrike" kern="1200" cap="none" spc="-10" normalizeH="0" baseline="0" noProof="0" dirty="0">
                <a:ln>
                  <a:noFill/>
                </a:ln>
                <a:solidFill>
                  <a:srgbClr val="404040"/>
                </a:solidFill>
                <a:effectLst/>
                <a:uLnTx/>
                <a:uFillTx/>
                <a:latin typeface="Calibri" panose="020F0502020204030204" pitchFamily="34" charset="0"/>
                <a:ea typeface="+mn-ea"/>
                <a:cs typeface="Comic Sans MS"/>
              </a:rPr>
              <a:t> </a:t>
            </a:r>
            <a:r>
              <a:rPr kumimoji="0" lang="en-GB" sz="2200" b="0" i="0" u="none" strike="noStrike" kern="1200" cap="none" spc="0" normalizeH="0" baseline="0" noProof="0" dirty="0" err="1">
                <a:ln>
                  <a:noFill/>
                </a:ln>
                <a:solidFill>
                  <a:srgbClr val="404040"/>
                </a:solidFill>
                <a:effectLst/>
                <a:uLnTx/>
                <a:uFillTx/>
                <a:latin typeface="Calibri" panose="020F0502020204030204" pitchFamily="34" charset="0"/>
                <a:ea typeface="+mn-ea"/>
                <a:cs typeface="Comic Sans MS"/>
              </a:rPr>
              <a:t>kapan</a:t>
            </a:r>
            <a:r>
              <a:rPr kumimoji="0" lang="en-GB" sz="2200" b="0" i="0" u="none" strike="noStrike" kern="1200" cap="none" spc="0" normalizeH="0" baseline="0" noProof="0" dirty="0">
                <a:ln>
                  <a:noFill/>
                </a:ln>
                <a:solidFill>
                  <a:srgbClr val="404040"/>
                </a:solidFill>
                <a:effectLst/>
                <a:uLnTx/>
                <a:uFillTx/>
                <a:latin typeface="Calibri" panose="020F0502020204030204" pitchFamily="34" charset="0"/>
                <a:ea typeface="+mn-ea"/>
                <a:cs typeface="Comic Sans MS"/>
              </a:rPr>
              <a:t>  </a:t>
            </a:r>
            <a:r>
              <a:rPr kumimoji="0" lang="en-GB" sz="2200" b="0" i="0" u="none" strike="noStrike" kern="1200" cap="none" spc="-5" normalizeH="0" baseline="0" noProof="0" dirty="0" err="1">
                <a:ln>
                  <a:noFill/>
                </a:ln>
                <a:solidFill>
                  <a:srgbClr val="404040"/>
                </a:solidFill>
                <a:effectLst/>
                <a:uLnTx/>
                <a:uFillTx/>
                <a:latin typeface="Calibri" panose="020F0502020204030204" pitchFamily="34" charset="0"/>
                <a:ea typeface="+mn-ea"/>
                <a:cs typeface="Comic Sans MS"/>
              </a:rPr>
              <a:t>dan</a:t>
            </a:r>
            <a:r>
              <a:rPr kumimoji="0" lang="en-GB" sz="2200" b="0" i="0" u="none" strike="noStrike" kern="1200" cap="none" spc="-5" normalizeH="0" baseline="0" noProof="0" dirty="0">
                <a:ln>
                  <a:noFill/>
                </a:ln>
                <a:solidFill>
                  <a:srgbClr val="404040"/>
                </a:solidFill>
                <a:effectLst/>
                <a:uLnTx/>
                <a:uFillTx/>
                <a:latin typeface="Calibri" panose="020F0502020204030204" pitchFamily="34" charset="0"/>
                <a:ea typeface="+mn-ea"/>
                <a:cs typeface="Comic Sans MS"/>
              </a:rPr>
              <a:t> </a:t>
            </a:r>
            <a:r>
              <a:rPr kumimoji="0" lang="en-GB" sz="2200" b="0" i="0" u="none" strike="noStrike" kern="1200" cap="none" spc="-5" normalizeH="0" baseline="0" noProof="0" dirty="0" err="1">
                <a:ln>
                  <a:noFill/>
                </a:ln>
                <a:solidFill>
                  <a:srgbClr val="404040"/>
                </a:solidFill>
                <a:effectLst/>
                <a:uLnTx/>
                <a:uFillTx/>
                <a:latin typeface="Calibri" panose="020F0502020204030204" pitchFamily="34" charset="0"/>
                <a:ea typeface="+mn-ea"/>
                <a:cs typeface="Comic Sans MS"/>
              </a:rPr>
              <a:t>seberapa</a:t>
            </a:r>
            <a:r>
              <a:rPr kumimoji="0" lang="en-GB" sz="2200" b="0" i="0" u="none" strike="noStrike" kern="1200" cap="none" spc="-5" normalizeH="0" baseline="0" noProof="0" dirty="0">
                <a:ln>
                  <a:noFill/>
                </a:ln>
                <a:solidFill>
                  <a:srgbClr val="404040"/>
                </a:solidFill>
                <a:effectLst/>
                <a:uLnTx/>
                <a:uFillTx/>
                <a:latin typeface="Calibri" panose="020F0502020204030204" pitchFamily="34" charset="0"/>
                <a:ea typeface="+mn-ea"/>
                <a:cs typeface="Comic Sans MS"/>
              </a:rPr>
              <a:t> lama </a:t>
            </a:r>
            <a:r>
              <a:rPr kumimoji="0" lang="en-GB" sz="2200" b="0" i="0" u="none" strike="noStrike" kern="1200" cap="none" spc="-5" normalizeH="0" baseline="0" noProof="0" dirty="0" err="1">
                <a:ln>
                  <a:noFill/>
                </a:ln>
                <a:solidFill>
                  <a:srgbClr val="404040"/>
                </a:solidFill>
                <a:effectLst/>
                <a:uLnTx/>
                <a:uFillTx/>
                <a:latin typeface="Calibri" panose="020F0502020204030204" pitchFamily="34" charset="0"/>
                <a:ea typeface="+mn-ea"/>
                <a:cs typeface="Comic Sans MS"/>
              </a:rPr>
              <a:t>mengidentifikasi</a:t>
            </a:r>
            <a:r>
              <a:rPr kumimoji="0" lang="en-GB" sz="2200" b="0" i="0" u="none" strike="noStrike" kern="1200" cap="none" spc="-5" normalizeH="0" baseline="0" noProof="0" dirty="0">
                <a:ln>
                  <a:noFill/>
                </a:ln>
                <a:solidFill>
                  <a:srgbClr val="404040"/>
                </a:solidFill>
                <a:effectLst/>
                <a:uLnTx/>
                <a:uFillTx/>
                <a:latin typeface="Calibri" panose="020F0502020204030204" pitchFamily="34" charset="0"/>
                <a:ea typeface="+mn-ea"/>
                <a:cs typeface="Comic Sans MS"/>
              </a:rPr>
              <a:t> </a:t>
            </a:r>
            <a:r>
              <a:rPr kumimoji="0" lang="en-GB" sz="2200" b="0" i="0" u="none" strike="noStrike" kern="1200" cap="none" spc="-10" normalizeH="0" baseline="0" noProof="0" dirty="0" err="1">
                <a:ln>
                  <a:noFill/>
                </a:ln>
                <a:solidFill>
                  <a:srgbClr val="404040"/>
                </a:solidFill>
                <a:effectLst/>
                <a:uLnTx/>
                <a:uFillTx/>
                <a:latin typeface="Calibri" panose="020F0502020204030204" pitchFamily="34" charset="0"/>
                <a:ea typeface="+mn-ea"/>
                <a:cs typeface="Comic Sans MS"/>
              </a:rPr>
              <a:t>ketersediaan</a:t>
            </a:r>
            <a:r>
              <a:rPr kumimoji="0" lang="en-GB" sz="2200" b="0" i="0" u="none" strike="noStrike" kern="1200" cap="none" spc="-10" normalizeH="0" baseline="0" noProof="0" dirty="0">
                <a:ln>
                  <a:noFill/>
                </a:ln>
                <a:solidFill>
                  <a:srgbClr val="404040"/>
                </a:solidFill>
                <a:effectLst/>
                <a:uLnTx/>
                <a:uFillTx/>
                <a:latin typeface="Calibri" panose="020F0502020204030204" pitchFamily="34" charset="0"/>
                <a:ea typeface="+mn-ea"/>
                <a:cs typeface="Comic Sans MS"/>
              </a:rPr>
              <a:t> </a:t>
            </a:r>
            <a:r>
              <a:rPr kumimoji="0" lang="en-GB" sz="2200" b="0" i="0" u="none" strike="noStrike" kern="1200" cap="none" spc="-5" normalizeH="0" baseline="0" noProof="0" dirty="0" err="1">
                <a:ln>
                  <a:noFill/>
                </a:ln>
                <a:solidFill>
                  <a:srgbClr val="404040"/>
                </a:solidFill>
                <a:effectLst/>
                <a:uLnTx/>
                <a:uFillTx/>
                <a:latin typeface="Calibri" panose="020F0502020204030204" pitchFamily="34" charset="0"/>
                <a:ea typeface="+mn-ea"/>
                <a:cs typeface="Comic Sans MS"/>
              </a:rPr>
              <a:t>sumberdaya</a:t>
            </a:r>
            <a:r>
              <a:rPr kumimoji="0" lang="en-GB" sz="2200" b="0" i="0" u="none" strike="noStrike" kern="1200" cap="none" spc="-5" normalizeH="0" baseline="0" noProof="0" dirty="0">
                <a:ln>
                  <a:noFill/>
                </a:ln>
                <a:solidFill>
                  <a:srgbClr val="404040"/>
                </a:solidFill>
                <a:effectLst/>
                <a:uLnTx/>
                <a:uFillTx/>
                <a:latin typeface="Calibri" panose="020F0502020204030204" pitchFamily="34" charset="0"/>
                <a:ea typeface="+mn-ea"/>
                <a:cs typeface="Comic Sans MS"/>
              </a:rPr>
              <a:t>  </a:t>
            </a:r>
            <a:r>
              <a:rPr kumimoji="0" lang="en-GB" sz="2200" b="0" i="0" u="none" strike="noStrike" kern="1200" cap="none" spc="-5" normalizeH="0" baseline="0" noProof="0" dirty="0" err="1">
                <a:ln>
                  <a:noFill/>
                </a:ln>
                <a:solidFill>
                  <a:srgbClr val="404040"/>
                </a:solidFill>
                <a:effectLst/>
                <a:uLnTx/>
                <a:uFillTx/>
                <a:latin typeface="Calibri" panose="020F0502020204030204" pitchFamily="34" charset="0"/>
                <a:ea typeface="+mn-ea"/>
                <a:cs typeface="Comic Sans MS"/>
              </a:rPr>
              <a:t>selama</a:t>
            </a:r>
            <a:r>
              <a:rPr kumimoji="0" lang="en-GB" sz="2200" b="0" i="0" u="none" strike="noStrike" kern="1200" cap="none" spc="-5" normalizeH="0" baseline="0" noProof="0" dirty="0">
                <a:ln>
                  <a:noFill/>
                </a:ln>
                <a:solidFill>
                  <a:srgbClr val="404040"/>
                </a:solidFill>
                <a:effectLst/>
                <a:uLnTx/>
                <a:uFillTx/>
                <a:latin typeface="Calibri" panose="020F0502020204030204" pitchFamily="34" charset="0"/>
                <a:ea typeface="+mn-ea"/>
                <a:cs typeface="Comic Sans MS"/>
              </a:rPr>
              <a:t> </a:t>
            </a:r>
            <a:r>
              <a:rPr kumimoji="0" lang="en-GB" sz="2200" b="0" i="0" u="none" strike="noStrike" kern="1200" cap="none" spc="-5" normalizeH="0" baseline="0" noProof="0" dirty="0" err="1">
                <a:ln>
                  <a:noFill/>
                </a:ln>
                <a:solidFill>
                  <a:srgbClr val="404040"/>
                </a:solidFill>
                <a:effectLst/>
                <a:uLnTx/>
                <a:uFillTx/>
                <a:latin typeface="Calibri" panose="020F0502020204030204" pitchFamily="34" charset="0"/>
                <a:ea typeface="+mn-ea"/>
                <a:cs typeface="Comic Sans MS"/>
              </a:rPr>
              <a:t>proyek</a:t>
            </a:r>
            <a:r>
              <a:rPr kumimoji="0" lang="en-GB" sz="2200" b="0" i="0" u="none" strike="noStrike" kern="1200" cap="none" spc="-55" normalizeH="0" baseline="0" noProof="0" dirty="0">
                <a:ln>
                  <a:noFill/>
                </a:ln>
                <a:solidFill>
                  <a:srgbClr val="404040"/>
                </a:solidFill>
                <a:effectLst/>
                <a:uLnTx/>
                <a:uFillTx/>
                <a:latin typeface="Calibri" panose="020F0502020204030204" pitchFamily="34" charset="0"/>
                <a:ea typeface="+mn-ea"/>
                <a:cs typeface="Comic Sans MS"/>
              </a:rPr>
              <a:t> </a:t>
            </a:r>
            <a:r>
              <a:rPr kumimoji="0" lang="en-GB" sz="2200" b="0" i="0" u="none" strike="noStrike" kern="1200" cap="none" spc="-5" normalizeH="0" baseline="0" noProof="0" dirty="0" err="1">
                <a:ln>
                  <a:noFill/>
                </a:ln>
                <a:solidFill>
                  <a:srgbClr val="404040"/>
                </a:solidFill>
                <a:effectLst/>
                <a:uLnTx/>
                <a:uFillTx/>
                <a:latin typeface="Calibri" panose="020F0502020204030204" pitchFamily="34" charset="0"/>
                <a:ea typeface="+mn-ea"/>
                <a:cs typeface="Comic Sans MS"/>
              </a:rPr>
              <a:t>berlangsung</a:t>
            </a:r>
            <a:r>
              <a:rPr kumimoji="0" lang="en-GB" sz="2200" b="0" i="0" u="none" strike="noStrike" kern="1200" cap="none" spc="-5" normalizeH="0" baseline="0" noProof="0" dirty="0">
                <a:ln>
                  <a:noFill/>
                </a:ln>
                <a:solidFill>
                  <a:srgbClr val="404040"/>
                </a:solidFill>
                <a:effectLst/>
                <a:uLnTx/>
                <a:uFillTx/>
                <a:latin typeface="Calibri" panose="020F0502020204030204" pitchFamily="34" charset="0"/>
                <a:ea typeface="+mn-ea"/>
                <a:cs typeface="Comic Sans MS"/>
              </a:rPr>
              <a:t>.</a:t>
            </a:r>
            <a:endParaRPr kumimoji="0" lang="en-GB" sz="2200" b="0" i="0" u="none" strike="noStrike" kern="1200" cap="none" spc="0" normalizeH="0" baseline="0" noProof="0" dirty="0">
              <a:ln>
                <a:noFill/>
              </a:ln>
              <a:solidFill>
                <a:srgbClr val="2F2B20"/>
              </a:solidFill>
              <a:effectLst/>
              <a:uLnTx/>
              <a:uFillTx/>
              <a:latin typeface="Calibri" panose="020F0502020204030204" pitchFamily="34" charset="0"/>
              <a:ea typeface="+mn-ea"/>
              <a:cs typeface="Comic Sans MS"/>
            </a:endParaRPr>
          </a:p>
        </p:txBody>
      </p:sp>
    </p:spTree>
    <p:extLst>
      <p:ext uri="{BB962C8B-B14F-4D97-AF65-F5344CB8AC3E}">
        <p14:creationId xmlns:p14="http://schemas.microsoft.com/office/powerpoint/2010/main" val="425022333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bwMode="auto">
          <a:xfrm>
            <a:off x="50639" y="75561"/>
            <a:ext cx="10542334" cy="639228"/>
          </a:xfrm>
          <a:prstGeom prst="rect">
            <a:avLst/>
          </a:prstGeom>
          <a:solidFill>
            <a:srgbClr val="FFC000"/>
          </a:solidFill>
          <a:ln>
            <a:solidFill>
              <a:schemeClr val="accent2">
                <a:lumMod val="75000"/>
              </a:schemeClr>
            </a:solidFill>
          </a:ln>
          <a:extLst>
            <a:ext uri="{909E8E84-426E-40dd-AFC4-6F175D3DCCD1}">
              <a14:hiddenFill xmlns:a14="http://schemas.microsoft.com/office/drawing/2010/main" xmlns="">
                <a:solidFill>
                  <a:srgbClr val="FFFFFF"/>
                </a:solidFill>
              </a14:hiddenFill>
            </a:ext>
          </a:extLst>
        </p:spPr>
        <p:txBody>
          <a:bodyPr vert="horz" wrap="square" lIns="84406" tIns="42203" rIns="84406" bIns="42203" numCol="1" anchor="t" anchorCtr="0" compatLnSpc="1">
            <a:prstTxWarp prst="textNoShape">
              <a:avLst/>
            </a:prstTxWarp>
            <a:spAutoFit/>
          </a:bodyPr>
          <a:lstStyle>
            <a:lvl1pPr algn="ctr" rtl="0" eaLnBrk="0" fontAlgn="base" hangingPunct="0">
              <a:spcBef>
                <a:spcPct val="0"/>
              </a:spcBef>
              <a:spcAft>
                <a:spcPct val="0"/>
              </a:spcAft>
              <a:defRPr sz="4400" kern="1200">
                <a:solidFill>
                  <a:schemeClr val="tx1"/>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2pPr>
            <a:lvl3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3pPr>
            <a:lvl4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4pPr>
            <a:lvl5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algn="l" eaLnBrk="1" hangingPunct="1"/>
            <a:r>
              <a:rPr lang="en-US" sz="3600" b="1" dirty="0">
                <a:effectLst>
                  <a:outerShdw blurRad="38100" dist="38100" dir="2700000" algn="tl">
                    <a:srgbClr val="000000">
                      <a:alpha val="43137"/>
                    </a:srgbClr>
                  </a:outerShdw>
                </a:effectLst>
              </a:rPr>
              <a:t>Develop Schedule</a:t>
            </a:r>
            <a:r>
              <a:rPr lang="en-US" sz="3600" b="1" dirty="0"/>
              <a:t> </a:t>
            </a:r>
            <a:r>
              <a:rPr lang="en-US" sz="3600" b="1" dirty="0">
                <a:effectLst>
                  <a:outerShdw blurRad="38100" dist="38100" dir="2700000" algn="tl">
                    <a:srgbClr val="000000">
                      <a:alpha val="43137"/>
                    </a:srgbClr>
                  </a:outerShdw>
                </a:effectLst>
              </a:rPr>
              <a:t>: </a:t>
            </a:r>
            <a:r>
              <a:rPr lang="en-US" sz="3600" b="1" dirty="0">
                <a:solidFill>
                  <a:srgbClr val="FF0000"/>
                </a:solidFill>
                <a:effectLst>
                  <a:outerShdw blurRad="38100" dist="38100" dir="2700000" algn="tl">
                    <a:srgbClr val="000000">
                      <a:alpha val="43137"/>
                    </a:srgbClr>
                  </a:outerShdw>
                </a:effectLst>
              </a:rPr>
              <a:t>INPUT</a:t>
            </a:r>
            <a:endParaRPr lang="id-ID" sz="3600" b="1" dirty="0">
              <a:solidFill>
                <a:srgbClr val="FF0000"/>
              </a:solidFill>
              <a:effectLst>
                <a:outerShdw blurRad="38100" dist="38100" dir="2700000" algn="tl">
                  <a:srgbClr val="000000">
                    <a:alpha val="43137"/>
                  </a:srgbClr>
                </a:outerShdw>
              </a:effectLst>
              <a:cs typeface="Century Gothic" charset="0"/>
            </a:endParaRPr>
          </a:p>
        </p:txBody>
      </p:sp>
      <p:pic>
        <p:nvPicPr>
          <p:cNvPr id="13" name="Picture 12"/>
          <p:cNvPicPr/>
          <p:nvPr/>
        </p:nvPicPr>
        <p:blipFill>
          <a:blip r:embed="rId2" cstate="print"/>
          <a:srcRect/>
          <a:stretch>
            <a:fillRect/>
          </a:stretch>
        </p:blipFill>
        <p:spPr bwMode="auto">
          <a:xfrm>
            <a:off x="10754436" y="75561"/>
            <a:ext cx="1300214" cy="1193681"/>
          </a:xfrm>
          <a:prstGeom prst="rect">
            <a:avLst/>
          </a:prstGeom>
          <a:noFill/>
          <a:ln w="9525">
            <a:noFill/>
            <a:miter lim="800000"/>
            <a:headEnd/>
            <a:tailEnd/>
          </a:ln>
        </p:spPr>
      </p:pic>
      <p:sp>
        <p:nvSpPr>
          <p:cNvPr id="4" name="Freeform 3"/>
          <p:cNvSpPr/>
          <p:nvPr/>
        </p:nvSpPr>
        <p:spPr>
          <a:xfrm>
            <a:off x="361421" y="831110"/>
            <a:ext cx="9920769" cy="1090890"/>
          </a:xfrm>
          <a:custGeom>
            <a:avLst/>
            <a:gdLst>
              <a:gd name="connsiteX0" fmla="*/ 0 w 9920769"/>
              <a:gd name="connsiteY0" fmla="*/ 0 h 1090890"/>
              <a:gd name="connsiteX1" fmla="*/ 9920769 w 9920769"/>
              <a:gd name="connsiteY1" fmla="*/ 0 h 1090890"/>
              <a:gd name="connsiteX2" fmla="*/ 9920769 w 9920769"/>
              <a:gd name="connsiteY2" fmla="*/ 1090890 h 1090890"/>
              <a:gd name="connsiteX3" fmla="*/ 0 w 9920769"/>
              <a:gd name="connsiteY3" fmla="*/ 1090890 h 1090890"/>
              <a:gd name="connsiteX4" fmla="*/ 0 w 9920769"/>
              <a:gd name="connsiteY4" fmla="*/ 0 h 1090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20769" h="1090890">
                <a:moveTo>
                  <a:pt x="0" y="0"/>
                </a:moveTo>
                <a:lnTo>
                  <a:pt x="9920769" y="0"/>
                </a:lnTo>
                <a:lnTo>
                  <a:pt x="9920769" y="1090890"/>
                </a:lnTo>
                <a:lnTo>
                  <a:pt x="0" y="1090890"/>
                </a:lnTo>
                <a:lnTo>
                  <a:pt x="0" y="0"/>
                </a:lnTo>
                <a:close/>
              </a:path>
            </a:pathLst>
          </a:custGeom>
        </p:spPr>
        <p:style>
          <a:lnRef idx="1">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14984" tIns="39370" rIns="220472" bIns="39370" numCol="1" spcCol="1270" anchor="t" anchorCtr="0">
            <a:noAutofit/>
          </a:bodyPr>
          <a:lstStyle/>
          <a:p>
            <a:pPr marL="0" lvl="1" defTabSz="1066800">
              <a:lnSpc>
                <a:spcPct val="90000"/>
              </a:lnSpc>
              <a:spcBef>
                <a:spcPct val="0"/>
              </a:spcBef>
              <a:spcAft>
                <a:spcPct val="20000"/>
              </a:spcAft>
            </a:pPr>
            <a:r>
              <a:rPr lang="en-US" sz="2400" b="1" dirty="0">
                <a:ln/>
                <a:solidFill>
                  <a:schemeClr val="tx1"/>
                </a:solidFill>
                <a:latin typeface="Calibri" panose="020F0502020204030204" pitchFamily="34" charset="0"/>
                <a:cs typeface="Comic Sans MS"/>
              </a:rPr>
              <a:t>Activity Duration</a:t>
            </a:r>
            <a:r>
              <a:rPr lang="en-US" sz="2400" b="1" spc="-105" dirty="0">
                <a:ln/>
                <a:solidFill>
                  <a:schemeClr val="tx1"/>
                </a:solidFill>
                <a:latin typeface="Calibri" panose="020F0502020204030204" pitchFamily="34" charset="0"/>
                <a:cs typeface="Comic Sans MS"/>
              </a:rPr>
              <a:t> </a:t>
            </a:r>
            <a:r>
              <a:rPr lang="en-US" sz="2400" b="1" dirty="0">
                <a:ln/>
                <a:solidFill>
                  <a:schemeClr val="tx1"/>
                </a:solidFill>
                <a:latin typeface="Calibri" panose="020F0502020204030204" pitchFamily="34" charset="0"/>
                <a:cs typeface="Comic Sans MS"/>
              </a:rPr>
              <a:t>Estimates</a:t>
            </a:r>
            <a:endParaRPr lang="en-US" sz="2400" dirty="0">
              <a:solidFill>
                <a:schemeClr val="tx1"/>
              </a:solidFill>
            </a:endParaRPr>
          </a:p>
          <a:p>
            <a:pPr marL="228600" lvl="1" indent="-228600" algn="l" defTabSz="1066800" rtl="0">
              <a:lnSpc>
                <a:spcPct val="90000"/>
              </a:lnSpc>
              <a:spcBef>
                <a:spcPct val="0"/>
              </a:spcBef>
              <a:spcAft>
                <a:spcPct val="20000"/>
              </a:spcAft>
              <a:buChar char="••"/>
            </a:pPr>
            <a:r>
              <a:rPr kumimoji="0" lang="en-US" sz="2400" b="0" i="0" u="none" strike="noStrike" kern="1200" cap="none" spc="-5" normalizeH="0" baseline="0" noProof="0" dirty="0" err="1">
                <a:ln/>
                <a:solidFill>
                  <a:schemeClr val="tx1"/>
                </a:solidFill>
                <a:effectLst/>
                <a:uLnTx/>
                <a:uFillTx/>
                <a:latin typeface="Calibri" panose="020F0502020204030204" pitchFamily="34" charset="0"/>
                <a:ea typeface="+mn-ea"/>
                <a:cs typeface="Comic Sans MS"/>
              </a:rPr>
              <a:t>Perkiraan</a:t>
            </a:r>
            <a:r>
              <a:rPr kumimoji="0" lang="en-US" sz="2400" b="0" i="0" u="none" strike="noStrike" kern="1200" cap="none" spc="-5" normalizeH="0" baseline="0" noProof="0" dirty="0">
                <a:ln/>
                <a:solidFill>
                  <a:schemeClr val="tx1"/>
                </a:solidFill>
                <a:effectLst/>
                <a:uLnTx/>
                <a:uFillTx/>
                <a:latin typeface="Calibri" panose="020F0502020204030204" pitchFamily="34" charset="0"/>
                <a:ea typeface="+mn-ea"/>
                <a:cs typeface="Comic Sans MS"/>
              </a:rPr>
              <a:t> </a:t>
            </a:r>
            <a:r>
              <a:rPr kumimoji="0" lang="en-US" sz="2400" b="0" i="0" u="none" strike="noStrike" kern="1200" cap="none" spc="-5" normalizeH="0" baseline="0" noProof="0" dirty="0" err="1">
                <a:ln/>
                <a:solidFill>
                  <a:schemeClr val="tx1"/>
                </a:solidFill>
                <a:effectLst/>
                <a:uLnTx/>
                <a:uFillTx/>
                <a:latin typeface="Calibri" panose="020F0502020204030204" pitchFamily="34" charset="0"/>
                <a:ea typeface="+mn-ea"/>
                <a:cs typeface="Comic Sans MS"/>
              </a:rPr>
              <a:t>durasi</a:t>
            </a:r>
            <a:r>
              <a:rPr kumimoji="0" lang="en-US" sz="2400" b="0" i="0" u="none" strike="noStrike" kern="1200" cap="none" spc="-5" normalizeH="0" baseline="0" noProof="0" dirty="0">
                <a:ln/>
                <a:solidFill>
                  <a:schemeClr val="tx1"/>
                </a:solidFill>
                <a:effectLst/>
                <a:uLnTx/>
                <a:uFillTx/>
                <a:latin typeface="Calibri" panose="020F0502020204030204" pitchFamily="34" charset="0"/>
                <a:ea typeface="+mn-ea"/>
                <a:cs typeface="Comic Sans MS"/>
              </a:rPr>
              <a:t> </a:t>
            </a:r>
            <a:r>
              <a:rPr kumimoji="0" lang="en-US" sz="2400" b="0" i="0" u="none" strike="noStrike" kern="1200" cap="none" spc="-5" normalizeH="0" baseline="0" noProof="0" dirty="0" err="1">
                <a:ln/>
                <a:solidFill>
                  <a:schemeClr val="tx1"/>
                </a:solidFill>
                <a:effectLst/>
                <a:uLnTx/>
                <a:uFillTx/>
                <a:latin typeface="Calibri" panose="020F0502020204030204" pitchFamily="34" charset="0"/>
                <a:ea typeface="+mn-ea"/>
                <a:cs typeface="Comic Sans MS"/>
              </a:rPr>
              <a:t>aktivitas</a:t>
            </a:r>
            <a:r>
              <a:rPr kumimoji="0" lang="en-US" sz="2400" b="0" i="0" u="none" strike="noStrike" kern="1200" cap="none" spc="-5" normalizeH="0" baseline="0" noProof="0" dirty="0">
                <a:ln/>
                <a:solidFill>
                  <a:schemeClr val="tx1"/>
                </a:solidFill>
                <a:effectLst/>
                <a:uLnTx/>
                <a:uFillTx/>
                <a:latin typeface="Calibri" panose="020F0502020204030204" pitchFamily="34" charset="0"/>
                <a:ea typeface="+mn-ea"/>
                <a:cs typeface="Comic Sans MS"/>
              </a:rPr>
              <a:t> </a:t>
            </a:r>
            <a:r>
              <a:rPr kumimoji="0" lang="en-US" sz="2400" b="0" i="0" u="none" strike="noStrike" kern="1200" cap="none" spc="0" normalizeH="0" baseline="0" noProof="0" dirty="0" err="1">
                <a:ln/>
                <a:solidFill>
                  <a:schemeClr val="tx1"/>
                </a:solidFill>
                <a:effectLst/>
                <a:uLnTx/>
                <a:uFillTx/>
                <a:latin typeface="Calibri" panose="020F0502020204030204" pitchFamily="34" charset="0"/>
                <a:ea typeface="+mn-ea"/>
                <a:cs typeface="Comic Sans MS"/>
              </a:rPr>
              <a:t>adalah</a:t>
            </a:r>
            <a:r>
              <a:rPr kumimoji="0" lang="en-US" sz="2400" b="0" i="0" u="none" strike="noStrike" kern="1200" cap="none" spc="0" normalizeH="0" baseline="0" noProof="0" dirty="0">
                <a:ln/>
                <a:solidFill>
                  <a:schemeClr val="tx1"/>
                </a:solidFill>
                <a:effectLst/>
                <a:uLnTx/>
                <a:uFillTx/>
                <a:latin typeface="Calibri" panose="020F0502020204030204" pitchFamily="34" charset="0"/>
                <a:ea typeface="+mn-ea"/>
                <a:cs typeface="Comic Sans MS"/>
              </a:rPr>
              <a:t> </a:t>
            </a:r>
            <a:r>
              <a:rPr kumimoji="0" lang="en-US" sz="2400" b="0" i="0" u="none" strike="noStrike" kern="1200" cap="none" spc="0" normalizeH="0" baseline="0" noProof="0" dirty="0" err="1">
                <a:ln/>
                <a:solidFill>
                  <a:schemeClr val="tx1"/>
                </a:solidFill>
                <a:effectLst/>
                <a:uLnTx/>
                <a:uFillTx/>
                <a:latin typeface="Calibri" panose="020F0502020204030204" pitchFamily="34" charset="0"/>
                <a:ea typeface="+mn-ea"/>
                <a:cs typeface="Comic Sans MS"/>
              </a:rPr>
              <a:t>penilaian</a:t>
            </a:r>
            <a:r>
              <a:rPr kumimoji="0" lang="en-US" sz="2400" b="0" i="0" u="none" strike="noStrike" kern="1200" cap="none" spc="-90" normalizeH="0" baseline="0" noProof="0" dirty="0">
                <a:ln/>
                <a:solidFill>
                  <a:schemeClr val="tx1"/>
                </a:solidFill>
                <a:effectLst/>
                <a:uLnTx/>
                <a:uFillTx/>
                <a:latin typeface="Calibri" panose="020F0502020204030204" pitchFamily="34" charset="0"/>
                <a:ea typeface="+mn-ea"/>
                <a:cs typeface="Comic Sans MS"/>
              </a:rPr>
              <a:t> </a:t>
            </a:r>
            <a:r>
              <a:rPr kumimoji="0" lang="en-US" sz="2400" b="0" i="0" u="none" strike="noStrike" kern="1200" cap="none" spc="0" normalizeH="0" baseline="0" noProof="0" dirty="0" err="1">
                <a:ln/>
                <a:solidFill>
                  <a:schemeClr val="tx1"/>
                </a:solidFill>
                <a:effectLst/>
                <a:uLnTx/>
                <a:uFillTx/>
                <a:latin typeface="Calibri" panose="020F0502020204030204" pitchFamily="34" charset="0"/>
                <a:ea typeface="+mn-ea"/>
                <a:cs typeface="Comic Sans MS"/>
              </a:rPr>
              <a:t>kuantitatif</a:t>
            </a:r>
            <a:r>
              <a:rPr kumimoji="0" lang="en-US" sz="2400" b="0" i="0" u="none" strike="noStrike" kern="1200" cap="none" spc="-35" normalizeH="0" baseline="0" noProof="0" dirty="0">
                <a:ln/>
                <a:solidFill>
                  <a:schemeClr val="tx1"/>
                </a:solidFill>
                <a:effectLst/>
                <a:uLnTx/>
                <a:uFillTx/>
                <a:latin typeface="Calibri" panose="020F0502020204030204" pitchFamily="34" charset="0"/>
                <a:ea typeface="+mn-ea"/>
                <a:cs typeface="Comic Sans MS"/>
              </a:rPr>
              <a:t> </a:t>
            </a:r>
            <a:r>
              <a:rPr kumimoji="0" lang="en-US" sz="2400" b="0" i="0" u="none" strike="noStrike" kern="1200" cap="none" spc="-5" normalizeH="0" baseline="0" noProof="0" dirty="0" err="1">
                <a:ln/>
                <a:solidFill>
                  <a:schemeClr val="tx1"/>
                </a:solidFill>
                <a:effectLst/>
                <a:uLnTx/>
                <a:uFillTx/>
                <a:latin typeface="Calibri" panose="020F0502020204030204" pitchFamily="34" charset="0"/>
                <a:ea typeface="+mn-ea"/>
                <a:cs typeface="Comic Sans MS"/>
              </a:rPr>
              <a:t>jumlah</a:t>
            </a:r>
            <a:r>
              <a:rPr kumimoji="0" lang="en-US" sz="2400" b="0" i="0" u="none" strike="noStrike" kern="1200" cap="none" spc="-5" normalizeH="0" baseline="0" noProof="0" dirty="0">
                <a:ln/>
                <a:solidFill>
                  <a:schemeClr val="tx1"/>
                </a:solidFill>
                <a:effectLst/>
                <a:uLnTx/>
                <a:uFillTx/>
                <a:latin typeface="Calibri" panose="020F0502020204030204" pitchFamily="34" charset="0"/>
                <a:ea typeface="+mn-ea"/>
                <a:cs typeface="Comic Sans MS"/>
              </a:rPr>
              <a:t>  </a:t>
            </a:r>
            <a:r>
              <a:rPr kumimoji="0" lang="en-US" sz="2400" b="0" i="0" u="none" strike="noStrike" kern="1200" cap="none" spc="0" normalizeH="0" baseline="0" noProof="0" dirty="0" err="1">
                <a:ln/>
                <a:solidFill>
                  <a:schemeClr val="tx1"/>
                </a:solidFill>
                <a:effectLst/>
                <a:uLnTx/>
                <a:uFillTx/>
                <a:latin typeface="Calibri" panose="020F0502020204030204" pitchFamily="34" charset="0"/>
                <a:ea typeface="+mn-ea"/>
                <a:cs typeface="Comic Sans MS"/>
              </a:rPr>
              <a:t>kemungkinan</a:t>
            </a:r>
            <a:r>
              <a:rPr kumimoji="0" lang="en-US" sz="2400" b="0" i="0" u="none" strike="noStrike" kern="1200" cap="none" spc="0" normalizeH="0" baseline="0" noProof="0" dirty="0">
                <a:ln/>
                <a:solidFill>
                  <a:schemeClr val="tx1"/>
                </a:solidFill>
                <a:effectLst/>
                <a:uLnTx/>
                <a:uFillTx/>
                <a:latin typeface="Calibri" panose="020F0502020204030204" pitchFamily="34" charset="0"/>
                <a:ea typeface="+mn-ea"/>
                <a:cs typeface="Comic Sans MS"/>
              </a:rPr>
              <a:t> </a:t>
            </a:r>
            <a:r>
              <a:rPr kumimoji="0" lang="en-US" sz="2400" b="0" i="0" u="none" strike="noStrike" kern="1200" cap="none" spc="0" normalizeH="0" baseline="0" noProof="0" dirty="0" err="1">
                <a:ln/>
                <a:solidFill>
                  <a:schemeClr val="tx1"/>
                </a:solidFill>
                <a:effectLst/>
                <a:uLnTx/>
                <a:uFillTx/>
                <a:latin typeface="Calibri" panose="020F0502020204030204" pitchFamily="34" charset="0"/>
                <a:ea typeface="+mn-ea"/>
                <a:cs typeface="Comic Sans MS"/>
              </a:rPr>
              <a:t>periode</a:t>
            </a:r>
            <a:r>
              <a:rPr kumimoji="0" lang="en-US" sz="2400" b="0" i="0" u="none" strike="noStrike" kern="1200" cap="none" spc="0" normalizeH="0" baseline="0" noProof="0" dirty="0">
                <a:ln/>
                <a:solidFill>
                  <a:schemeClr val="tx1"/>
                </a:solidFill>
                <a:effectLst/>
                <a:uLnTx/>
                <a:uFillTx/>
                <a:latin typeface="Calibri" panose="020F0502020204030204" pitchFamily="34" charset="0"/>
                <a:ea typeface="+mn-ea"/>
                <a:cs typeface="Comic Sans MS"/>
              </a:rPr>
              <a:t> </a:t>
            </a:r>
            <a:r>
              <a:rPr kumimoji="0" lang="en-US" sz="2400" b="0" i="0" u="none" strike="noStrike" kern="1200" cap="none" spc="-5" normalizeH="0" baseline="0" noProof="0" dirty="0" err="1">
                <a:ln/>
                <a:solidFill>
                  <a:schemeClr val="tx1"/>
                </a:solidFill>
                <a:effectLst/>
                <a:uLnTx/>
                <a:uFillTx/>
                <a:latin typeface="Calibri" panose="020F0502020204030204" pitchFamily="34" charset="0"/>
                <a:ea typeface="+mn-ea"/>
                <a:cs typeface="Comic Sans MS"/>
              </a:rPr>
              <a:t>waktu</a:t>
            </a:r>
            <a:r>
              <a:rPr kumimoji="0" lang="en-US" sz="2400" b="0" i="0" u="none" strike="noStrike" kern="1200" cap="none" spc="-5" normalizeH="0" baseline="0" noProof="0" dirty="0">
                <a:ln/>
                <a:solidFill>
                  <a:schemeClr val="tx1"/>
                </a:solidFill>
                <a:effectLst/>
                <a:uLnTx/>
                <a:uFillTx/>
                <a:latin typeface="Calibri" panose="020F0502020204030204" pitchFamily="34" charset="0"/>
                <a:ea typeface="+mn-ea"/>
                <a:cs typeface="Comic Sans MS"/>
              </a:rPr>
              <a:t> </a:t>
            </a:r>
            <a:r>
              <a:rPr kumimoji="0" lang="en-US" sz="2400" b="0" i="0" u="none" strike="noStrike" kern="1200" cap="none" spc="0" normalizeH="0" baseline="0" noProof="0" dirty="0">
                <a:ln/>
                <a:solidFill>
                  <a:schemeClr val="tx1"/>
                </a:solidFill>
                <a:effectLst/>
                <a:uLnTx/>
                <a:uFillTx/>
                <a:latin typeface="Calibri" panose="020F0502020204030204" pitchFamily="34" charset="0"/>
                <a:ea typeface="+mn-ea"/>
                <a:cs typeface="Comic Sans MS"/>
              </a:rPr>
              <a:t>yang </a:t>
            </a:r>
            <a:r>
              <a:rPr kumimoji="0" lang="en-US" sz="2400" b="0" i="0" u="none" strike="noStrike" kern="1200" cap="none" spc="0" normalizeH="0" baseline="0" noProof="0" dirty="0" err="1">
                <a:ln/>
                <a:solidFill>
                  <a:schemeClr val="tx1"/>
                </a:solidFill>
                <a:effectLst/>
                <a:uLnTx/>
                <a:uFillTx/>
                <a:latin typeface="Calibri" panose="020F0502020204030204" pitchFamily="34" charset="0"/>
                <a:ea typeface="+mn-ea"/>
                <a:cs typeface="Comic Sans MS"/>
              </a:rPr>
              <a:t>diperlukan</a:t>
            </a:r>
            <a:r>
              <a:rPr kumimoji="0" lang="en-US" sz="2400" b="0" i="0" u="none" strike="noStrike" kern="1200" cap="none" spc="0" normalizeH="0" baseline="0" noProof="0" dirty="0">
                <a:ln/>
                <a:solidFill>
                  <a:schemeClr val="tx1"/>
                </a:solidFill>
                <a:effectLst/>
                <a:uLnTx/>
                <a:uFillTx/>
                <a:latin typeface="Calibri" panose="020F0502020204030204" pitchFamily="34" charset="0"/>
                <a:ea typeface="+mn-ea"/>
                <a:cs typeface="Comic Sans MS"/>
              </a:rPr>
              <a:t> </a:t>
            </a:r>
            <a:r>
              <a:rPr kumimoji="0" lang="en-US" sz="2400" b="0" i="0" u="none" strike="noStrike" kern="1200" cap="none" spc="0" normalizeH="0" baseline="0" noProof="0" dirty="0" err="1">
                <a:ln/>
                <a:solidFill>
                  <a:schemeClr val="tx1"/>
                </a:solidFill>
                <a:effectLst/>
                <a:uLnTx/>
                <a:uFillTx/>
                <a:latin typeface="Calibri" panose="020F0502020204030204" pitchFamily="34" charset="0"/>
                <a:ea typeface="+mn-ea"/>
                <a:cs typeface="Comic Sans MS"/>
              </a:rPr>
              <a:t>untuk</a:t>
            </a:r>
            <a:r>
              <a:rPr kumimoji="0" lang="en-US" sz="2400" b="0" i="0" u="none" strike="noStrike" kern="1200" cap="none" spc="0" normalizeH="0" baseline="0" noProof="0" dirty="0">
                <a:ln/>
                <a:solidFill>
                  <a:schemeClr val="tx1"/>
                </a:solidFill>
                <a:effectLst/>
                <a:uLnTx/>
                <a:uFillTx/>
                <a:latin typeface="Calibri" panose="020F0502020204030204" pitchFamily="34" charset="0"/>
                <a:ea typeface="+mn-ea"/>
                <a:cs typeface="Comic Sans MS"/>
              </a:rPr>
              <a:t> </a:t>
            </a:r>
            <a:r>
              <a:rPr kumimoji="0" lang="en-US" sz="2400" b="0" i="0" u="none" strike="noStrike" kern="1200" cap="none" spc="0" normalizeH="0" baseline="0" noProof="0" dirty="0" err="1">
                <a:ln/>
                <a:solidFill>
                  <a:schemeClr val="tx1"/>
                </a:solidFill>
                <a:effectLst/>
                <a:uLnTx/>
                <a:uFillTx/>
                <a:latin typeface="Calibri" panose="020F0502020204030204" pitchFamily="34" charset="0"/>
                <a:ea typeface="+mn-ea"/>
                <a:cs typeface="Comic Sans MS"/>
              </a:rPr>
              <a:t>menyelesaikan</a:t>
            </a:r>
            <a:r>
              <a:rPr kumimoji="0" lang="en-US" sz="2400" b="0" i="0" u="none" strike="noStrike" kern="1200" cap="none" spc="-240" normalizeH="0" baseline="0" noProof="0" dirty="0">
                <a:ln/>
                <a:solidFill>
                  <a:schemeClr val="tx1"/>
                </a:solidFill>
                <a:effectLst/>
                <a:uLnTx/>
                <a:uFillTx/>
                <a:latin typeface="Calibri" panose="020F0502020204030204" pitchFamily="34" charset="0"/>
                <a:ea typeface="+mn-ea"/>
                <a:cs typeface="Comic Sans MS"/>
              </a:rPr>
              <a:t> </a:t>
            </a:r>
            <a:r>
              <a:rPr kumimoji="0" lang="en-US" sz="2400" b="0" i="0" u="none" strike="noStrike" kern="1200" cap="none" spc="0" normalizeH="0" baseline="0" noProof="0" dirty="0" err="1">
                <a:ln/>
                <a:solidFill>
                  <a:schemeClr val="tx1"/>
                </a:solidFill>
                <a:effectLst/>
                <a:uLnTx/>
                <a:uFillTx/>
                <a:latin typeface="Calibri" panose="020F0502020204030204" pitchFamily="34" charset="0"/>
                <a:ea typeface="+mn-ea"/>
                <a:cs typeface="Comic Sans MS"/>
              </a:rPr>
              <a:t>suatu</a:t>
            </a:r>
            <a:r>
              <a:rPr kumimoji="0" lang="en-US" sz="2400" b="0" i="0" u="none" strike="noStrike" kern="1200" cap="none" spc="0" normalizeH="0" baseline="0" noProof="0" dirty="0">
                <a:ln/>
                <a:solidFill>
                  <a:schemeClr val="tx1"/>
                </a:solidFill>
                <a:effectLst/>
                <a:uLnTx/>
                <a:uFillTx/>
                <a:latin typeface="Calibri" panose="020F0502020204030204" pitchFamily="34" charset="0"/>
                <a:ea typeface="+mn-ea"/>
                <a:cs typeface="Comic Sans MS"/>
              </a:rPr>
              <a:t>  </a:t>
            </a:r>
            <a:r>
              <a:rPr kumimoji="0" lang="en-US" sz="2400" b="0" i="0" u="none" strike="noStrike" kern="1200" cap="none" spc="0" normalizeH="0" baseline="0" noProof="0" dirty="0" err="1">
                <a:ln/>
                <a:solidFill>
                  <a:schemeClr val="tx1"/>
                </a:solidFill>
                <a:effectLst/>
                <a:uLnTx/>
                <a:uFillTx/>
                <a:latin typeface="Calibri" panose="020F0502020204030204" pitchFamily="34" charset="0"/>
                <a:ea typeface="+mn-ea"/>
                <a:cs typeface="Comic Sans MS"/>
              </a:rPr>
              <a:t>kegiatan</a:t>
            </a:r>
            <a:r>
              <a:rPr kumimoji="0" lang="en-US" sz="2400" b="0" i="0" u="none" strike="noStrike" kern="1200" cap="none" spc="0" normalizeH="0" baseline="0" noProof="0" dirty="0">
                <a:ln/>
                <a:solidFill>
                  <a:schemeClr val="tx1"/>
                </a:solidFill>
                <a:effectLst/>
                <a:uLnTx/>
                <a:uFillTx/>
                <a:latin typeface="Calibri" panose="020F0502020204030204" pitchFamily="34" charset="0"/>
                <a:ea typeface="+mn-ea"/>
                <a:cs typeface="Comic Sans MS"/>
              </a:rPr>
              <a:t>.</a:t>
            </a:r>
          </a:p>
        </p:txBody>
      </p:sp>
      <p:sp>
        <p:nvSpPr>
          <p:cNvPr id="8" name="Freeform 7"/>
          <p:cNvSpPr/>
          <p:nvPr/>
        </p:nvSpPr>
        <p:spPr>
          <a:xfrm>
            <a:off x="361420" y="2317053"/>
            <a:ext cx="9920769" cy="753997"/>
          </a:xfrm>
          <a:custGeom>
            <a:avLst/>
            <a:gdLst>
              <a:gd name="connsiteX0" fmla="*/ 0 w 9920769"/>
              <a:gd name="connsiteY0" fmla="*/ 0 h 753997"/>
              <a:gd name="connsiteX1" fmla="*/ 9920769 w 9920769"/>
              <a:gd name="connsiteY1" fmla="*/ 0 h 753997"/>
              <a:gd name="connsiteX2" fmla="*/ 9920769 w 9920769"/>
              <a:gd name="connsiteY2" fmla="*/ 753997 h 753997"/>
              <a:gd name="connsiteX3" fmla="*/ 0 w 9920769"/>
              <a:gd name="connsiteY3" fmla="*/ 753997 h 753997"/>
              <a:gd name="connsiteX4" fmla="*/ 0 w 9920769"/>
              <a:gd name="connsiteY4" fmla="*/ 0 h 753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20769" h="753997">
                <a:moveTo>
                  <a:pt x="0" y="0"/>
                </a:moveTo>
                <a:lnTo>
                  <a:pt x="9920769" y="0"/>
                </a:lnTo>
                <a:lnTo>
                  <a:pt x="9920769" y="753997"/>
                </a:lnTo>
                <a:lnTo>
                  <a:pt x="0" y="753997"/>
                </a:lnTo>
                <a:lnTo>
                  <a:pt x="0" y="0"/>
                </a:lnTo>
                <a:close/>
              </a:path>
            </a:pathLst>
          </a:custGeom>
        </p:spPr>
        <p:style>
          <a:lnRef idx="1">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14984" tIns="39370" rIns="220472" bIns="39370" numCol="1" spcCol="1270" anchor="t" anchorCtr="0">
            <a:noAutofit/>
          </a:bodyPr>
          <a:lstStyle/>
          <a:p>
            <a:pPr marL="0" lvl="1" defTabSz="1066800">
              <a:lnSpc>
                <a:spcPct val="90000"/>
              </a:lnSpc>
              <a:spcBef>
                <a:spcPct val="0"/>
              </a:spcBef>
              <a:spcAft>
                <a:spcPct val="20000"/>
              </a:spcAft>
            </a:pPr>
            <a:r>
              <a:rPr lang="en-US" sz="2400" b="1" spc="-5" dirty="0">
                <a:ln/>
                <a:solidFill>
                  <a:schemeClr val="tx1"/>
                </a:solidFill>
                <a:latin typeface="Calibri" panose="020F0502020204030204" pitchFamily="34" charset="0"/>
                <a:cs typeface="Comic Sans MS"/>
              </a:rPr>
              <a:t>Project </a:t>
            </a:r>
            <a:r>
              <a:rPr lang="en-US" sz="2400" b="1" dirty="0">
                <a:ln/>
                <a:solidFill>
                  <a:schemeClr val="tx1"/>
                </a:solidFill>
                <a:latin typeface="Calibri" panose="020F0502020204030204" pitchFamily="34" charset="0"/>
                <a:cs typeface="Comic Sans MS"/>
              </a:rPr>
              <a:t>Team </a:t>
            </a:r>
            <a:r>
              <a:rPr lang="en-US" sz="2400" b="1" dirty="0" err="1">
                <a:ln/>
                <a:solidFill>
                  <a:schemeClr val="tx1"/>
                </a:solidFill>
                <a:latin typeface="Calibri" panose="020F0502020204030204" pitchFamily="34" charset="0"/>
                <a:cs typeface="Comic Sans MS"/>
              </a:rPr>
              <a:t>Asignment</a:t>
            </a:r>
            <a:endParaRPr lang="en-US" sz="2400" spc="-4" dirty="0">
              <a:ln/>
              <a:solidFill>
                <a:schemeClr val="tx1"/>
              </a:solidFill>
              <a:cs typeface="Comic Sans MS"/>
            </a:endParaRPr>
          </a:p>
          <a:p>
            <a:pPr marL="228600" lvl="1" indent="-228600" algn="l" defTabSz="1066800" rtl="0">
              <a:lnSpc>
                <a:spcPct val="90000"/>
              </a:lnSpc>
              <a:spcBef>
                <a:spcPct val="0"/>
              </a:spcBef>
              <a:spcAft>
                <a:spcPct val="20000"/>
              </a:spcAft>
              <a:buChar char="••"/>
            </a:pPr>
            <a:r>
              <a:rPr kumimoji="0" lang="en-US" sz="2400" b="0" i="0" u="none" strike="noStrike" kern="1200" cap="none" spc="0" normalizeH="0" baseline="0" noProof="0" dirty="0" err="1">
                <a:ln/>
                <a:solidFill>
                  <a:schemeClr val="tx1"/>
                </a:solidFill>
                <a:effectLst/>
                <a:uLnTx/>
                <a:uFillTx/>
                <a:latin typeface="Calibri" panose="020F0502020204030204" pitchFamily="34" charset="0"/>
                <a:ea typeface="+mn-ea"/>
              </a:rPr>
              <a:t>Tugas</a:t>
            </a:r>
            <a:r>
              <a:rPr kumimoji="0" lang="en-US" sz="2400" b="0" i="0" u="none" strike="noStrike" kern="1200" cap="none" spc="0" normalizeH="0" baseline="0" noProof="0" dirty="0">
                <a:ln/>
                <a:solidFill>
                  <a:schemeClr val="tx1"/>
                </a:solidFill>
                <a:effectLst/>
                <a:uLnTx/>
                <a:uFillTx/>
                <a:latin typeface="Calibri" panose="020F0502020204030204" pitchFamily="34" charset="0"/>
                <a:ea typeface="+mn-ea"/>
              </a:rPr>
              <a:t> </a:t>
            </a:r>
            <a:r>
              <a:rPr kumimoji="0" lang="en-US" sz="2400" b="0" i="0" u="none" strike="noStrike" kern="1200" cap="none" spc="0" normalizeH="0" baseline="0" noProof="0" dirty="0" err="1">
                <a:ln/>
                <a:solidFill>
                  <a:schemeClr val="tx1"/>
                </a:solidFill>
                <a:effectLst/>
                <a:uLnTx/>
                <a:uFillTx/>
                <a:latin typeface="Calibri" panose="020F0502020204030204" pitchFamily="34" charset="0"/>
                <a:ea typeface="+mn-ea"/>
              </a:rPr>
              <a:t>tim</a:t>
            </a:r>
            <a:r>
              <a:rPr kumimoji="0" lang="en-US" sz="2400" b="0" i="0" u="none" strike="noStrike" kern="1200" cap="none" spc="0" normalizeH="0" baseline="0" noProof="0" dirty="0">
                <a:ln/>
                <a:solidFill>
                  <a:schemeClr val="tx1"/>
                </a:solidFill>
                <a:effectLst/>
                <a:uLnTx/>
                <a:uFillTx/>
                <a:latin typeface="Calibri" panose="020F0502020204030204" pitchFamily="34" charset="0"/>
                <a:ea typeface="+mn-ea"/>
              </a:rPr>
              <a:t> </a:t>
            </a:r>
            <a:r>
              <a:rPr kumimoji="0" lang="en-US" sz="2400" b="0" i="0" u="none" strike="noStrike" kern="1200" cap="none" spc="0" normalizeH="0" baseline="0" noProof="0" dirty="0" err="1">
                <a:ln/>
                <a:solidFill>
                  <a:schemeClr val="tx1"/>
                </a:solidFill>
                <a:effectLst/>
                <a:uLnTx/>
                <a:uFillTx/>
                <a:latin typeface="Calibri" panose="020F0502020204030204" pitchFamily="34" charset="0"/>
                <a:ea typeface="+mn-ea"/>
              </a:rPr>
              <a:t>proyek</a:t>
            </a:r>
            <a:r>
              <a:rPr kumimoji="0" lang="en-US" sz="2400" b="0" i="0" u="none" strike="noStrike" kern="1200" cap="none" spc="0" normalizeH="0" baseline="0" noProof="0" dirty="0">
                <a:ln/>
                <a:solidFill>
                  <a:schemeClr val="tx1"/>
                </a:solidFill>
                <a:effectLst/>
                <a:uLnTx/>
                <a:uFillTx/>
                <a:latin typeface="Calibri" panose="020F0502020204030204" pitchFamily="34" charset="0"/>
                <a:ea typeface="+mn-ea"/>
              </a:rPr>
              <a:t> </a:t>
            </a:r>
            <a:r>
              <a:rPr kumimoji="0" lang="en-US" sz="2400" b="0" i="0" u="none" strike="noStrike" kern="1200" cap="none" spc="0" normalizeH="0" baseline="0" noProof="0" dirty="0" err="1">
                <a:ln/>
                <a:solidFill>
                  <a:schemeClr val="tx1"/>
                </a:solidFill>
                <a:effectLst/>
                <a:uLnTx/>
                <a:uFillTx/>
                <a:latin typeface="Calibri" panose="020F0502020204030204" pitchFamily="34" charset="0"/>
                <a:ea typeface="+mn-ea"/>
              </a:rPr>
              <a:t>menentukan</a:t>
            </a:r>
            <a:r>
              <a:rPr kumimoji="0" lang="en-US" sz="2400" b="0" i="0" u="none" strike="noStrike" kern="1200" cap="none" spc="0" normalizeH="0" baseline="0" noProof="0" dirty="0">
                <a:ln/>
                <a:solidFill>
                  <a:schemeClr val="tx1"/>
                </a:solidFill>
                <a:effectLst/>
                <a:uLnTx/>
                <a:uFillTx/>
                <a:latin typeface="Calibri" panose="020F0502020204030204" pitchFamily="34" charset="0"/>
                <a:ea typeface="+mn-ea"/>
              </a:rPr>
              <a:t> </a:t>
            </a:r>
            <a:r>
              <a:rPr kumimoji="0" lang="en-US" sz="2400" b="0" i="0" u="none" strike="noStrike" kern="1200" cap="none" spc="0" normalizeH="0" baseline="0" noProof="0" dirty="0" err="1">
                <a:ln/>
                <a:solidFill>
                  <a:schemeClr val="tx1"/>
                </a:solidFill>
                <a:effectLst/>
                <a:uLnTx/>
                <a:uFillTx/>
                <a:latin typeface="Calibri" panose="020F0502020204030204" pitchFamily="34" charset="0"/>
                <a:ea typeface="+mn-ea"/>
              </a:rPr>
              <a:t>sumber</a:t>
            </a:r>
            <a:r>
              <a:rPr kumimoji="0" lang="en-US" sz="2400" b="0" i="0" u="none" strike="noStrike" kern="1200" cap="none" spc="0" normalizeH="0" baseline="0" noProof="0" dirty="0">
                <a:ln/>
                <a:solidFill>
                  <a:schemeClr val="tx1"/>
                </a:solidFill>
                <a:effectLst/>
                <a:uLnTx/>
                <a:uFillTx/>
                <a:latin typeface="Calibri" panose="020F0502020204030204" pitchFamily="34" charset="0"/>
                <a:ea typeface="+mn-ea"/>
              </a:rPr>
              <a:t> </a:t>
            </a:r>
            <a:r>
              <a:rPr kumimoji="0" lang="en-US" sz="2400" b="0" i="0" u="none" strike="noStrike" kern="1200" cap="none" spc="0" normalizeH="0" baseline="0" noProof="0" dirty="0" err="1">
                <a:ln/>
                <a:solidFill>
                  <a:schemeClr val="tx1"/>
                </a:solidFill>
                <a:effectLst/>
                <a:uLnTx/>
                <a:uFillTx/>
                <a:latin typeface="Calibri" panose="020F0502020204030204" pitchFamily="34" charset="0"/>
                <a:ea typeface="+mn-ea"/>
              </a:rPr>
              <a:t>daya</a:t>
            </a:r>
            <a:r>
              <a:rPr kumimoji="0" lang="en-US" sz="2400" b="0" i="0" u="none" strike="noStrike" kern="1200" cap="none" spc="0" normalizeH="0" baseline="0" noProof="0" dirty="0">
                <a:ln/>
                <a:solidFill>
                  <a:schemeClr val="tx1"/>
                </a:solidFill>
                <a:effectLst/>
                <a:uLnTx/>
                <a:uFillTx/>
                <a:latin typeface="Calibri" panose="020F0502020204030204" pitchFamily="34" charset="0"/>
                <a:ea typeface="+mn-ea"/>
              </a:rPr>
              <a:t> mana yang </a:t>
            </a:r>
            <a:r>
              <a:rPr kumimoji="0" lang="en-US" sz="2400" b="0" i="0" u="none" strike="noStrike" kern="1200" cap="none" spc="0" normalizeH="0" baseline="0" noProof="0" dirty="0" err="1">
                <a:ln/>
                <a:solidFill>
                  <a:schemeClr val="tx1"/>
                </a:solidFill>
                <a:effectLst/>
                <a:uLnTx/>
                <a:uFillTx/>
                <a:latin typeface="Calibri" panose="020F0502020204030204" pitchFamily="34" charset="0"/>
                <a:ea typeface="+mn-ea"/>
              </a:rPr>
              <a:t>ditugaskan</a:t>
            </a:r>
            <a:r>
              <a:rPr kumimoji="0" lang="en-US" sz="2400" b="0" i="0" u="none" strike="noStrike" kern="1200" cap="none" spc="0" normalizeH="0" baseline="0" noProof="0" dirty="0">
                <a:ln/>
                <a:solidFill>
                  <a:schemeClr val="tx1"/>
                </a:solidFill>
                <a:effectLst/>
                <a:uLnTx/>
                <a:uFillTx/>
                <a:latin typeface="Calibri" panose="020F0502020204030204" pitchFamily="34" charset="0"/>
                <a:ea typeface="+mn-ea"/>
              </a:rPr>
              <a:t> </a:t>
            </a:r>
            <a:r>
              <a:rPr kumimoji="0" lang="en-US" sz="2400" b="0" i="0" u="none" strike="noStrike" kern="1200" cap="none" spc="0" normalizeH="0" baseline="0" noProof="0" dirty="0" err="1">
                <a:ln/>
                <a:solidFill>
                  <a:schemeClr val="tx1"/>
                </a:solidFill>
                <a:effectLst/>
                <a:uLnTx/>
                <a:uFillTx/>
                <a:latin typeface="Calibri" panose="020F0502020204030204" pitchFamily="34" charset="0"/>
                <a:ea typeface="+mn-ea"/>
              </a:rPr>
              <a:t>untuk</a:t>
            </a:r>
            <a:r>
              <a:rPr kumimoji="0" lang="en-US" sz="2400" b="0" i="0" u="none" strike="noStrike" kern="1200" cap="none" spc="0" normalizeH="0" baseline="0" noProof="0" dirty="0">
                <a:ln/>
                <a:solidFill>
                  <a:schemeClr val="tx1"/>
                </a:solidFill>
                <a:effectLst/>
                <a:uLnTx/>
                <a:uFillTx/>
                <a:latin typeface="Calibri" panose="020F0502020204030204" pitchFamily="34" charset="0"/>
                <a:ea typeface="+mn-ea"/>
              </a:rPr>
              <a:t> </a:t>
            </a:r>
            <a:r>
              <a:rPr kumimoji="0" lang="en-US" sz="2400" b="0" i="0" u="none" strike="noStrike" kern="1200" cap="none" spc="0" normalizeH="0" baseline="0" noProof="0" dirty="0" err="1">
                <a:ln/>
                <a:solidFill>
                  <a:schemeClr val="tx1"/>
                </a:solidFill>
                <a:effectLst/>
                <a:uLnTx/>
                <a:uFillTx/>
                <a:latin typeface="Calibri" panose="020F0502020204030204" pitchFamily="34" charset="0"/>
                <a:ea typeface="+mn-ea"/>
              </a:rPr>
              <a:t>setiap</a:t>
            </a:r>
            <a:r>
              <a:rPr kumimoji="0" lang="en-US" sz="2400" b="0" i="0" u="none" strike="noStrike" kern="1200" cap="none" spc="0" normalizeH="0" baseline="0" noProof="0" dirty="0">
                <a:ln/>
                <a:solidFill>
                  <a:schemeClr val="tx1"/>
                </a:solidFill>
                <a:effectLst/>
                <a:uLnTx/>
                <a:uFillTx/>
                <a:latin typeface="Calibri" panose="020F0502020204030204" pitchFamily="34" charset="0"/>
                <a:ea typeface="+mn-ea"/>
              </a:rPr>
              <a:t> </a:t>
            </a:r>
            <a:r>
              <a:rPr kumimoji="0" lang="en-US" sz="2400" b="0" i="0" u="none" strike="noStrike" kern="1200" cap="none" spc="0" normalizeH="0" baseline="0" noProof="0" dirty="0" err="1">
                <a:ln/>
                <a:solidFill>
                  <a:schemeClr val="tx1"/>
                </a:solidFill>
                <a:effectLst/>
                <a:uLnTx/>
                <a:uFillTx/>
                <a:latin typeface="Calibri" panose="020F0502020204030204" pitchFamily="34" charset="0"/>
                <a:ea typeface="+mn-ea"/>
              </a:rPr>
              <a:t>kegiatan</a:t>
            </a:r>
            <a:r>
              <a:rPr kumimoji="0" lang="en-US" sz="2400" b="0" i="0" u="none" strike="noStrike" kern="1200" cap="none" spc="0" normalizeH="0" baseline="0" noProof="0" dirty="0">
                <a:ln/>
                <a:solidFill>
                  <a:schemeClr val="tx1"/>
                </a:solidFill>
                <a:effectLst/>
                <a:uLnTx/>
                <a:uFillTx/>
                <a:latin typeface="Calibri" panose="020F0502020204030204" pitchFamily="34" charset="0"/>
                <a:ea typeface="+mn-ea"/>
              </a:rPr>
              <a:t>.</a:t>
            </a:r>
            <a:endParaRPr kumimoji="0" lang="en-US" sz="2400" b="0" i="0" u="none" strike="noStrike" kern="1200" cap="none" spc="0" normalizeH="0" baseline="0" noProof="0" dirty="0">
              <a:ln/>
              <a:solidFill>
                <a:schemeClr val="tx1"/>
              </a:solidFill>
              <a:effectLst/>
              <a:uLnTx/>
              <a:uFillTx/>
              <a:latin typeface="Calibri" panose="020F0502020204030204" pitchFamily="34" charset="0"/>
              <a:ea typeface="+mn-ea"/>
              <a:cs typeface="Comic Sans MS"/>
            </a:endParaRPr>
          </a:p>
        </p:txBody>
      </p:sp>
      <p:sp>
        <p:nvSpPr>
          <p:cNvPr id="10" name="Freeform 9"/>
          <p:cNvSpPr/>
          <p:nvPr/>
        </p:nvSpPr>
        <p:spPr>
          <a:xfrm>
            <a:off x="361420" y="3524264"/>
            <a:ext cx="9920769" cy="1443824"/>
          </a:xfrm>
          <a:custGeom>
            <a:avLst/>
            <a:gdLst>
              <a:gd name="connsiteX0" fmla="*/ 0 w 9920769"/>
              <a:gd name="connsiteY0" fmla="*/ 0 h 1443824"/>
              <a:gd name="connsiteX1" fmla="*/ 9920769 w 9920769"/>
              <a:gd name="connsiteY1" fmla="*/ 0 h 1443824"/>
              <a:gd name="connsiteX2" fmla="*/ 9920769 w 9920769"/>
              <a:gd name="connsiteY2" fmla="*/ 1443824 h 1443824"/>
              <a:gd name="connsiteX3" fmla="*/ 0 w 9920769"/>
              <a:gd name="connsiteY3" fmla="*/ 1443824 h 1443824"/>
              <a:gd name="connsiteX4" fmla="*/ 0 w 9920769"/>
              <a:gd name="connsiteY4" fmla="*/ 0 h 14438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20769" h="1443824">
                <a:moveTo>
                  <a:pt x="0" y="0"/>
                </a:moveTo>
                <a:lnTo>
                  <a:pt x="9920769" y="0"/>
                </a:lnTo>
                <a:lnTo>
                  <a:pt x="9920769" y="1443824"/>
                </a:lnTo>
                <a:lnTo>
                  <a:pt x="0" y="1443824"/>
                </a:lnTo>
                <a:lnTo>
                  <a:pt x="0" y="0"/>
                </a:lnTo>
                <a:close/>
              </a:path>
            </a:pathLst>
          </a:custGeom>
        </p:spPr>
        <p:style>
          <a:lnRef idx="1">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14984" tIns="39370" rIns="220472" bIns="39370" numCol="1" spcCol="1270" anchor="t" anchorCtr="0">
            <a:noAutofit/>
          </a:bodyPr>
          <a:lstStyle/>
          <a:p>
            <a:pPr marL="0" lvl="1" defTabSz="1066800">
              <a:lnSpc>
                <a:spcPct val="90000"/>
              </a:lnSpc>
              <a:spcBef>
                <a:spcPct val="0"/>
              </a:spcBef>
              <a:spcAft>
                <a:spcPct val="20000"/>
              </a:spcAft>
            </a:pPr>
            <a:r>
              <a:rPr lang="en-GB" sz="2400" b="1" spc="-5" dirty="0">
                <a:ln/>
                <a:solidFill>
                  <a:schemeClr val="tx1"/>
                </a:solidFill>
                <a:latin typeface="Calibri" panose="020F0502020204030204" pitchFamily="34" charset="0"/>
                <a:cs typeface="Comic Sans MS"/>
              </a:rPr>
              <a:t>Risk</a:t>
            </a:r>
            <a:r>
              <a:rPr lang="en-GB" sz="2400" b="1" spc="-70" dirty="0">
                <a:ln/>
                <a:solidFill>
                  <a:schemeClr val="tx1"/>
                </a:solidFill>
                <a:latin typeface="Calibri" panose="020F0502020204030204" pitchFamily="34" charset="0"/>
                <a:cs typeface="Comic Sans MS"/>
              </a:rPr>
              <a:t> </a:t>
            </a:r>
            <a:r>
              <a:rPr lang="en-GB" sz="2400" b="1" spc="-10" dirty="0">
                <a:ln/>
                <a:solidFill>
                  <a:schemeClr val="tx1"/>
                </a:solidFill>
                <a:latin typeface="Calibri" panose="020F0502020204030204" pitchFamily="34" charset="0"/>
                <a:cs typeface="Comic Sans MS"/>
              </a:rPr>
              <a:t>Register</a:t>
            </a:r>
            <a:endParaRPr lang="en-US" sz="2400" dirty="0">
              <a:ln/>
              <a:solidFill>
                <a:schemeClr val="tx1"/>
              </a:solidFill>
              <a:latin typeface="Calibri" panose="020F0502020204030204" pitchFamily="34" charset="0"/>
              <a:cs typeface="Comic Sans MS"/>
            </a:endParaRPr>
          </a:p>
          <a:p>
            <a:pPr marL="228600" lvl="1" indent="-228600" algn="l" defTabSz="1066800" rtl="0">
              <a:lnSpc>
                <a:spcPct val="90000"/>
              </a:lnSpc>
              <a:spcBef>
                <a:spcPct val="0"/>
              </a:spcBef>
              <a:spcAft>
                <a:spcPct val="20000"/>
              </a:spcAft>
              <a:buChar char="••"/>
            </a:pPr>
            <a:r>
              <a:rPr kumimoji="0" lang="en-GB" sz="2400" b="0" i="0" u="none" strike="noStrike" kern="1200" cap="none" spc="-10" normalizeH="0" baseline="0" noProof="0" dirty="0" err="1">
                <a:ln/>
                <a:solidFill>
                  <a:schemeClr val="tx1"/>
                </a:solidFill>
                <a:effectLst/>
                <a:uLnTx/>
                <a:uFillTx/>
                <a:latin typeface="Calibri" panose="020F0502020204030204" pitchFamily="34" charset="0"/>
                <a:ea typeface="+mn-ea"/>
                <a:cs typeface="Comic Sans MS"/>
              </a:rPr>
              <a:t>Beberapa</a:t>
            </a:r>
            <a:r>
              <a:rPr kumimoji="0" lang="en-GB" sz="2400" b="0" i="0" u="none" strike="noStrike" kern="1200" cap="none" spc="-10" normalizeH="0" baseline="0" noProof="0" dirty="0">
                <a:ln/>
                <a:solidFill>
                  <a:schemeClr val="tx1"/>
                </a:solidFill>
                <a:effectLst/>
                <a:uLnTx/>
                <a:uFillTx/>
                <a:latin typeface="Calibri" panose="020F0502020204030204" pitchFamily="34" charset="0"/>
                <a:ea typeface="+mn-ea"/>
                <a:cs typeface="Comic Sans MS"/>
              </a:rPr>
              <a:t> </a:t>
            </a:r>
            <a:r>
              <a:rPr kumimoji="0" lang="en-GB" sz="2400" b="0" i="0" u="none" strike="noStrike" kern="1200" cap="none" spc="-10" normalizeH="0" baseline="0" noProof="0" dirty="0" err="1">
                <a:ln/>
                <a:solidFill>
                  <a:schemeClr val="tx1"/>
                </a:solidFill>
                <a:effectLst/>
                <a:uLnTx/>
                <a:uFillTx/>
                <a:latin typeface="Calibri" panose="020F0502020204030204" pitchFamily="34" charset="0"/>
                <a:ea typeface="+mn-ea"/>
                <a:cs typeface="Comic Sans MS"/>
              </a:rPr>
              <a:t>kejadian</a:t>
            </a:r>
            <a:r>
              <a:rPr kumimoji="0" lang="en-GB" sz="2400" b="0" i="0" u="none" strike="noStrike" kern="1200" cap="none" spc="-10" normalizeH="0" baseline="0" noProof="0" dirty="0">
                <a:ln/>
                <a:solidFill>
                  <a:schemeClr val="tx1"/>
                </a:solidFill>
                <a:effectLst/>
                <a:uLnTx/>
                <a:uFillTx/>
                <a:latin typeface="Calibri" panose="020F0502020204030204" pitchFamily="34" charset="0"/>
                <a:ea typeface="+mn-ea"/>
                <a:cs typeface="Comic Sans MS"/>
              </a:rPr>
              <a:t> </a:t>
            </a:r>
            <a:r>
              <a:rPr kumimoji="0" lang="en-GB" sz="2400" b="0" i="0" u="none" strike="noStrike" kern="1200" cap="none" spc="-10" normalizeH="0" baseline="0" noProof="0" dirty="0" err="1">
                <a:ln/>
                <a:solidFill>
                  <a:schemeClr val="tx1"/>
                </a:solidFill>
                <a:effectLst/>
                <a:uLnTx/>
                <a:uFillTx/>
                <a:latin typeface="Calibri" panose="020F0502020204030204" pitchFamily="34" charset="0"/>
                <a:ea typeface="+mn-ea"/>
                <a:cs typeface="Comic Sans MS"/>
              </a:rPr>
              <a:t>beresiko</a:t>
            </a:r>
            <a:r>
              <a:rPr kumimoji="0" lang="en-GB" sz="2400" b="0" i="0" u="none" strike="noStrike" kern="1200" cap="none" spc="-10" normalizeH="0" baseline="0" noProof="0" dirty="0">
                <a:ln/>
                <a:solidFill>
                  <a:schemeClr val="tx1"/>
                </a:solidFill>
                <a:effectLst/>
                <a:uLnTx/>
                <a:uFillTx/>
                <a:latin typeface="Calibri" panose="020F0502020204030204" pitchFamily="34" charset="0"/>
                <a:ea typeface="+mn-ea"/>
                <a:cs typeface="Comic Sans MS"/>
              </a:rPr>
              <a:t> </a:t>
            </a:r>
            <a:r>
              <a:rPr kumimoji="0" lang="en-GB" sz="2400" b="0" i="0" u="none" strike="noStrike" kern="1200" cap="none" spc="-5" normalizeH="0" baseline="0" noProof="0" dirty="0" err="1">
                <a:ln/>
                <a:solidFill>
                  <a:schemeClr val="tx1"/>
                </a:solidFill>
                <a:effectLst/>
                <a:uLnTx/>
                <a:uFillTx/>
                <a:latin typeface="Calibri" panose="020F0502020204030204" pitchFamily="34" charset="0"/>
                <a:ea typeface="+mn-ea"/>
                <a:cs typeface="Comic Sans MS"/>
              </a:rPr>
              <a:t>mungkin</a:t>
            </a:r>
            <a:r>
              <a:rPr kumimoji="0" lang="en-GB" sz="2400" b="0" i="0" u="none" strike="noStrike" kern="1200" cap="none" spc="-5" normalizeH="0" baseline="0" noProof="0" dirty="0">
                <a:ln/>
                <a:solidFill>
                  <a:schemeClr val="tx1"/>
                </a:solidFill>
                <a:effectLst/>
                <a:uLnTx/>
                <a:uFillTx/>
                <a:latin typeface="Calibri" panose="020F0502020204030204" pitchFamily="34" charset="0"/>
                <a:ea typeface="+mn-ea"/>
                <a:cs typeface="Comic Sans MS"/>
              </a:rPr>
              <a:t> </a:t>
            </a:r>
            <a:r>
              <a:rPr kumimoji="0" lang="en-GB" sz="2400" b="0" i="0" u="none" strike="noStrike" kern="1200" cap="none" spc="-5" normalizeH="0" baseline="0" noProof="0" dirty="0" err="1">
                <a:ln/>
                <a:solidFill>
                  <a:schemeClr val="tx1"/>
                </a:solidFill>
                <a:effectLst/>
                <a:uLnTx/>
                <a:uFillTx/>
                <a:latin typeface="Calibri" panose="020F0502020204030204" pitchFamily="34" charset="0"/>
                <a:ea typeface="+mn-ea"/>
                <a:cs typeface="Comic Sans MS"/>
              </a:rPr>
              <a:t>berpengaruh</a:t>
            </a:r>
            <a:r>
              <a:rPr kumimoji="0" lang="en-GB" sz="2400" b="0" i="0" u="none" strike="noStrike" kern="1200" cap="none" spc="-5" normalizeH="0" baseline="0" noProof="0" dirty="0">
                <a:ln/>
                <a:solidFill>
                  <a:schemeClr val="tx1"/>
                </a:solidFill>
                <a:effectLst/>
                <a:uLnTx/>
                <a:uFillTx/>
                <a:latin typeface="Calibri" panose="020F0502020204030204" pitchFamily="34" charset="0"/>
                <a:ea typeface="+mn-ea"/>
                <a:cs typeface="Comic Sans MS"/>
              </a:rPr>
              <a:t> </a:t>
            </a:r>
            <a:r>
              <a:rPr kumimoji="0" lang="en-GB" sz="2400" b="0" i="0" u="none" strike="noStrike" kern="1200" cap="none" spc="-5" normalizeH="0" baseline="0" noProof="0" dirty="0" err="1">
                <a:ln/>
                <a:solidFill>
                  <a:schemeClr val="tx1"/>
                </a:solidFill>
                <a:effectLst/>
                <a:uLnTx/>
                <a:uFillTx/>
                <a:latin typeface="Calibri" panose="020F0502020204030204" pitchFamily="34" charset="0"/>
                <a:ea typeface="+mn-ea"/>
                <a:cs typeface="Comic Sans MS"/>
              </a:rPr>
              <a:t>dengan</a:t>
            </a:r>
            <a:r>
              <a:rPr kumimoji="0" lang="en-GB" sz="2400" b="0" i="0" u="none" strike="noStrike" kern="1200" cap="none" spc="160" normalizeH="0" baseline="0" noProof="0" dirty="0">
                <a:ln/>
                <a:solidFill>
                  <a:schemeClr val="tx1"/>
                </a:solidFill>
                <a:effectLst/>
                <a:uLnTx/>
                <a:uFillTx/>
                <a:latin typeface="Calibri" panose="020F0502020204030204" pitchFamily="34" charset="0"/>
                <a:ea typeface="+mn-ea"/>
                <a:cs typeface="Comic Sans MS"/>
              </a:rPr>
              <a:t> </a:t>
            </a:r>
            <a:r>
              <a:rPr kumimoji="0" lang="en-GB" sz="2400" b="0" i="0" u="none" strike="noStrike" kern="1200" cap="none" spc="-5" normalizeH="0" baseline="0" noProof="0" dirty="0" err="1">
                <a:ln/>
                <a:solidFill>
                  <a:schemeClr val="tx1"/>
                </a:solidFill>
                <a:effectLst/>
                <a:uLnTx/>
                <a:uFillTx/>
                <a:latin typeface="Calibri" panose="020F0502020204030204" pitchFamily="34" charset="0"/>
                <a:ea typeface="+mn-ea"/>
                <a:cs typeface="Comic Sans MS"/>
              </a:rPr>
              <a:t>pemilihan</a:t>
            </a:r>
            <a:r>
              <a:rPr kumimoji="0" lang="en-GB" sz="2400" b="0" i="0" u="none" strike="noStrike" kern="1200" cap="none" spc="10" normalizeH="0" baseline="0" noProof="0" dirty="0">
                <a:ln/>
                <a:solidFill>
                  <a:schemeClr val="tx1"/>
                </a:solidFill>
                <a:effectLst/>
                <a:uLnTx/>
                <a:uFillTx/>
                <a:latin typeface="Calibri" panose="020F0502020204030204" pitchFamily="34" charset="0"/>
                <a:ea typeface="+mn-ea"/>
                <a:cs typeface="Comic Sans MS"/>
              </a:rPr>
              <a:t> </a:t>
            </a:r>
            <a:r>
              <a:rPr kumimoji="0" lang="en-GB" sz="2400" b="0" i="0" u="none" strike="noStrike" kern="1200" cap="none" spc="-10" normalizeH="0" baseline="0" noProof="0" dirty="0" err="1">
                <a:ln/>
                <a:solidFill>
                  <a:schemeClr val="tx1"/>
                </a:solidFill>
                <a:effectLst/>
                <a:uLnTx/>
                <a:uFillTx/>
                <a:latin typeface="Calibri" panose="020F0502020204030204" pitchFamily="34" charset="0"/>
                <a:ea typeface="+mn-ea"/>
                <a:cs typeface="Comic Sans MS"/>
              </a:rPr>
              <a:t>dan</a:t>
            </a:r>
            <a:r>
              <a:rPr kumimoji="0" lang="en-GB" sz="2400" b="0" i="0" u="none" strike="noStrike" kern="1200" cap="none" spc="-10" normalizeH="0" baseline="0" noProof="0" dirty="0">
                <a:ln/>
                <a:solidFill>
                  <a:schemeClr val="tx1"/>
                </a:solidFill>
                <a:effectLst/>
                <a:uLnTx/>
                <a:uFillTx/>
                <a:latin typeface="Calibri" panose="020F0502020204030204" pitchFamily="34" charset="0"/>
                <a:ea typeface="+mn-ea"/>
                <a:cs typeface="Comic Sans MS"/>
              </a:rPr>
              <a:t> </a:t>
            </a:r>
            <a:r>
              <a:rPr kumimoji="0" lang="en-GB" sz="2400" b="0" i="0" u="none" strike="noStrike" kern="1200" cap="none" spc="-5" normalizeH="0" baseline="0" noProof="0" dirty="0">
                <a:ln/>
                <a:solidFill>
                  <a:schemeClr val="tx1"/>
                </a:solidFill>
                <a:effectLst/>
                <a:uLnTx/>
                <a:uFillTx/>
                <a:latin typeface="Calibri" panose="020F0502020204030204" pitchFamily="34" charset="0"/>
                <a:ea typeface="+mn-ea"/>
                <a:cs typeface="Comic Sans MS"/>
              </a:rPr>
              <a:t> </a:t>
            </a:r>
            <a:r>
              <a:rPr kumimoji="0" lang="en-GB" sz="2400" b="0" i="0" u="none" strike="noStrike" kern="1200" cap="none" spc="-10" normalizeH="0" baseline="0" noProof="0" dirty="0" err="1">
                <a:ln/>
                <a:solidFill>
                  <a:schemeClr val="tx1"/>
                </a:solidFill>
                <a:effectLst/>
                <a:uLnTx/>
                <a:uFillTx/>
                <a:latin typeface="Calibri" panose="020F0502020204030204" pitchFamily="34" charset="0"/>
                <a:ea typeface="+mn-ea"/>
                <a:cs typeface="Comic Sans MS"/>
              </a:rPr>
              <a:t>ketersediaan</a:t>
            </a:r>
            <a:r>
              <a:rPr kumimoji="0" lang="en-GB" sz="2400" b="0" i="0" u="none" strike="noStrike" kern="1200" cap="none" spc="-10" normalizeH="0" baseline="0" noProof="0" dirty="0">
                <a:ln/>
                <a:solidFill>
                  <a:schemeClr val="tx1"/>
                </a:solidFill>
                <a:effectLst/>
                <a:uLnTx/>
                <a:uFillTx/>
                <a:latin typeface="Calibri" panose="020F0502020204030204" pitchFamily="34" charset="0"/>
                <a:ea typeface="+mn-ea"/>
                <a:cs typeface="Comic Sans MS"/>
              </a:rPr>
              <a:t> </a:t>
            </a:r>
            <a:r>
              <a:rPr kumimoji="0" lang="en-GB" sz="2400" b="0" i="0" u="none" strike="noStrike" kern="1200" cap="none" spc="-5" normalizeH="0" baseline="0" noProof="0" dirty="0" err="1">
                <a:ln/>
                <a:solidFill>
                  <a:schemeClr val="tx1"/>
                </a:solidFill>
                <a:effectLst/>
                <a:uLnTx/>
                <a:uFillTx/>
                <a:latin typeface="Calibri" panose="020F0502020204030204" pitchFamily="34" charset="0"/>
                <a:ea typeface="+mn-ea"/>
                <a:cs typeface="Comic Sans MS"/>
              </a:rPr>
              <a:t>sumber</a:t>
            </a:r>
            <a:r>
              <a:rPr kumimoji="0" lang="en-GB" sz="2400" b="0" i="0" u="none" strike="noStrike" kern="1200" cap="none" spc="-5" normalizeH="0" baseline="0" noProof="0" dirty="0">
                <a:ln/>
                <a:solidFill>
                  <a:schemeClr val="tx1"/>
                </a:solidFill>
                <a:effectLst/>
                <a:uLnTx/>
                <a:uFillTx/>
                <a:latin typeface="Calibri" panose="020F0502020204030204" pitchFamily="34" charset="0"/>
                <a:ea typeface="+mn-ea"/>
                <a:cs typeface="Comic Sans MS"/>
              </a:rPr>
              <a:t> </a:t>
            </a:r>
            <a:r>
              <a:rPr kumimoji="0" lang="en-GB" sz="2400" b="0" i="0" u="none" strike="noStrike" kern="1200" cap="none" spc="-10" normalizeH="0" baseline="0" noProof="0" dirty="0" err="1">
                <a:ln/>
                <a:solidFill>
                  <a:schemeClr val="tx1"/>
                </a:solidFill>
                <a:effectLst/>
                <a:uLnTx/>
                <a:uFillTx/>
                <a:latin typeface="Calibri" panose="020F0502020204030204" pitchFamily="34" charset="0"/>
                <a:ea typeface="+mn-ea"/>
                <a:cs typeface="Comic Sans MS"/>
              </a:rPr>
              <a:t>daya</a:t>
            </a:r>
            <a:r>
              <a:rPr kumimoji="0" lang="en-GB" sz="2400" b="0" i="0" u="none" strike="noStrike" kern="1200" cap="none" spc="-10" normalizeH="0" baseline="0" noProof="0" dirty="0">
                <a:ln/>
                <a:solidFill>
                  <a:schemeClr val="tx1"/>
                </a:solidFill>
                <a:effectLst/>
                <a:uLnTx/>
                <a:uFillTx/>
                <a:latin typeface="Calibri" panose="020F0502020204030204" pitchFamily="34" charset="0"/>
                <a:ea typeface="+mn-ea"/>
                <a:cs typeface="Comic Sans MS"/>
              </a:rPr>
              <a:t>, </a:t>
            </a:r>
            <a:r>
              <a:rPr kumimoji="0" lang="en-GB" sz="2400" b="0" i="0" u="none" strike="noStrike" kern="1200" cap="none" spc="-5" normalizeH="0" baseline="0" noProof="0" dirty="0" err="1">
                <a:ln/>
                <a:solidFill>
                  <a:schemeClr val="tx1"/>
                </a:solidFill>
                <a:effectLst/>
                <a:uLnTx/>
                <a:uFillTx/>
                <a:latin typeface="Calibri" panose="020F0502020204030204" pitchFamily="34" charset="0"/>
                <a:ea typeface="+mn-ea"/>
                <a:cs typeface="Comic Sans MS"/>
              </a:rPr>
              <a:t>pembaharuan</a:t>
            </a:r>
            <a:r>
              <a:rPr kumimoji="0" lang="en-GB" sz="2400" b="0" i="0" u="none" strike="noStrike" kern="1200" cap="none" spc="-5" normalizeH="0" baseline="0" noProof="0" dirty="0">
                <a:ln/>
                <a:solidFill>
                  <a:schemeClr val="tx1"/>
                </a:solidFill>
                <a:effectLst/>
                <a:uLnTx/>
                <a:uFillTx/>
                <a:latin typeface="Calibri" panose="020F0502020204030204" pitchFamily="34" charset="0"/>
                <a:ea typeface="+mn-ea"/>
                <a:cs typeface="Comic Sans MS"/>
              </a:rPr>
              <a:t> risk </a:t>
            </a:r>
            <a:r>
              <a:rPr kumimoji="0" lang="en-GB" sz="2400" b="0" i="0" u="none" strike="noStrike" kern="1200" cap="none" spc="-10" normalizeH="0" baseline="0" noProof="0" dirty="0">
                <a:ln/>
                <a:solidFill>
                  <a:schemeClr val="tx1"/>
                </a:solidFill>
                <a:effectLst/>
                <a:uLnTx/>
                <a:uFillTx/>
                <a:latin typeface="Calibri" panose="020F0502020204030204" pitchFamily="34" charset="0"/>
                <a:ea typeface="+mn-ea"/>
                <a:cs typeface="Comic Sans MS"/>
              </a:rPr>
              <a:t>register </a:t>
            </a:r>
            <a:r>
              <a:rPr kumimoji="0" lang="en-GB" sz="2400" b="0" i="0" u="none" strike="noStrike" kern="1200" cap="none" spc="-10" normalizeH="0" baseline="0" noProof="0" dirty="0" err="1">
                <a:ln/>
                <a:solidFill>
                  <a:schemeClr val="tx1"/>
                </a:solidFill>
                <a:effectLst/>
                <a:uLnTx/>
                <a:uFillTx/>
                <a:latin typeface="Calibri" panose="020F0502020204030204" pitchFamily="34" charset="0"/>
                <a:ea typeface="+mn-ea"/>
                <a:cs typeface="Comic Sans MS"/>
              </a:rPr>
              <a:t>termasuk</a:t>
            </a:r>
            <a:r>
              <a:rPr kumimoji="0" lang="en-GB" sz="2400" b="0" i="0" u="none" strike="noStrike" kern="1200" cap="none" spc="-10" normalizeH="0" baseline="0" noProof="0" dirty="0">
                <a:ln/>
                <a:solidFill>
                  <a:schemeClr val="tx1"/>
                </a:solidFill>
                <a:effectLst/>
                <a:uLnTx/>
                <a:uFillTx/>
                <a:latin typeface="Calibri" panose="020F0502020204030204" pitchFamily="34" charset="0"/>
                <a:ea typeface="+mn-ea"/>
                <a:cs typeface="Comic Sans MS"/>
              </a:rPr>
              <a:t> </a:t>
            </a:r>
            <a:r>
              <a:rPr kumimoji="0" lang="en-GB" sz="2400" b="0" i="0" u="none" strike="noStrike" kern="1200" cap="none" spc="-5" normalizeH="0" baseline="0" noProof="0" dirty="0" err="1">
                <a:ln/>
                <a:solidFill>
                  <a:schemeClr val="tx1"/>
                </a:solidFill>
                <a:effectLst/>
                <a:uLnTx/>
                <a:uFillTx/>
                <a:latin typeface="Calibri" panose="020F0502020204030204" pitchFamily="34" charset="0"/>
                <a:ea typeface="+mn-ea"/>
                <a:cs typeface="Comic Sans MS"/>
              </a:rPr>
              <a:t>dalam</a:t>
            </a:r>
            <a:r>
              <a:rPr kumimoji="0" lang="en-GB" sz="2400" b="0" i="0" u="none" strike="noStrike" kern="1200" cap="none" spc="-5" normalizeH="0" baseline="0" noProof="0" dirty="0">
                <a:ln/>
                <a:solidFill>
                  <a:schemeClr val="tx1"/>
                </a:solidFill>
                <a:effectLst/>
                <a:uLnTx/>
                <a:uFillTx/>
                <a:latin typeface="Calibri" panose="020F0502020204030204" pitchFamily="34" charset="0"/>
                <a:ea typeface="+mn-ea"/>
                <a:cs typeface="Comic Sans MS"/>
              </a:rPr>
              <a:t>  project documents updates </a:t>
            </a:r>
            <a:r>
              <a:rPr kumimoji="0" lang="en-GB" sz="2400" b="0" i="0" u="none" strike="noStrike" kern="1200" cap="none" spc="-5" normalizeH="0" baseline="0" noProof="0" dirty="0" err="1">
                <a:ln/>
                <a:solidFill>
                  <a:schemeClr val="tx1"/>
                </a:solidFill>
                <a:effectLst/>
                <a:uLnTx/>
                <a:uFillTx/>
                <a:latin typeface="Calibri" panose="020F0502020204030204" pitchFamily="34" charset="0"/>
                <a:ea typeface="+mn-ea"/>
                <a:cs typeface="Comic Sans MS"/>
              </a:rPr>
              <a:t>perlu</a:t>
            </a:r>
            <a:r>
              <a:rPr kumimoji="0" lang="en-GB" sz="2400" b="0" i="0" u="none" strike="noStrike" kern="1200" cap="none" spc="-5" normalizeH="0" baseline="0" noProof="0" dirty="0">
                <a:ln/>
                <a:solidFill>
                  <a:schemeClr val="tx1"/>
                </a:solidFill>
                <a:effectLst/>
                <a:uLnTx/>
                <a:uFillTx/>
                <a:latin typeface="Calibri" panose="020F0502020204030204" pitchFamily="34" charset="0"/>
                <a:ea typeface="+mn-ea"/>
                <a:cs typeface="Comic Sans MS"/>
              </a:rPr>
              <a:t> agar </a:t>
            </a:r>
            <a:r>
              <a:rPr kumimoji="0" lang="en-GB" sz="2400" b="0" i="0" u="none" strike="noStrike" kern="1200" cap="none" spc="-5" normalizeH="0" baseline="0" noProof="0" dirty="0" err="1">
                <a:ln/>
                <a:solidFill>
                  <a:schemeClr val="tx1"/>
                </a:solidFill>
                <a:effectLst/>
                <a:uLnTx/>
                <a:uFillTx/>
                <a:latin typeface="Calibri" panose="020F0502020204030204" pitchFamily="34" charset="0"/>
                <a:ea typeface="+mn-ea"/>
                <a:cs typeface="Comic Sans MS"/>
              </a:rPr>
              <a:t>segala</a:t>
            </a:r>
            <a:r>
              <a:rPr kumimoji="0" lang="en-GB" sz="2400" b="0" i="0" u="none" strike="noStrike" kern="1200" cap="none" spc="-5" normalizeH="0" baseline="0" noProof="0" dirty="0">
                <a:ln/>
                <a:solidFill>
                  <a:schemeClr val="tx1"/>
                </a:solidFill>
                <a:effectLst/>
                <a:uLnTx/>
                <a:uFillTx/>
                <a:latin typeface="Calibri" panose="020F0502020204030204" pitchFamily="34" charset="0"/>
                <a:ea typeface="+mn-ea"/>
                <a:cs typeface="Comic Sans MS"/>
              </a:rPr>
              <a:t> </a:t>
            </a:r>
            <a:r>
              <a:rPr kumimoji="0" lang="en-GB" sz="2400" b="0" i="0" u="none" strike="noStrike" kern="1200" cap="none" spc="-5" normalizeH="0" baseline="0" noProof="0" dirty="0" err="1">
                <a:ln/>
                <a:solidFill>
                  <a:schemeClr val="tx1"/>
                </a:solidFill>
                <a:effectLst/>
                <a:uLnTx/>
                <a:uFillTx/>
                <a:latin typeface="Calibri" panose="020F0502020204030204" pitchFamily="34" charset="0"/>
                <a:ea typeface="+mn-ea"/>
                <a:cs typeface="Comic Sans MS"/>
              </a:rPr>
              <a:t>bentuk</a:t>
            </a:r>
            <a:r>
              <a:rPr kumimoji="0" lang="en-GB" sz="2400" b="0" i="0" u="none" strike="noStrike" kern="1200" cap="none" spc="-5" normalizeH="0" baseline="0" noProof="0" dirty="0">
                <a:ln/>
                <a:solidFill>
                  <a:schemeClr val="tx1"/>
                </a:solidFill>
                <a:effectLst/>
                <a:uLnTx/>
                <a:uFillTx/>
                <a:latin typeface="Calibri" panose="020F0502020204030204" pitchFamily="34" charset="0"/>
                <a:ea typeface="+mn-ea"/>
                <a:cs typeface="Comic Sans MS"/>
              </a:rPr>
              <a:t> </a:t>
            </a:r>
            <a:r>
              <a:rPr kumimoji="0" lang="en-GB" sz="2400" b="0" i="0" u="none" strike="noStrike" kern="1200" cap="none" spc="-10" normalizeH="0" baseline="0" noProof="0" dirty="0" err="1">
                <a:ln/>
                <a:solidFill>
                  <a:schemeClr val="tx1"/>
                </a:solidFill>
                <a:effectLst/>
                <a:uLnTx/>
                <a:uFillTx/>
                <a:latin typeface="Calibri" panose="020F0502020204030204" pitchFamily="34" charset="0"/>
                <a:ea typeface="+mn-ea"/>
                <a:cs typeface="Comic Sans MS"/>
              </a:rPr>
              <a:t>resiko</a:t>
            </a:r>
            <a:r>
              <a:rPr kumimoji="0" lang="en-GB" sz="2400" b="0" i="0" u="none" strike="noStrike" kern="1200" cap="none" spc="-10" normalizeH="0" baseline="0" noProof="0" dirty="0">
                <a:ln/>
                <a:solidFill>
                  <a:schemeClr val="tx1"/>
                </a:solidFill>
                <a:effectLst/>
                <a:uLnTx/>
                <a:uFillTx/>
                <a:latin typeface="Calibri" panose="020F0502020204030204" pitchFamily="34" charset="0"/>
                <a:ea typeface="+mn-ea"/>
                <a:cs typeface="Comic Sans MS"/>
              </a:rPr>
              <a:t> </a:t>
            </a:r>
            <a:r>
              <a:rPr kumimoji="0" lang="en-GB" sz="2400" b="0" i="0" u="none" strike="noStrike" kern="1200" cap="none" spc="-10" normalizeH="0" baseline="0" noProof="0" dirty="0" err="1">
                <a:ln/>
                <a:solidFill>
                  <a:schemeClr val="tx1"/>
                </a:solidFill>
                <a:effectLst/>
                <a:uLnTx/>
                <a:uFillTx/>
                <a:latin typeface="Calibri" panose="020F0502020204030204" pitchFamily="34" charset="0"/>
                <a:ea typeface="+mn-ea"/>
                <a:cs typeface="Comic Sans MS"/>
              </a:rPr>
              <a:t>bisa</a:t>
            </a:r>
            <a:r>
              <a:rPr kumimoji="0" lang="en-GB" sz="2400" b="0" i="0" u="none" strike="noStrike" kern="1200" cap="none" spc="-10" normalizeH="0" baseline="0" noProof="0" dirty="0">
                <a:ln/>
                <a:solidFill>
                  <a:schemeClr val="tx1"/>
                </a:solidFill>
                <a:effectLst/>
                <a:uLnTx/>
                <a:uFillTx/>
                <a:latin typeface="Calibri" panose="020F0502020204030204" pitchFamily="34" charset="0"/>
                <a:ea typeface="+mn-ea"/>
                <a:cs typeface="Comic Sans MS"/>
              </a:rPr>
              <a:t> </a:t>
            </a:r>
            <a:r>
              <a:rPr kumimoji="0" lang="en-GB" sz="2400" b="0" i="0" u="none" strike="noStrike" kern="1200" cap="none" spc="-10" normalizeH="0" baseline="0" noProof="0" dirty="0" err="1">
                <a:ln/>
                <a:solidFill>
                  <a:schemeClr val="tx1"/>
                </a:solidFill>
                <a:effectLst/>
                <a:uLnTx/>
                <a:uFillTx/>
                <a:latin typeface="Calibri" panose="020F0502020204030204" pitchFamily="34" charset="0"/>
                <a:ea typeface="+mn-ea"/>
                <a:cs typeface="Comic Sans MS"/>
              </a:rPr>
              <a:t>diantisipasi</a:t>
            </a:r>
            <a:r>
              <a:rPr kumimoji="0" lang="en-GB" sz="2400" b="0" i="0" u="none" strike="noStrike" kern="1200" cap="none" spc="-10" normalizeH="0" baseline="0" noProof="0" dirty="0">
                <a:ln/>
                <a:solidFill>
                  <a:schemeClr val="tx1"/>
                </a:solidFill>
                <a:effectLst/>
                <a:uLnTx/>
                <a:uFillTx/>
                <a:latin typeface="Calibri" panose="020F0502020204030204" pitchFamily="34" charset="0"/>
                <a:ea typeface="+mn-ea"/>
                <a:cs typeface="Comic Sans MS"/>
              </a:rPr>
              <a:t>  </a:t>
            </a:r>
            <a:r>
              <a:rPr kumimoji="0" lang="en-GB" sz="2400" b="0" i="0" u="none" strike="noStrike" kern="1200" cap="none" spc="-10" normalizeH="0" baseline="0" noProof="0" dirty="0" err="1">
                <a:ln/>
                <a:solidFill>
                  <a:schemeClr val="tx1"/>
                </a:solidFill>
                <a:effectLst/>
                <a:uLnTx/>
                <a:uFillTx/>
                <a:latin typeface="Calibri" panose="020F0502020204030204" pitchFamily="34" charset="0"/>
                <a:ea typeface="+mn-ea"/>
                <a:cs typeface="Comic Sans MS"/>
              </a:rPr>
              <a:t>dan</a:t>
            </a:r>
            <a:r>
              <a:rPr kumimoji="0" lang="en-GB" sz="2400" b="0" i="0" u="none" strike="noStrike" kern="1200" cap="none" spc="-45" normalizeH="0" baseline="0" noProof="0" dirty="0">
                <a:ln/>
                <a:solidFill>
                  <a:schemeClr val="tx1"/>
                </a:solidFill>
                <a:effectLst/>
                <a:uLnTx/>
                <a:uFillTx/>
                <a:latin typeface="Calibri" panose="020F0502020204030204" pitchFamily="34" charset="0"/>
                <a:ea typeface="+mn-ea"/>
                <a:cs typeface="Comic Sans MS"/>
              </a:rPr>
              <a:t> </a:t>
            </a:r>
            <a:r>
              <a:rPr kumimoji="0" lang="en-GB" sz="2400" b="0" i="0" u="none" strike="noStrike" kern="1200" cap="none" spc="-10" normalizeH="0" baseline="0" noProof="0" dirty="0" err="1">
                <a:ln/>
                <a:solidFill>
                  <a:schemeClr val="tx1"/>
                </a:solidFill>
                <a:effectLst/>
                <a:uLnTx/>
                <a:uFillTx/>
                <a:latin typeface="Calibri" panose="020F0502020204030204" pitchFamily="34" charset="0"/>
                <a:ea typeface="+mn-ea"/>
                <a:cs typeface="Comic Sans MS"/>
              </a:rPr>
              <a:t>diminimalisasi</a:t>
            </a:r>
            <a:endParaRPr kumimoji="0" lang="en-GB" sz="2400" b="0" i="0" u="none" strike="noStrike" kern="1200" cap="none" spc="-10" normalizeH="0" baseline="0" noProof="0" dirty="0">
              <a:ln/>
              <a:solidFill>
                <a:schemeClr val="tx1"/>
              </a:solidFill>
              <a:effectLst/>
              <a:uLnTx/>
              <a:uFillTx/>
              <a:latin typeface="Calibri" panose="020F0502020204030204" pitchFamily="34" charset="0"/>
              <a:ea typeface="+mn-ea"/>
              <a:cs typeface="Comic Sans MS"/>
            </a:endParaRPr>
          </a:p>
        </p:txBody>
      </p:sp>
      <p:sp>
        <p:nvSpPr>
          <p:cNvPr id="12" name="Freeform 11"/>
          <p:cNvSpPr/>
          <p:nvPr/>
        </p:nvSpPr>
        <p:spPr>
          <a:xfrm>
            <a:off x="198802" y="5251263"/>
            <a:ext cx="10246004" cy="532261"/>
          </a:xfrm>
          <a:custGeom>
            <a:avLst/>
            <a:gdLst>
              <a:gd name="connsiteX0" fmla="*/ 0 w 10246004"/>
              <a:gd name="connsiteY0" fmla="*/ 137368 h 824191"/>
              <a:gd name="connsiteX1" fmla="*/ 137368 w 10246004"/>
              <a:gd name="connsiteY1" fmla="*/ 0 h 824191"/>
              <a:gd name="connsiteX2" fmla="*/ 10108636 w 10246004"/>
              <a:gd name="connsiteY2" fmla="*/ 0 h 824191"/>
              <a:gd name="connsiteX3" fmla="*/ 10246004 w 10246004"/>
              <a:gd name="connsiteY3" fmla="*/ 137368 h 824191"/>
              <a:gd name="connsiteX4" fmla="*/ 10246004 w 10246004"/>
              <a:gd name="connsiteY4" fmla="*/ 686823 h 824191"/>
              <a:gd name="connsiteX5" fmla="*/ 10108636 w 10246004"/>
              <a:gd name="connsiteY5" fmla="*/ 824191 h 824191"/>
              <a:gd name="connsiteX6" fmla="*/ 137368 w 10246004"/>
              <a:gd name="connsiteY6" fmla="*/ 824191 h 824191"/>
              <a:gd name="connsiteX7" fmla="*/ 0 w 10246004"/>
              <a:gd name="connsiteY7" fmla="*/ 686823 h 824191"/>
              <a:gd name="connsiteX8" fmla="*/ 0 w 10246004"/>
              <a:gd name="connsiteY8" fmla="*/ 137368 h 82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246004" h="824191">
                <a:moveTo>
                  <a:pt x="0" y="137368"/>
                </a:moveTo>
                <a:cubicBezTo>
                  <a:pt x="0" y="61502"/>
                  <a:pt x="61502" y="0"/>
                  <a:pt x="137368" y="0"/>
                </a:cubicBezTo>
                <a:lnTo>
                  <a:pt x="10108636" y="0"/>
                </a:lnTo>
                <a:cubicBezTo>
                  <a:pt x="10184502" y="0"/>
                  <a:pt x="10246004" y="61502"/>
                  <a:pt x="10246004" y="137368"/>
                </a:cubicBezTo>
                <a:lnTo>
                  <a:pt x="10246004" y="686823"/>
                </a:lnTo>
                <a:cubicBezTo>
                  <a:pt x="10246004" y="762689"/>
                  <a:pt x="10184502" y="824191"/>
                  <a:pt x="10108636" y="824191"/>
                </a:cubicBezTo>
                <a:lnTo>
                  <a:pt x="137368" y="824191"/>
                </a:lnTo>
                <a:cubicBezTo>
                  <a:pt x="61502" y="824191"/>
                  <a:pt x="0" y="762689"/>
                  <a:pt x="0" y="686823"/>
                </a:cubicBezTo>
                <a:lnTo>
                  <a:pt x="0" y="137368"/>
                </a:lnTo>
                <a:close/>
              </a:path>
            </a:pathLst>
          </a:custGeom>
          <a:scene3d>
            <a:camera prst="orthographicFront">
              <a:rot lat="0" lon="0" rev="0"/>
            </a:camera>
            <a:lightRig rig="contrasting" dir="t">
              <a:rot lat="0" lon="0" rev="1200000"/>
            </a:lightRig>
          </a:scene3d>
          <a:sp3d contourW="19050" prstMaterial="metal">
            <a:bevelT w="88900" h="203200"/>
            <a:bevelB w="165100" h="254000"/>
          </a:sp3d>
        </p:spPr>
        <p:style>
          <a:lnRef idx="0">
            <a:schemeClr val="lt1">
              <a:hueOff val="0"/>
              <a:satOff val="0"/>
              <a:lumOff val="0"/>
              <a:alphaOff val="0"/>
            </a:schemeClr>
          </a:lnRef>
          <a:fillRef idx="1">
            <a:schemeClr val="accent5">
              <a:hueOff val="0"/>
              <a:satOff val="0"/>
              <a:lumOff val="0"/>
              <a:alphaOff val="0"/>
            </a:schemeClr>
          </a:fillRef>
          <a:effectRef idx="2">
            <a:schemeClr val="accent5">
              <a:hueOff val="0"/>
              <a:satOff val="0"/>
              <a:lumOff val="0"/>
              <a:alphaOff val="0"/>
            </a:schemeClr>
          </a:effectRef>
          <a:fontRef idx="minor">
            <a:schemeClr val="lt1"/>
          </a:fontRef>
        </p:style>
        <p:txBody>
          <a:bodyPr spcFirstLastPara="0" vert="horz" wrap="square" lIns="146914" tIns="146914" rIns="146914" bIns="146914" numCol="1" spcCol="1270" anchor="ctr" anchorCtr="0">
            <a:noAutofit/>
          </a:bodyPr>
          <a:lstStyle/>
          <a:p>
            <a:pPr marL="0" lvl="1" defTabSz="1066800">
              <a:lnSpc>
                <a:spcPct val="90000"/>
              </a:lnSpc>
              <a:spcBef>
                <a:spcPct val="0"/>
              </a:spcBef>
              <a:spcAft>
                <a:spcPct val="20000"/>
              </a:spcAft>
            </a:pPr>
            <a:r>
              <a:rPr lang="en-GB" sz="2400" b="1" spc="-10" dirty="0">
                <a:ln/>
                <a:solidFill>
                  <a:schemeClr val="tx1"/>
                </a:solidFill>
                <a:latin typeface="Calibri" panose="020F0502020204030204" pitchFamily="34" charset="0"/>
                <a:cs typeface="Comic Sans MS"/>
              </a:rPr>
              <a:t>Agreement</a:t>
            </a:r>
          </a:p>
        </p:txBody>
      </p:sp>
      <p:sp>
        <p:nvSpPr>
          <p:cNvPr id="11" name="Rectangle 10"/>
          <p:cNvSpPr/>
          <p:nvPr/>
        </p:nvSpPr>
        <p:spPr>
          <a:xfrm>
            <a:off x="361420" y="5768471"/>
            <a:ext cx="11280120" cy="1089529"/>
          </a:xfrm>
          <a:prstGeom prst="rect">
            <a:avLst/>
          </a:prstGeom>
        </p:spPr>
        <p:txBody>
          <a:bodyPr wrap="square">
            <a:spAutoFit/>
          </a:bodyPr>
          <a:lstStyle/>
          <a:p>
            <a:pPr marL="342900" lvl="1" indent="-342900" algn="just" defTabSz="1066800">
              <a:lnSpc>
                <a:spcPct val="90000"/>
              </a:lnSpc>
              <a:spcBef>
                <a:spcPct val="0"/>
              </a:spcBef>
              <a:spcAft>
                <a:spcPct val="20000"/>
              </a:spcAft>
              <a:buFont typeface="Arial" panose="020B0604020202020204" pitchFamily="34" charset="0"/>
              <a:buChar char="•"/>
            </a:pPr>
            <a:r>
              <a:rPr lang="en-US" sz="2400" dirty="0">
                <a:ln/>
                <a:latin typeface="Calibri" panose="020F0502020204030204" pitchFamily="34" charset="0"/>
                <a:cs typeface="Comic Sans MS"/>
              </a:rPr>
              <a:t>Vendor </a:t>
            </a:r>
            <a:r>
              <a:rPr lang="en-US" sz="2400" dirty="0" err="1">
                <a:ln/>
                <a:latin typeface="Calibri" panose="020F0502020204030204" pitchFamily="34" charset="0"/>
                <a:cs typeface="Comic Sans MS"/>
              </a:rPr>
              <a:t>dapat</a:t>
            </a:r>
            <a:r>
              <a:rPr lang="en-US" sz="2400" dirty="0">
                <a:ln/>
                <a:latin typeface="Calibri" panose="020F0502020204030204" pitchFamily="34" charset="0"/>
                <a:cs typeface="Comic Sans MS"/>
              </a:rPr>
              <a:t> </a:t>
            </a:r>
            <a:r>
              <a:rPr lang="en-US" sz="2400" dirty="0" err="1">
                <a:ln/>
                <a:latin typeface="Calibri" panose="020F0502020204030204" pitchFamily="34" charset="0"/>
                <a:cs typeface="Comic Sans MS"/>
              </a:rPr>
              <a:t>memiliki</a:t>
            </a:r>
            <a:r>
              <a:rPr lang="en-US" sz="2400" dirty="0">
                <a:ln/>
                <a:latin typeface="Calibri" panose="020F0502020204030204" pitchFamily="34" charset="0"/>
                <a:cs typeface="Comic Sans MS"/>
              </a:rPr>
              <a:t> input </a:t>
            </a:r>
            <a:r>
              <a:rPr lang="en-US" sz="2400" dirty="0" err="1">
                <a:ln/>
                <a:latin typeface="Calibri" panose="020F0502020204030204" pitchFamily="34" charset="0"/>
                <a:cs typeface="Comic Sans MS"/>
              </a:rPr>
              <a:t>ke</a:t>
            </a:r>
            <a:r>
              <a:rPr lang="en-US" sz="2400" dirty="0">
                <a:ln/>
                <a:latin typeface="Calibri" panose="020F0502020204030204" pitchFamily="34" charset="0"/>
                <a:cs typeface="Comic Sans MS"/>
              </a:rPr>
              <a:t> </a:t>
            </a:r>
            <a:r>
              <a:rPr lang="en-US" sz="2400" dirty="0" err="1">
                <a:ln/>
                <a:latin typeface="Calibri" panose="020F0502020204030204" pitchFamily="34" charset="0"/>
                <a:cs typeface="Comic Sans MS"/>
              </a:rPr>
              <a:t>jadwal</a:t>
            </a:r>
            <a:r>
              <a:rPr lang="en-US" sz="2400" dirty="0">
                <a:ln/>
                <a:latin typeface="Calibri" panose="020F0502020204030204" pitchFamily="34" charset="0"/>
                <a:cs typeface="Comic Sans MS"/>
              </a:rPr>
              <a:t> </a:t>
            </a:r>
            <a:r>
              <a:rPr lang="en-US" sz="2400" dirty="0" err="1">
                <a:ln/>
                <a:latin typeface="Calibri" panose="020F0502020204030204" pitchFamily="34" charset="0"/>
                <a:cs typeface="Comic Sans MS"/>
              </a:rPr>
              <a:t>proyek</a:t>
            </a:r>
            <a:r>
              <a:rPr lang="en-US" sz="2400" dirty="0">
                <a:ln/>
                <a:latin typeface="Calibri" panose="020F0502020204030204" pitchFamily="34" charset="0"/>
                <a:cs typeface="Comic Sans MS"/>
              </a:rPr>
              <a:t> </a:t>
            </a:r>
            <a:r>
              <a:rPr lang="en-US" sz="2400" dirty="0" err="1">
                <a:ln/>
                <a:latin typeface="Calibri" panose="020F0502020204030204" pitchFamily="34" charset="0"/>
                <a:cs typeface="Comic Sans MS"/>
              </a:rPr>
              <a:t>karena</a:t>
            </a:r>
            <a:r>
              <a:rPr lang="en-US" sz="2400" dirty="0">
                <a:ln/>
                <a:latin typeface="Calibri" panose="020F0502020204030204" pitchFamily="34" charset="0"/>
                <a:cs typeface="Comic Sans MS"/>
              </a:rPr>
              <a:t> </a:t>
            </a:r>
            <a:r>
              <a:rPr lang="en-US" sz="2400" dirty="0" err="1">
                <a:ln/>
                <a:latin typeface="Calibri" panose="020F0502020204030204" pitchFamily="34" charset="0"/>
                <a:cs typeface="Comic Sans MS"/>
              </a:rPr>
              <a:t>mereka</a:t>
            </a:r>
            <a:r>
              <a:rPr lang="en-US" sz="2400" dirty="0">
                <a:ln/>
                <a:latin typeface="Calibri" panose="020F0502020204030204" pitchFamily="34" charset="0"/>
                <a:cs typeface="Comic Sans MS"/>
              </a:rPr>
              <a:t> </a:t>
            </a:r>
            <a:r>
              <a:rPr lang="en-US" sz="2400" dirty="0" err="1">
                <a:ln/>
                <a:latin typeface="Calibri" panose="020F0502020204030204" pitchFamily="34" charset="0"/>
                <a:cs typeface="Comic Sans MS"/>
              </a:rPr>
              <a:t>mengembangkan</a:t>
            </a:r>
            <a:r>
              <a:rPr lang="en-US" sz="2400" dirty="0">
                <a:ln/>
                <a:latin typeface="Calibri" panose="020F0502020204030204" pitchFamily="34" charset="0"/>
                <a:cs typeface="Comic Sans MS"/>
              </a:rPr>
              <a:t> detail </a:t>
            </a:r>
            <a:r>
              <a:rPr lang="en-US" sz="2400" dirty="0" err="1">
                <a:ln/>
                <a:latin typeface="Calibri" panose="020F0502020204030204" pitchFamily="34" charset="0"/>
                <a:cs typeface="Comic Sans MS"/>
              </a:rPr>
              <a:t>tentang</a:t>
            </a:r>
            <a:r>
              <a:rPr lang="en-US" sz="2400" dirty="0">
                <a:ln/>
                <a:latin typeface="Calibri" panose="020F0502020204030204" pitchFamily="34" charset="0"/>
                <a:cs typeface="Comic Sans MS"/>
              </a:rPr>
              <a:t> </a:t>
            </a:r>
            <a:r>
              <a:rPr lang="en-US" sz="2400" dirty="0" err="1">
                <a:ln/>
                <a:latin typeface="Calibri" panose="020F0502020204030204" pitchFamily="34" charset="0"/>
                <a:cs typeface="Comic Sans MS"/>
              </a:rPr>
              <a:t>bagaimana</a:t>
            </a:r>
            <a:r>
              <a:rPr lang="en-US" sz="2400" dirty="0">
                <a:ln/>
                <a:latin typeface="Calibri" panose="020F0502020204030204" pitchFamily="34" charset="0"/>
                <a:cs typeface="Comic Sans MS"/>
              </a:rPr>
              <a:t> </a:t>
            </a:r>
            <a:r>
              <a:rPr lang="en-US" sz="2400" dirty="0" err="1">
                <a:ln/>
                <a:latin typeface="Calibri" panose="020F0502020204030204" pitchFamily="34" charset="0"/>
                <a:cs typeface="Comic Sans MS"/>
              </a:rPr>
              <a:t>mereka</a:t>
            </a:r>
            <a:r>
              <a:rPr lang="en-US" sz="2400" dirty="0">
                <a:ln/>
                <a:latin typeface="Calibri" panose="020F0502020204030204" pitchFamily="34" charset="0"/>
                <a:cs typeface="Comic Sans MS"/>
              </a:rPr>
              <a:t> </a:t>
            </a:r>
            <a:r>
              <a:rPr lang="en-US" sz="2400" dirty="0" err="1">
                <a:ln/>
                <a:latin typeface="Calibri" panose="020F0502020204030204" pitchFamily="34" charset="0"/>
                <a:cs typeface="Comic Sans MS"/>
              </a:rPr>
              <a:t>akan</a:t>
            </a:r>
            <a:r>
              <a:rPr lang="en-US" sz="2400" dirty="0">
                <a:ln/>
                <a:latin typeface="Calibri" panose="020F0502020204030204" pitchFamily="34" charset="0"/>
                <a:cs typeface="Comic Sans MS"/>
              </a:rPr>
              <a:t> </a:t>
            </a:r>
            <a:r>
              <a:rPr lang="en-US" sz="2400" dirty="0" err="1">
                <a:ln/>
                <a:latin typeface="Calibri" panose="020F0502020204030204" pitchFamily="34" charset="0"/>
                <a:cs typeface="Comic Sans MS"/>
              </a:rPr>
              <a:t>melakukan</a:t>
            </a:r>
            <a:r>
              <a:rPr lang="en-US" sz="2400" dirty="0">
                <a:ln/>
                <a:latin typeface="Calibri" panose="020F0502020204030204" pitchFamily="34" charset="0"/>
                <a:cs typeface="Comic Sans MS"/>
              </a:rPr>
              <a:t> </a:t>
            </a:r>
            <a:r>
              <a:rPr lang="en-US" sz="2400" dirty="0" err="1">
                <a:ln/>
                <a:latin typeface="Calibri" panose="020F0502020204030204" pitchFamily="34" charset="0"/>
                <a:cs typeface="Comic Sans MS"/>
              </a:rPr>
              <a:t>pekerjaan</a:t>
            </a:r>
            <a:r>
              <a:rPr lang="en-US" sz="2400" dirty="0">
                <a:ln/>
                <a:latin typeface="Calibri" panose="020F0502020204030204" pitchFamily="34" charset="0"/>
                <a:cs typeface="Comic Sans MS"/>
              </a:rPr>
              <a:t> </a:t>
            </a:r>
            <a:r>
              <a:rPr lang="en-US" sz="2400" dirty="0" err="1">
                <a:ln/>
                <a:latin typeface="Calibri" panose="020F0502020204030204" pitchFamily="34" charset="0"/>
                <a:cs typeface="Comic Sans MS"/>
              </a:rPr>
              <a:t>proyek</a:t>
            </a:r>
            <a:r>
              <a:rPr lang="en-US" sz="2400" dirty="0">
                <a:ln/>
                <a:latin typeface="Calibri" panose="020F0502020204030204" pitchFamily="34" charset="0"/>
                <a:cs typeface="Comic Sans MS"/>
              </a:rPr>
              <a:t> </a:t>
            </a:r>
            <a:r>
              <a:rPr lang="en-US" sz="2400" dirty="0" err="1">
                <a:ln/>
                <a:latin typeface="Calibri" panose="020F0502020204030204" pitchFamily="34" charset="0"/>
                <a:cs typeface="Comic Sans MS"/>
              </a:rPr>
              <a:t>untuk</a:t>
            </a:r>
            <a:r>
              <a:rPr lang="en-US" sz="2400" dirty="0">
                <a:ln/>
                <a:latin typeface="Calibri" panose="020F0502020204030204" pitchFamily="34" charset="0"/>
                <a:cs typeface="Comic Sans MS"/>
              </a:rPr>
              <a:t> </a:t>
            </a:r>
            <a:r>
              <a:rPr lang="en-US" sz="2400" dirty="0" err="1">
                <a:ln/>
                <a:latin typeface="Calibri" panose="020F0502020204030204" pitchFamily="34" charset="0"/>
                <a:cs typeface="Comic Sans MS"/>
              </a:rPr>
              <a:t>memenuhi</a:t>
            </a:r>
            <a:r>
              <a:rPr lang="en-US" sz="2400" dirty="0">
                <a:ln/>
                <a:latin typeface="Calibri" panose="020F0502020204030204" pitchFamily="34" charset="0"/>
                <a:cs typeface="Comic Sans MS"/>
              </a:rPr>
              <a:t> </a:t>
            </a:r>
            <a:r>
              <a:rPr lang="en-US" sz="2400" dirty="0" err="1">
                <a:ln/>
                <a:latin typeface="Calibri" panose="020F0502020204030204" pitchFamily="34" charset="0"/>
                <a:cs typeface="Comic Sans MS"/>
              </a:rPr>
              <a:t>komitmen</a:t>
            </a:r>
            <a:r>
              <a:rPr lang="en-US" sz="2400" dirty="0">
                <a:ln/>
                <a:latin typeface="Calibri" panose="020F0502020204030204" pitchFamily="34" charset="0"/>
                <a:cs typeface="Comic Sans MS"/>
              </a:rPr>
              <a:t> </a:t>
            </a:r>
            <a:r>
              <a:rPr lang="en-US" sz="2400" dirty="0" err="1">
                <a:ln/>
                <a:latin typeface="Calibri" panose="020F0502020204030204" pitchFamily="34" charset="0"/>
                <a:cs typeface="Comic Sans MS"/>
              </a:rPr>
              <a:t>kontrak</a:t>
            </a:r>
            <a:endParaRPr lang="en-US" sz="2400" dirty="0">
              <a:ln/>
              <a:latin typeface="Calibri" panose="020F0502020204030204" pitchFamily="34" charset="0"/>
              <a:cs typeface="Comic Sans MS"/>
            </a:endParaRPr>
          </a:p>
        </p:txBody>
      </p:sp>
    </p:spTree>
    <p:extLst>
      <p:ext uri="{BB962C8B-B14F-4D97-AF65-F5344CB8AC3E}">
        <p14:creationId xmlns:p14="http://schemas.microsoft.com/office/powerpoint/2010/main" val="3099022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bwMode="auto">
          <a:xfrm>
            <a:off x="50639" y="75561"/>
            <a:ext cx="10542334" cy="639228"/>
          </a:xfrm>
          <a:prstGeom prst="rect">
            <a:avLst/>
          </a:prstGeom>
          <a:solidFill>
            <a:srgbClr val="FFC000"/>
          </a:solidFill>
          <a:ln>
            <a:solidFill>
              <a:schemeClr val="accent2">
                <a:lumMod val="75000"/>
              </a:schemeClr>
            </a:solidFill>
          </a:ln>
          <a:extLst>
            <a:ext uri="{909E8E84-426E-40dd-AFC4-6F175D3DCCD1}">
              <a14:hiddenFill xmlns:a14="http://schemas.microsoft.com/office/drawing/2010/main" xmlns="">
                <a:solidFill>
                  <a:srgbClr val="FFFFFF"/>
                </a:solidFill>
              </a14:hiddenFill>
            </a:ext>
          </a:extLst>
        </p:spPr>
        <p:txBody>
          <a:bodyPr vert="horz" wrap="square" lIns="84406" tIns="42203" rIns="84406" bIns="42203" numCol="1" anchor="t" anchorCtr="0" compatLnSpc="1">
            <a:prstTxWarp prst="textNoShape">
              <a:avLst/>
            </a:prstTxWarp>
            <a:spAutoFit/>
          </a:bodyPr>
          <a:lstStyle>
            <a:lvl1pPr algn="ctr" rtl="0" eaLnBrk="0" fontAlgn="base" hangingPunct="0">
              <a:spcBef>
                <a:spcPct val="0"/>
              </a:spcBef>
              <a:spcAft>
                <a:spcPct val="0"/>
              </a:spcAft>
              <a:defRPr sz="4400" kern="1200">
                <a:solidFill>
                  <a:schemeClr val="tx1"/>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2pPr>
            <a:lvl3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3pPr>
            <a:lvl4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4pPr>
            <a:lvl5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algn="l" eaLnBrk="1" hangingPunct="1"/>
            <a:r>
              <a:rPr lang="en-US" sz="1662" b="1" dirty="0">
                <a:solidFill>
                  <a:prstClr val="white"/>
                </a:solidFill>
                <a:cs typeface="Century Gothic" charset="0"/>
              </a:rPr>
              <a:t> </a:t>
            </a:r>
            <a:r>
              <a:rPr lang="en-US" sz="3600" b="1" dirty="0">
                <a:effectLst>
                  <a:outerShdw blurRad="38100" dist="38100" dir="2700000" algn="tl">
                    <a:srgbClr val="000000">
                      <a:alpha val="43137"/>
                    </a:srgbClr>
                  </a:outerShdw>
                </a:effectLst>
              </a:rPr>
              <a:t>Develop Schedule</a:t>
            </a:r>
            <a:r>
              <a:rPr lang="en-US" sz="3600" b="1" dirty="0"/>
              <a:t> </a:t>
            </a:r>
            <a:r>
              <a:rPr lang="en-US" sz="3600" b="1" dirty="0">
                <a:latin typeface="+mn-lt"/>
              </a:rPr>
              <a:t>: </a:t>
            </a:r>
            <a:r>
              <a:rPr lang="en-US" sz="3600" b="1" dirty="0">
                <a:solidFill>
                  <a:srgbClr val="FF0000"/>
                </a:solidFill>
                <a:latin typeface="+mn-lt"/>
              </a:rPr>
              <a:t>INPUT</a:t>
            </a:r>
            <a:endParaRPr lang="id-ID" sz="3600" b="1" dirty="0">
              <a:solidFill>
                <a:srgbClr val="FF0000"/>
              </a:solidFill>
              <a:latin typeface="+mn-lt"/>
              <a:cs typeface="Century Gothic" charset="0"/>
            </a:endParaRPr>
          </a:p>
        </p:txBody>
      </p:sp>
      <p:pic>
        <p:nvPicPr>
          <p:cNvPr id="13" name="Picture 12"/>
          <p:cNvPicPr/>
          <p:nvPr/>
        </p:nvPicPr>
        <p:blipFill>
          <a:blip r:embed="rId2" cstate="print"/>
          <a:srcRect/>
          <a:stretch>
            <a:fillRect/>
          </a:stretch>
        </p:blipFill>
        <p:spPr bwMode="auto">
          <a:xfrm>
            <a:off x="11095630" y="75561"/>
            <a:ext cx="955343" cy="639228"/>
          </a:xfrm>
          <a:prstGeom prst="rect">
            <a:avLst/>
          </a:prstGeom>
          <a:noFill/>
          <a:ln w="9525">
            <a:noFill/>
            <a:miter lim="800000"/>
            <a:headEnd/>
            <a:tailEnd/>
          </a:ln>
        </p:spPr>
      </p:pic>
      <p:sp>
        <p:nvSpPr>
          <p:cNvPr id="16" name="object 3"/>
          <p:cNvSpPr txBox="1"/>
          <p:nvPr/>
        </p:nvSpPr>
        <p:spPr>
          <a:xfrm>
            <a:off x="3318861" y="2182819"/>
            <a:ext cx="6574248" cy="313547"/>
          </a:xfrm>
          <a:prstGeom prst="rect">
            <a:avLst/>
          </a:prstGeom>
        </p:spPr>
        <p:txBody>
          <a:bodyPr vert="horz" wrap="square" lIns="0" tIns="81915" rIns="0" bIns="0" rtlCol="0">
            <a:spAutoFit/>
          </a:bodyPr>
          <a:lstStyle/>
          <a:p>
            <a:pPr marL="9525" marR="0" lvl="0" indent="0" algn="just" defTabSz="914400" rtl="0" eaLnBrk="1" fontAlgn="auto" latinLnBrk="0" hangingPunct="1">
              <a:lnSpc>
                <a:spcPct val="100000"/>
              </a:lnSpc>
              <a:spcBef>
                <a:spcPts val="645"/>
              </a:spcBef>
              <a:spcAft>
                <a:spcPts val="0"/>
              </a:spcAft>
              <a:buClrTx/>
              <a:buSzTx/>
              <a:buFontTx/>
              <a:buNone/>
              <a:tabLst>
                <a:tab pos="266700" algn="l"/>
              </a:tabLst>
              <a:defRPr/>
            </a:pPr>
            <a:r>
              <a:rPr kumimoji="0" lang="en-US" sz="1500" b="0" i="0" u="none" strike="noStrike" kern="1200" cap="none" spc="0" normalizeH="0" baseline="0" noProof="0" dirty="0">
                <a:ln>
                  <a:noFill/>
                </a:ln>
                <a:solidFill>
                  <a:srgbClr val="675E47"/>
                </a:solidFill>
                <a:effectLst/>
                <a:uLnTx/>
                <a:uFillTx/>
                <a:latin typeface="Calibri"/>
                <a:ea typeface="+mn-ea"/>
                <a:cs typeface="Comic Sans MS"/>
              </a:rPr>
              <a:t>.</a:t>
            </a:r>
            <a:endParaRPr kumimoji="0" sz="1500" b="0" i="0" u="none" strike="noStrike" kern="1200" cap="none" spc="0" normalizeH="0" baseline="0" noProof="0" dirty="0">
              <a:ln>
                <a:noFill/>
              </a:ln>
              <a:solidFill>
                <a:srgbClr val="675E47"/>
              </a:solidFill>
              <a:effectLst/>
              <a:uLnTx/>
              <a:uFillTx/>
              <a:latin typeface="Calibri"/>
              <a:ea typeface="+mn-ea"/>
              <a:cs typeface="Comic Sans MS"/>
            </a:endParaRPr>
          </a:p>
        </p:txBody>
      </p:sp>
      <p:sp>
        <p:nvSpPr>
          <p:cNvPr id="7" name="object 2"/>
          <p:cNvSpPr txBox="1"/>
          <p:nvPr/>
        </p:nvSpPr>
        <p:spPr>
          <a:xfrm>
            <a:off x="969355" y="1130607"/>
            <a:ext cx="9623617" cy="2215991"/>
          </a:xfrm>
          <a:prstGeom prst="rect">
            <a:avLst/>
          </a:prstGeom>
          <a:solidFill>
            <a:schemeClr val="tx2">
              <a:lumMod val="20000"/>
              <a:lumOff val="80000"/>
            </a:schemeClr>
          </a:solidFill>
        </p:spPr>
        <p:txBody>
          <a:bodyPr vert="horz" wrap="square" lIns="0" tIns="0" rIns="0" bIns="0" rtlCol="0">
            <a:spAutoFit/>
          </a:bodyPr>
          <a:lstStyle/>
          <a:p>
            <a:pPr marL="9525"/>
            <a:r>
              <a:rPr sz="1600" b="1" dirty="0">
                <a:solidFill>
                  <a:srgbClr val="404040"/>
                </a:solidFill>
                <a:latin typeface="Comic Sans MS"/>
                <a:cs typeface="Comic Sans MS"/>
              </a:rPr>
              <a:t> </a:t>
            </a:r>
            <a:r>
              <a:rPr sz="2400" b="1" spc="-4" dirty="0">
                <a:solidFill>
                  <a:srgbClr val="404040"/>
                </a:solidFill>
                <a:cs typeface="Comic Sans MS"/>
              </a:rPr>
              <a:t>Enterprise Environmental</a:t>
            </a:r>
            <a:r>
              <a:rPr sz="2400" b="1" spc="8" dirty="0">
                <a:solidFill>
                  <a:srgbClr val="404040"/>
                </a:solidFill>
                <a:cs typeface="Comic Sans MS"/>
              </a:rPr>
              <a:t> </a:t>
            </a:r>
            <a:r>
              <a:rPr sz="2400" b="1" dirty="0">
                <a:solidFill>
                  <a:srgbClr val="404040"/>
                </a:solidFill>
                <a:cs typeface="Comic Sans MS"/>
              </a:rPr>
              <a:t>Factors</a:t>
            </a:r>
            <a:endParaRPr sz="2400" dirty="0">
              <a:solidFill>
                <a:srgbClr val="2F2B20"/>
              </a:solidFill>
              <a:cs typeface="Comic Sans MS"/>
            </a:endParaRPr>
          </a:p>
          <a:p>
            <a:pPr marL="298450" lvl="0" indent="-285750" algn="just">
              <a:buFont typeface="Wingdings" panose="05000000000000000000" pitchFamily="2" charset="2"/>
              <a:buChar char="§"/>
              <a:tabLst>
                <a:tab pos="355600" algn="l"/>
              </a:tabLst>
              <a:defRPr/>
            </a:pPr>
            <a:r>
              <a:rPr lang="en-GB" sz="2400" dirty="0" err="1">
                <a:solidFill>
                  <a:srgbClr val="404040"/>
                </a:solidFill>
                <a:latin typeface="Calibri" panose="020F0502020204030204" pitchFamily="34" charset="0"/>
                <a:cs typeface="Comic Sans MS"/>
              </a:rPr>
              <a:t>Faktor</a:t>
            </a:r>
            <a:r>
              <a:rPr lang="en-GB" sz="2400" dirty="0">
                <a:solidFill>
                  <a:srgbClr val="404040"/>
                </a:solidFill>
                <a:latin typeface="Calibri" panose="020F0502020204030204" pitchFamily="34" charset="0"/>
                <a:cs typeface="Comic Sans MS"/>
              </a:rPr>
              <a:t> </a:t>
            </a:r>
            <a:r>
              <a:rPr lang="en-GB" sz="2400" dirty="0" err="1">
                <a:solidFill>
                  <a:srgbClr val="404040"/>
                </a:solidFill>
                <a:latin typeface="Calibri" panose="020F0502020204030204" pitchFamily="34" charset="0"/>
                <a:cs typeface="Comic Sans MS"/>
              </a:rPr>
              <a:t>lingkungan</a:t>
            </a:r>
            <a:r>
              <a:rPr lang="en-GB" sz="2400" dirty="0">
                <a:solidFill>
                  <a:srgbClr val="404040"/>
                </a:solidFill>
                <a:latin typeface="Calibri" panose="020F0502020204030204" pitchFamily="34" charset="0"/>
                <a:cs typeface="Comic Sans MS"/>
              </a:rPr>
              <a:t> </a:t>
            </a:r>
            <a:r>
              <a:rPr lang="en-GB" sz="2400" spc="-5" dirty="0" err="1">
                <a:solidFill>
                  <a:srgbClr val="404040"/>
                </a:solidFill>
                <a:latin typeface="Calibri" panose="020F0502020204030204" pitchFamily="34" charset="0"/>
                <a:cs typeface="Comic Sans MS"/>
              </a:rPr>
              <a:t>perusahaan</a:t>
            </a:r>
            <a:r>
              <a:rPr lang="en-GB" sz="2400" spc="-5" dirty="0">
                <a:solidFill>
                  <a:srgbClr val="404040"/>
                </a:solidFill>
                <a:latin typeface="Calibri" panose="020F0502020204030204" pitchFamily="34" charset="0"/>
                <a:cs typeface="Comic Sans MS"/>
              </a:rPr>
              <a:t> </a:t>
            </a:r>
            <a:r>
              <a:rPr lang="en-GB" sz="2400" dirty="0">
                <a:solidFill>
                  <a:srgbClr val="404040"/>
                </a:solidFill>
                <a:latin typeface="Calibri" panose="020F0502020204030204" pitchFamily="34" charset="0"/>
                <a:cs typeface="Comic Sans MS"/>
              </a:rPr>
              <a:t>yang </a:t>
            </a:r>
            <a:r>
              <a:rPr lang="en-GB" sz="2400" spc="-5" dirty="0" err="1">
                <a:solidFill>
                  <a:srgbClr val="404040"/>
                </a:solidFill>
                <a:latin typeface="Calibri" panose="020F0502020204030204" pitchFamily="34" charset="0"/>
                <a:cs typeface="Comic Sans MS"/>
              </a:rPr>
              <a:t>dapat</a:t>
            </a:r>
            <a:r>
              <a:rPr lang="en-GB" sz="2400" spc="-5" dirty="0">
                <a:solidFill>
                  <a:srgbClr val="404040"/>
                </a:solidFill>
                <a:latin typeface="Calibri" panose="020F0502020204030204" pitchFamily="34" charset="0"/>
                <a:cs typeface="Comic Sans MS"/>
              </a:rPr>
              <a:t> </a:t>
            </a:r>
            <a:r>
              <a:rPr lang="en-GB" sz="2400" dirty="0" err="1">
                <a:solidFill>
                  <a:srgbClr val="404040"/>
                </a:solidFill>
                <a:latin typeface="Calibri" panose="020F0502020204030204" pitchFamily="34" charset="0"/>
                <a:cs typeface="Comic Sans MS"/>
              </a:rPr>
              <a:t>mempengaruhi</a:t>
            </a:r>
            <a:r>
              <a:rPr lang="en-GB" sz="2400" spc="-100" dirty="0">
                <a:solidFill>
                  <a:srgbClr val="404040"/>
                </a:solidFill>
                <a:latin typeface="Calibri" panose="020F0502020204030204" pitchFamily="34" charset="0"/>
                <a:cs typeface="Comic Sans MS"/>
              </a:rPr>
              <a:t> </a:t>
            </a:r>
            <a:r>
              <a:rPr lang="en-GB" sz="2400" dirty="0" err="1">
                <a:solidFill>
                  <a:srgbClr val="404040"/>
                </a:solidFill>
                <a:latin typeface="Calibri" panose="020F0502020204030204" pitchFamily="34" charset="0"/>
                <a:cs typeface="Comic Sans MS"/>
              </a:rPr>
              <a:t>perkembangan</a:t>
            </a:r>
            <a:r>
              <a:rPr lang="en-GB" sz="2400" dirty="0">
                <a:solidFill>
                  <a:srgbClr val="2F2B20"/>
                </a:solidFill>
                <a:latin typeface="Calibri" panose="020F0502020204030204" pitchFamily="34" charset="0"/>
                <a:cs typeface="Comic Sans MS"/>
              </a:rPr>
              <a:t> </a:t>
            </a:r>
            <a:r>
              <a:rPr lang="en-GB" sz="2400" dirty="0" err="1">
                <a:solidFill>
                  <a:srgbClr val="2F2B20"/>
                </a:solidFill>
                <a:latin typeface="Calibri" panose="020F0502020204030204" pitchFamily="34" charset="0"/>
                <a:cs typeface="Comic Sans MS"/>
              </a:rPr>
              <a:t>j</a:t>
            </a:r>
            <a:r>
              <a:rPr lang="en-GB" sz="2400" spc="-5" dirty="0" err="1">
                <a:solidFill>
                  <a:srgbClr val="404040"/>
                </a:solidFill>
                <a:latin typeface="Calibri" panose="020F0502020204030204" pitchFamily="34" charset="0"/>
                <a:cs typeface="Comic Sans MS"/>
              </a:rPr>
              <a:t>adwal</a:t>
            </a:r>
            <a:r>
              <a:rPr lang="en-GB" sz="2400" spc="-5" dirty="0">
                <a:solidFill>
                  <a:srgbClr val="404040"/>
                </a:solidFill>
                <a:latin typeface="Calibri" panose="020F0502020204030204" pitchFamily="34" charset="0"/>
                <a:cs typeface="Comic Sans MS"/>
              </a:rPr>
              <a:t>. </a:t>
            </a:r>
            <a:r>
              <a:rPr lang="en-GB" sz="2400" dirty="0" err="1">
                <a:solidFill>
                  <a:srgbClr val="404040"/>
                </a:solidFill>
                <a:latin typeface="Calibri" panose="020F0502020204030204" pitchFamily="34" charset="0"/>
                <a:cs typeface="Comic Sans MS"/>
              </a:rPr>
              <a:t>Perubahan</a:t>
            </a:r>
            <a:r>
              <a:rPr lang="en-GB" sz="2400" dirty="0">
                <a:solidFill>
                  <a:srgbClr val="404040"/>
                </a:solidFill>
                <a:latin typeface="Calibri" panose="020F0502020204030204" pitchFamily="34" charset="0"/>
                <a:cs typeface="Comic Sans MS"/>
              </a:rPr>
              <a:t> </a:t>
            </a:r>
            <a:r>
              <a:rPr lang="en-GB" sz="2400" spc="-5" dirty="0" err="1">
                <a:solidFill>
                  <a:srgbClr val="404040"/>
                </a:solidFill>
                <a:latin typeface="Calibri" panose="020F0502020204030204" pitchFamily="34" charset="0"/>
                <a:cs typeface="Comic Sans MS"/>
              </a:rPr>
              <a:t>lingkungan</a:t>
            </a:r>
            <a:r>
              <a:rPr lang="en-GB" sz="2400" spc="-5" dirty="0">
                <a:solidFill>
                  <a:srgbClr val="404040"/>
                </a:solidFill>
                <a:latin typeface="Calibri" panose="020F0502020204030204" pitchFamily="34" charset="0"/>
                <a:cs typeface="Comic Sans MS"/>
              </a:rPr>
              <a:t> </a:t>
            </a:r>
            <a:r>
              <a:rPr lang="en-GB" sz="2400" spc="-5" dirty="0" err="1">
                <a:solidFill>
                  <a:srgbClr val="404040"/>
                </a:solidFill>
                <a:latin typeface="Calibri" panose="020F0502020204030204" pitchFamily="34" charset="0"/>
                <a:cs typeface="Comic Sans MS"/>
              </a:rPr>
              <a:t>perusahaan</a:t>
            </a:r>
            <a:r>
              <a:rPr lang="en-GB" sz="2400" spc="-5" dirty="0">
                <a:solidFill>
                  <a:srgbClr val="404040"/>
                </a:solidFill>
                <a:latin typeface="Calibri" panose="020F0502020204030204" pitchFamily="34" charset="0"/>
                <a:cs typeface="Comic Sans MS"/>
              </a:rPr>
              <a:t> </a:t>
            </a:r>
            <a:r>
              <a:rPr lang="en-GB" sz="2400" dirty="0" err="1">
                <a:solidFill>
                  <a:srgbClr val="404040"/>
                </a:solidFill>
                <a:latin typeface="Calibri" panose="020F0502020204030204" pitchFamily="34" charset="0"/>
                <a:cs typeface="Comic Sans MS"/>
              </a:rPr>
              <a:t>pemilik</a:t>
            </a:r>
            <a:r>
              <a:rPr lang="en-GB" sz="2400" dirty="0">
                <a:solidFill>
                  <a:srgbClr val="404040"/>
                </a:solidFill>
                <a:latin typeface="Calibri" panose="020F0502020204030204" pitchFamily="34" charset="0"/>
                <a:cs typeface="Comic Sans MS"/>
              </a:rPr>
              <a:t> </a:t>
            </a:r>
            <a:r>
              <a:rPr lang="en-GB" sz="2400" spc="-5" dirty="0" err="1">
                <a:solidFill>
                  <a:srgbClr val="404040"/>
                </a:solidFill>
                <a:latin typeface="Calibri" panose="020F0502020204030204" pitchFamily="34" charset="0"/>
                <a:cs typeface="Comic Sans MS"/>
              </a:rPr>
              <a:t>proyek</a:t>
            </a:r>
            <a:r>
              <a:rPr lang="en-GB" sz="2400" spc="-5" dirty="0">
                <a:solidFill>
                  <a:srgbClr val="404040"/>
                </a:solidFill>
                <a:latin typeface="Calibri" panose="020F0502020204030204" pitchFamily="34" charset="0"/>
                <a:cs typeface="Comic Sans MS"/>
              </a:rPr>
              <a:t>, </a:t>
            </a:r>
            <a:r>
              <a:rPr lang="en-GB" sz="2400" spc="-5" dirty="0" err="1">
                <a:solidFill>
                  <a:srgbClr val="404040"/>
                </a:solidFill>
                <a:latin typeface="Calibri" panose="020F0502020204030204" pitchFamily="34" charset="0"/>
                <a:cs typeface="Comic Sans MS"/>
              </a:rPr>
              <a:t>baik</a:t>
            </a:r>
            <a:r>
              <a:rPr lang="en-GB" sz="2400" spc="65" dirty="0">
                <a:solidFill>
                  <a:srgbClr val="404040"/>
                </a:solidFill>
                <a:latin typeface="Calibri" panose="020F0502020204030204" pitchFamily="34" charset="0"/>
                <a:cs typeface="Comic Sans MS"/>
              </a:rPr>
              <a:t> </a:t>
            </a:r>
            <a:r>
              <a:rPr lang="en-GB" sz="2400" spc="-5" dirty="0" err="1">
                <a:solidFill>
                  <a:srgbClr val="404040"/>
                </a:solidFill>
                <a:latin typeface="Calibri" panose="020F0502020204030204" pitchFamily="34" charset="0"/>
                <a:cs typeface="Comic Sans MS"/>
              </a:rPr>
              <a:t>lingkungan</a:t>
            </a:r>
            <a:r>
              <a:rPr lang="en-GB" sz="2400" dirty="0">
                <a:solidFill>
                  <a:srgbClr val="2F2B20"/>
                </a:solidFill>
                <a:latin typeface="Calibri" panose="020F0502020204030204" pitchFamily="34" charset="0"/>
                <a:cs typeface="Comic Sans MS"/>
              </a:rPr>
              <a:t> </a:t>
            </a:r>
            <a:r>
              <a:rPr lang="en-GB" sz="2400" dirty="0" err="1">
                <a:solidFill>
                  <a:srgbClr val="404040"/>
                </a:solidFill>
                <a:latin typeface="Calibri" panose="020F0502020204030204" pitchFamily="34" charset="0"/>
                <a:cs typeface="Comic Sans MS"/>
              </a:rPr>
              <a:t>eksternal</a:t>
            </a:r>
            <a:r>
              <a:rPr lang="en-GB" sz="2400" dirty="0">
                <a:solidFill>
                  <a:srgbClr val="404040"/>
                </a:solidFill>
                <a:latin typeface="Calibri" panose="020F0502020204030204" pitchFamily="34" charset="0"/>
                <a:cs typeface="Comic Sans MS"/>
              </a:rPr>
              <a:t> </a:t>
            </a:r>
            <a:r>
              <a:rPr lang="en-GB" sz="2400" dirty="0" err="1">
                <a:solidFill>
                  <a:srgbClr val="404040"/>
                </a:solidFill>
                <a:latin typeface="Calibri" panose="020F0502020204030204" pitchFamily="34" charset="0"/>
                <a:cs typeface="Comic Sans MS"/>
              </a:rPr>
              <a:t>maupun</a:t>
            </a:r>
            <a:r>
              <a:rPr lang="en-GB" sz="2400" dirty="0">
                <a:solidFill>
                  <a:srgbClr val="404040"/>
                </a:solidFill>
                <a:latin typeface="Calibri" panose="020F0502020204030204" pitchFamily="34" charset="0"/>
                <a:cs typeface="Comic Sans MS"/>
              </a:rPr>
              <a:t> </a:t>
            </a:r>
            <a:r>
              <a:rPr lang="en-GB" sz="2400" spc="-5" dirty="0">
                <a:solidFill>
                  <a:srgbClr val="404040"/>
                </a:solidFill>
                <a:latin typeface="Calibri" panose="020F0502020204030204" pitchFamily="34" charset="0"/>
                <a:cs typeface="Comic Sans MS"/>
              </a:rPr>
              <a:t>internal, </a:t>
            </a:r>
            <a:r>
              <a:rPr lang="en-GB" sz="2400" spc="-5" dirty="0" err="1">
                <a:solidFill>
                  <a:srgbClr val="404040"/>
                </a:solidFill>
                <a:latin typeface="Calibri" panose="020F0502020204030204" pitchFamily="34" charset="0"/>
                <a:cs typeface="Comic Sans MS"/>
              </a:rPr>
              <a:t>dapat</a:t>
            </a:r>
            <a:r>
              <a:rPr lang="en-GB" sz="2400" spc="-5" dirty="0">
                <a:solidFill>
                  <a:srgbClr val="404040"/>
                </a:solidFill>
                <a:latin typeface="Calibri" panose="020F0502020204030204" pitchFamily="34" charset="0"/>
                <a:cs typeface="Comic Sans MS"/>
              </a:rPr>
              <a:t> </a:t>
            </a:r>
            <a:r>
              <a:rPr lang="en-GB" sz="2400" dirty="0" err="1">
                <a:solidFill>
                  <a:srgbClr val="404040"/>
                </a:solidFill>
                <a:latin typeface="Calibri" panose="020F0502020204030204" pitchFamily="34" charset="0"/>
                <a:cs typeface="Comic Sans MS"/>
              </a:rPr>
              <a:t>mengakibatkan</a:t>
            </a:r>
            <a:r>
              <a:rPr lang="en-GB" sz="2400" dirty="0">
                <a:solidFill>
                  <a:srgbClr val="404040"/>
                </a:solidFill>
                <a:latin typeface="Calibri" panose="020F0502020204030204" pitchFamily="34" charset="0"/>
                <a:cs typeface="Comic Sans MS"/>
              </a:rPr>
              <a:t> </a:t>
            </a:r>
            <a:r>
              <a:rPr lang="en-GB" sz="2400" dirty="0" err="1">
                <a:solidFill>
                  <a:srgbClr val="404040"/>
                </a:solidFill>
                <a:latin typeface="Calibri" panose="020F0502020204030204" pitchFamily="34" charset="0"/>
                <a:cs typeface="Comic Sans MS"/>
              </a:rPr>
              <a:t>munculnya</a:t>
            </a:r>
            <a:r>
              <a:rPr lang="en-GB" sz="2400" dirty="0">
                <a:solidFill>
                  <a:srgbClr val="404040"/>
                </a:solidFill>
                <a:latin typeface="Calibri" panose="020F0502020204030204" pitchFamily="34" charset="0"/>
                <a:cs typeface="Comic Sans MS"/>
              </a:rPr>
              <a:t> </a:t>
            </a:r>
            <a:r>
              <a:rPr lang="en-GB" sz="2400" dirty="0" err="1">
                <a:solidFill>
                  <a:srgbClr val="404040"/>
                </a:solidFill>
                <a:latin typeface="Calibri" panose="020F0502020204030204" pitchFamily="34" charset="0"/>
                <a:cs typeface="Comic Sans MS"/>
              </a:rPr>
              <a:t>permintaan</a:t>
            </a:r>
            <a:r>
              <a:rPr lang="en-GB" sz="2400" dirty="0">
                <a:solidFill>
                  <a:srgbClr val="404040"/>
                </a:solidFill>
                <a:latin typeface="Calibri" panose="020F0502020204030204" pitchFamily="34" charset="0"/>
                <a:cs typeface="Comic Sans MS"/>
              </a:rPr>
              <a:t> - </a:t>
            </a:r>
            <a:r>
              <a:rPr lang="en-GB" sz="2400" dirty="0" err="1">
                <a:solidFill>
                  <a:srgbClr val="404040"/>
                </a:solidFill>
                <a:latin typeface="Calibri" panose="020F0502020204030204" pitchFamily="34" charset="0"/>
                <a:cs typeface="Comic Sans MS"/>
              </a:rPr>
              <a:t>permintaan</a:t>
            </a:r>
            <a:r>
              <a:rPr lang="en-GB" sz="2400" dirty="0">
                <a:solidFill>
                  <a:srgbClr val="404040"/>
                </a:solidFill>
                <a:latin typeface="Calibri" panose="020F0502020204030204" pitchFamily="34" charset="0"/>
                <a:cs typeface="Comic Sans MS"/>
              </a:rPr>
              <a:t> </a:t>
            </a:r>
            <a:r>
              <a:rPr lang="en-GB" sz="2400" spc="-5" dirty="0" err="1">
                <a:solidFill>
                  <a:srgbClr val="404040"/>
                </a:solidFill>
                <a:latin typeface="Calibri" panose="020F0502020204030204" pitchFamily="34" charset="0"/>
                <a:cs typeface="Comic Sans MS"/>
              </a:rPr>
              <a:t>baru</a:t>
            </a:r>
            <a:r>
              <a:rPr lang="en-GB" sz="2400" spc="-5" dirty="0">
                <a:solidFill>
                  <a:srgbClr val="404040"/>
                </a:solidFill>
                <a:latin typeface="Calibri" panose="020F0502020204030204" pitchFamily="34" charset="0"/>
                <a:cs typeface="Comic Sans MS"/>
              </a:rPr>
              <a:t> </a:t>
            </a:r>
            <a:r>
              <a:rPr lang="en-GB" sz="2400" dirty="0">
                <a:solidFill>
                  <a:srgbClr val="404040"/>
                </a:solidFill>
                <a:latin typeface="Calibri" panose="020F0502020204030204" pitchFamily="34" charset="0"/>
                <a:cs typeface="Comic Sans MS"/>
              </a:rPr>
              <a:t>yang </a:t>
            </a:r>
            <a:r>
              <a:rPr lang="en-GB" sz="2400" dirty="0" err="1">
                <a:solidFill>
                  <a:srgbClr val="404040"/>
                </a:solidFill>
                <a:latin typeface="Calibri" panose="020F0502020204030204" pitchFamily="34" charset="0"/>
                <a:cs typeface="Comic Sans MS"/>
              </a:rPr>
              <a:t>secara</a:t>
            </a:r>
            <a:r>
              <a:rPr lang="en-GB" sz="2400" dirty="0">
                <a:solidFill>
                  <a:srgbClr val="404040"/>
                </a:solidFill>
                <a:latin typeface="Calibri" panose="020F0502020204030204" pitchFamily="34" charset="0"/>
                <a:cs typeface="Comic Sans MS"/>
              </a:rPr>
              <a:t> </a:t>
            </a:r>
            <a:r>
              <a:rPr lang="en-GB" sz="2400" dirty="0" err="1">
                <a:solidFill>
                  <a:srgbClr val="404040"/>
                </a:solidFill>
                <a:latin typeface="Calibri" panose="020F0502020204030204" pitchFamily="34" charset="0"/>
                <a:cs typeface="Comic Sans MS"/>
              </a:rPr>
              <a:t>langsung</a:t>
            </a:r>
            <a:r>
              <a:rPr lang="en-GB" sz="2400" dirty="0">
                <a:solidFill>
                  <a:srgbClr val="404040"/>
                </a:solidFill>
                <a:latin typeface="Calibri" panose="020F0502020204030204" pitchFamily="34" charset="0"/>
                <a:cs typeface="Comic Sans MS"/>
              </a:rPr>
              <a:t> </a:t>
            </a:r>
            <a:r>
              <a:rPr lang="en-GB" sz="2400" dirty="0" err="1">
                <a:solidFill>
                  <a:srgbClr val="404040"/>
                </a:solidFill>
                <a:latin typeface="Calibri" panose="020F0502020204030204" pitchFamily="34" charset="0"/>
                <a:cs typeface="Comic Sans MS"/>
              </a:rPr>
              <a:t>maupun</a:t>
            </a:r>
            <a:r>
              <a:rPr lang="en-GB" sz="2400" dirty="0">
                <a:solidFill>
                  <a:srgbClr val="404040"/>
                </a:solidFill>
                <a:latin typeface="Calibri" panose="020F0502020204030204" pitchFamily="34" charset="0"/>
                <a:cs typeface="Comic Sans MS"/>
              </a:rPr>
              <a:t> </a:t>
            </a:r>
            <a:r>
              <a:rPr lang="en-GB" sz="2400" spc="-5" dirty="0" err="1">
                <a:solidFill>
                  <a:srgbClr val="404040"/>
                </a:solidFill>
                <a:latin typeface="Calibri" panose="020F0502020204030204" pitchFamily="34" charset="0"/>
                <a:cs typeface="Comic Sans MS"/>
              </a:rPr>
              <a:t>tidak</a:t>
            </a:r>
            <a:r>
              <a:rPr lang="en-GB" sz="2400" spc="-5" dirty="0">
                <a:solidFill>
                  <a:srgbClr val="404040"/>
                </a:solidFill>
                <a:latin typeface="Calibri" panose="020F0502020204030204" pitchFamily="34" charset="0"/>
                <a:cs typeface="Comic Sans MS"/>
              </a:rPr>
              <a:t> </a:t>
            </a:r>
            <a:r>
              <a:rPr lang="en-GB" sz="2400" dirty="0" err="1">
                <a:solidFill>
                  <a:srgbClr val="404040"/>
                </a:solidFill>
                <a:latin typeface="Calibri" panose="020F0502020204030204" pitchFamily="34" charset="0"/>
                <a:cs typeface="Comic Sans MS"/>
              </a:rPr>
              <a:t>langsung</a:t>
            </a:r>
            <a:r>
              <a:rPr lang="en-GB" sz="2400" dirty="0">
                <a:solidFill>
                  <a:srgbClr val="404040"/>
                </a:solidFill>
                <a:latin typeface="Calibri" panose="020F0502020204030204" pitchFamily="34" charset="0"/>
                <a:cs typeface="Comic Sans MS"/>
              </a:rPr>
              <a:t> </a:t>
            </a:r>
            <a:r>
              <a:rPr lang="en-GB" sz="2400" dirty="0" err="1">
                <a:solidFill>
                  <a:srgbClr val="404040"/>
                </a:solidFill>
                <a:latin typeface="Calibri" panose="020F0502020204030204" pitchFamily="34" charset="0"/>
                <a:cs typeface="Comic Sans MS"/>
              </a:rPr>
              <a:t>akan</a:t>
            </a:r>
            <a:r>
              <a:rPr lang="en-GB" sz="2400" dirty="0">
                <a:solidFill>
                  <a:srgbClr val="404040"/>
                </a:solidFill>
                <a:latin typeface="Calibri" panose="020F0502020204030204" pitchFamily="34" charset="0"/>
                <a:cs typeface="Comic Sans MS"/>
              </a:rPr>
              <a:t>  </a:t>
            </a:r>
            <a:r>
              <a:rPr lang="en-GB" sz="2400" dirty="0" err="1">
                <a:solidFill>
                  <a:srgbClr val="404040"/>
                </a:solidFill>
                <a:latin typeface="Calibri" panose="020F0502020204030204" pitchFamily="34" charset="0"/>
                <a:cs typeface="Comic Sans MS"/>
              </a:rPr>
              <a:t>mempengaruhi</a:t>
            </a:r>
            <a:r>
              <a:rPr lang="en-GB" sz="2400" dirty="0">
                <a:solidFill>
                  <a:srgbClr val="404040"/>
                </a:solidFill>
                <a:latin typeface="Calibri" panose="020F0502020204030204" pitchFamily="34" charset="0"/>
                <a:cs typeface="Comic Sans MS"/>
              </a:rPr>
              <a:t> scope </a:t>
            </a:r>
            <a:r>
              <a:rPr lang="en-GB" sz="2400" spc="-5" dirty="0" err="1">
                <a:solidFill>
                  <a:srgbClr val="404040"/>
                </a:solidFill>
                <a:latin typeface="Calibri" panose="020F0502020204030204" pitchFamily="34" charset="0"/>
                <a:cs typeface="Comic Sans MS"/>
              </a:rPr>
              <a:t>proyek</a:t>
            </a:r>
            <a:r>
              <a:rPr lang="en-GB" sz="2400" spc="-5" dirty="0">
                <a:solidFill>
                  <a:srgbClr val="404040"/>
                </a:solidFill>
                <a:latin typeface="Calibri" panose="020F0502020204030204" pitchFamily="34" charset="0"/>
                <a:cs typeface="Comic Sans MS"/>
              </a:rPr>
              <a:t> </a:t>
            </a:r>
            <a:r>
              <a:rPr lang="en-GB" sz="2400" dirty="0">
                <a:solidFill>
                  <a:srgbClr val="404040"/>
                </a:solidFill>
                <a:latin typeface="Calibri" panose="020F0502020204030204" pitchFamily="34" charset="0"/>
                <a:cs typeface="Comic Sans MS"/>
              </a:rPr>
              <a:t>yang </a:t>
            </a:r>
            <a:r>
              <a:rPr lang="en-GB" sz="2400" spc="-5" dirty="0" err="1">
                <a:solidFill>
                  <a:srgbClr val="404040"/>
                </a:solidFill>
                <a:latin typeface="Calibri" panose="020F0502020204030204" pitchFamily="34" charset="0"/>
                <a:cs typeface="Comic Sans MS"/>
              </a:rPr>
              <a:t>telah</a:t>
            </a:r>
            <a:r>
              <a:rPr lang="en-GB" sz="2400" spc="-40" dirty="0">
                <a:solidFill>
                  <a:srgbClr val="404040"/>
                </a:solidFill>
                <a:latin typeface="Calibri" panose="020F0502020204030204" pitchFamily="34" charset="0"/>
                <a:cs typeface="Comic Sans MS"/>
              </a:rPr>
              <a:t> </a:t>
            </a:r>
            <a:r>
              <a:rPr lang="en-GB" sz="2400" spc="-5" dirty="0" err="1">
                <a:solidFill>
                  <a:srgbClr val="404040"/>
                </a:solidFill>
                <a:latin typeface="Calibri" panose="020F0502020204030204" pitchFamily="34" charset="0"/>
                <a:cs typeface="Comic Sans MS"/>
              </a:rPr>
              <a:t>direncanakan</a:t>
            </a:r>
            <a:r>
              <a:rPr lang="en-GB" sz="2400" spc="-5" dirty="0">
                <a:solidFill>
                  <a:srgbClr val="404040"/>
                </a:solidFill>
                <a:latin typeface="Calibri" panose="020F0502020204030204" pitchFamily="34" charset="0"/>
                <a:cs typeface="Comic Sans MS"/>
              </a:rPr>
              <a:t>.</a:t>
            </a:r>
            <a:endParaRPr lang="en-GB" sz="2400" dirty="0">
              <a:solidFill>
                <a:srgbClr val="2F2B20"/>
              </a:solidFill>
              <a:latin typeface="Calibri" panose="020F0502020204030204" pitchFamily="34" charset="0"/>
              <a:cs typeface="Comic Sans MS"/>
            </a:endParaRPr>
          </a:p>
        </p:txBody>
      </p:sp>
      <p:sp>
        <p:nvSpPr>
          <p:cNvPr id="8" name="object 2"/>
          <p:cNvSpPr txBox="1"/>
          <p:nvPr/>
        </p:nvSpPr>
        <p:spPr>
          <a:xfrm>
            <a:off x="969354" y="3548578"/>
            <a:ext cx="9623617" cy="2123658"/>
          </a:xfrm>
          <a:prstGeom prst="rect">
            <a:avLst/>
          </a:prstGeom>
          <a:solidFill>
            <a:schemeClr val="bg2">
              <a:lumMod val="90000"/>
            </a:schemeClr>
          </a:solidFill>
        </p:spPr>
        <p:txBody>
          <a:bodyPr vert="horz" wrap="square" lIns="0" tIns="0" rIns="0" bIns="0" rtlCol="0">
            <a:spAutoFit/>
          </a:bodyPr>
          <a:lstStyle/>
          <a:p>
            <a:pPr marL="9525"/>
            <a:r>
              <a:rPr b="1" spc="-4" dirty="0">
                <a:solidFill>
                  <a:srgbClr val="404040"/>
                </a:solidFill>
                <a:cs typeface="Comic Sans MS"/>
              </a:rPr>
              <a:t>Organizational Process</a:t>
            </a:r>
            <a:r>
              <a:rPr b="1" spc="-15" dirty="0">
                <a:solidFill>
                  <a:srgbClr val="404040"/>
                </a:solidFill>
                <a:cs typeface="Comic Sans MS"/>
              </a:rPr>
              <a:t> </a:t>
            </a:r>
            <a:r>
              <a:rPr b="1" spc="-4" dirty="0">
                <a:solidFill>
                  <a:srgbClr val="404040"/>
                </a:solidFill>
                <a:cs typeface="Comic Sans MS"/>
              </a:rPr>
              <a:t>Assets</a:t>
            </a:r>
            <a:endParaRPr dirty="0">
              <a:solidFill>
                <a:srgbClr val="2F2B20"/>
              </a:solidFill>
              <a:cs typeface="Comic Sans MS"/>
            </a:endParaRPr>
          </a:p>
          <a:p>
            <a:pPr marL="298450" lvl="0" indent="-285750" algn="just">
              <a:buFont typeface="Wingdings" panose="05000000000000000000" pitchFamily="2" charset="2"/>
              <a:buChar char="§"/>
              <a:tabLst>
                <a:tab pos="355600" algn="l"/>
              </a:tabLst>
              <a:defRPr/>
            </a:pPr>
            <a:r>
              <a:rPr lang="en-US" sz="2400" dirty="0" err="1">
                <a:solidFill>
                  <a:srgbClr val="404040"/>
                </a:solidFill>
                <a:latin typeface="Calibri" panose="020F0502020204030204" pitchFamily="34" charset="0"/>
                <a:cs typeface="Comic Sans MS"/>
              </a:rPr>
              <a:t>Berisi</a:t>
            </a:r>
            <a:r>
              <a:rPr lang="en-US" sz="2400" dirty="0">
                <a:solidFill>
                  <a:srgbClr val="404040"/>
                </a:solidFill>
                <a:latin typeface="Calibri" panose="020F0502020204030204" pitchFamily="34" charset="0"/>
                <a:cs typeface="Comic Sans MS"/>
              </a:rPr>
              <a:t> </a:t>
            </a:r>
            <a:r>
              <a:rPr lang="en-US" sz="2400" dirty="0" err="1">
                <a:solidFill>
                  <a:srgbClr val="404040"/>
                </a:solidFill>
                <a:latin typeface="Calibri" panose="020F0502020204030204" pitchFamily="34" charset="0"/>
                <a:cs typeface="Comic Sans MS"/>
              </a:rPr>
              <a:t>perencanaan</a:t>
            </a:r>
            <a:r>
              <a:rPr lang="en-US" sz="2400" dirty="0">
                <a:solidFill>
                  <a:srgbClr val="404040"/>
                </a:solidFill>
                <a:latin typeface="Calibri" panose="020F0502020204030204" pitchFamily="34" charset="0"/>
                <a:cs typeface="Comic Sans MS"/>
              </a:rPr>
              <a:t> yang </a:t>
            </a:r>
            <a:r>
              <a:rPr lang="en-US" sz="2400" spc="-5" dirty="0" err="1">
                <a:solidFill>
                  <a:srgbClr val="404040"/>
                </a:solidFill>
                <a:latin typeface="Calibri" panose="020F0502020204030204" pitchFamily="34" charset="0"/>
                <a:cs typeface="Comic Sans MS"/>
              </a:rPr>
              <a:t>berhubungan</a:t>
            </a:r>
            <a:r>
              <a:rPr lang="en-US" sz="2400" spc="-5" dirty="0">
                <a:solidFill>
                  <a:srgbClr val="404040"/>
                </a:solidFill>
                <a:latin typeface="Calibri" panose="020F0502020204030204" pitchFamily="34" charset="0"/>
                <a:cs typeface="Comic Sans MS"/>
              </a:rPr>
              <a:t> </a:t>
            </a:r>
            <a:r>
              <a:rPr lang="en-US" sz="2400" spc="-5" dirty="0" err="1">
                <a:solidFill>
                  <a:srgbClr val="404040"/>
                </a:solidFill>
                <a:latin typeface="Calibri" panose="020F0502020204030204" pitchFamily="34" charset="0"/>
                <a:cs typeface="Comic Sans MS"/>
              </a:rPr>
              <a:t>dengan</a:t>
            </a:r>
            <a:r>
              <a:rPr lang="en-US" sz="2400" spc="15" dirty="0">
                <a:solidFill>
                  <a:srgbClr val="404040"/>
                </a:solidFill>
                <a:latin typeface="Calibri" panose="020F0502020204030204" pitchFamily="34" charset="0"/>
                <a:cs typeface="Comic Sans MS"/>
              </a:rPr>
              <a:t> </a:t>
            </a:r>
            <a:r>
              <a:rPr lang="en-US" sz="2400" spc="-5" dirty="0" err="1">
                <a:solidFill>
                  <a:srgbClr val="404040"/>
                </a:solidFill>
                <a:latin typeface="Calibri" panose="020F0502020204030204" pitchFamily="34" charset="0"/>
                <a:cs typeface="Comic Sans MS"/>
              </a:rPr>
              <a:t>rencana</a:t>
            </a:r>
            <a:r>
              <a:rPr lang="en-US" sz="2400" spc="-5" dirty="0">
                <a:solidFill>
                  <a:srgbClr val="404040"/>
                </a:solidFill>
                <a:latin typeface="Calibri" panose="020F0502020204030204" pitchFamily="34" charset="0"/>
                <a:cs typeface="Comic Sans MS"/>
              </a:rPr>
              <a:t>,</a:t>
            </a:r>
            <a:r>
              <a:rPr lang="en-US" sz="2400" dirty="0">
                <a:solidFill>
                  <a:srgbClr val="2F2B20"/>
                </a:solidFill>
                <a:latin typeface="Calibri" panose="020F0502020204030204" pitchFamily="34" charset="0"/>
                <a:cs typeface="Comic Sans MS"/>
              </a:rPr>
              <a:t> </a:t>
            </a:r>
            <a:r>
              <a:rPr lang="en-US" sz="2400" dirty="0">
                <a:solidFill>
                  <a:srgbClr val="404040"/>
                </a:solidFill>
                <a:latin typeface="Calibri" panose="020F0502020204030204" pitchFamily="34" charset="0"/>
                <a:cs typeface="Comic Sans MS"/>
              </a:rPr>
              <a:t>proses, </a:t>
            </a:r>
            <a:r>
              <a:rPr lang="en-US" sz="2400" dirty="0" err="1">
                <a:solidFill>
                  <a:srgbClr val="404040"/>
                </a:solidFill>
                <a:latin typeface="Calibri" panose="020F0502020204030204" pitchFamily="34" charset="0"/>
                <a:cs typeface="Comic Sans MS"/>
              </a:rPr>
              <a:t>kebijakan</a:t>
            </a:r>
            <a:r>
              <a:rPr lang="en-US" sz="2400" dirty="0">
                <a:solidFill>
                  <a:srgbClr val="404040"/>
                </a:solidFill>
                <a:latin typeface="Calibri" panose="020F0502020204030204" pitchFamily="34" charset="0"/>
                <a:cs typeface="Comic Sans MS"/>
              </a:rPr>
              <a:t>, </a:t>
            </a:r>
            <a:r>
              <a:rPr lang="en-US" sz="2400" dirty="0" err="1">
                <a:solidFill>
                  <a:srgbClr val="404040"/>
                </a:solidFill>
                <a:latin typeface="Calibri" panose="020F0502020204030204" pitchFamily="34" charset="0"/>
                <a:cs typeface="Comic Sans MS"/>
              </a:rPr>
              <a:t>prosedur</a:t>
            </a:r>
            <a:r>
              <a:rPr lang="en-US" sz="2400" dirty="0">
                <a:solidFill>
                  <a:srgbClr val="404040"/>
                </a:solidFill>
                <a:latin typeface="Calibri" panose="020F0502020204030204" pitchFamily="34" charset="0"/>
                <a:cs typeface="Comic Sans MS"/>
              </a:rPr>
              <a:t>, </a:t>
            </a:r>
            <a:r>
              <a:rPr lang="en-US" sz="2400" dirty="0" err="1">
                <a:solidFill>
                  <a:srgbClr val="404040"/>
                </a:solidFill>
                <a:latin typeface="Calibri" panose="020F0502020204030204" pitchFamily="34" charset="0"/>
                <a:cs typeface="Comic Sans MS"/>
              </a:rPr>
              <a:t>dan</a:t>
            </a:r>
            <a:r>
              <a:rPr lang="en-US" sz="2400" dirty="0">
                <a:solidFill>
                  <a:srgbClr val="404040"/>
                </a:solidFill>
                <a:latin typeface="Calibri" panose="020F0502020204030204" pitchFamily="34" charset="0"/>
                <a:cs typeface="Comic Sans MS"/>
              </a:rPr>
              <a:t> </a:t>
            </a:r>
            <a:r>
              <a:rPr lang="en-US" sz="2400" dirty="0" err="1">
                <a:solidFill>
                  <a:srgbClr val="404040"/>
                </a:solidFill>
                <a:latin typeface="Calibri" panose="020F0502020204030204" pitchFamily="34" charset="0"/>
                <a:cs typeface="Comic Sans MS"/>
              </a:rPr>
              <a:t>pedoman</a:t>
            </a:r>
            <a:r>
              <a:rPr lang="en-US" sz="2400" dirty="0">
                <a:solidFill>
                  <a:srgbClr val="404040"/>
                </a:solidFill>
                <a:latin typeface="Calibri" panose="020F0502020204030204" pitchFamily="34" charset="0"/>
                <a:cs typeface="Comic Sans MS"/>
              </a:rPr>
              <a:t> yang </a:t>
            </a:r>
            <a:r>
              <a:rPr lang="en-US" sz="2400" dirty="0" err="1">
                <a:solidFill>
                  <a:srgbClr val="404040"/>
                </a:solidFill>
                <a:latin typeface="Calibri" panose="020F0502020204030204" pitchFamily="34" charset="0"/>
                <a:cs typeface="Comic Sans MS"/>
              </a:rPr>
              <a:t>spesifik</a:t>
            </a:r>
            <a:r>
              <a:rPr lang="en-US" sz="2400" dirty="0">
                <a:solidFill>
                  <a:srgbClr val="404040"/>
                </a:solidFill>
                <a:latin typeface="Calibri" panose="020F0502020204030204" pitchFamily="34" charset="0"/>
                <a:cs typeface="Comic Sans MS"/>
              </a:rPr>
              <a:t>.  </a:t>
            </a:r>
            <a:r>
              <a:rPr lang="en-US" sz="2400" dirty="0" err="1">
                <a:solidFill>
                  <a:srgbClr val="404040"/>
                </a:solidFill>
                <a:latin typeface="Calibri" panose="020F0502020204030204" pitchFamily="34" charset="0"/>
                <a:cs typeface="Comic Sans MS"/>
              </a:rPr>
              <a:t>Berisi</a:t>
            </a:r>
            <a:r>
              <a:rPr lang="en-US" sz="2400" dirty="0">
                <a:solidFill>
                  <a:srgbClr val="404040"/>
                </a:solidFill>
                <a:latin typeface="Calibri" panose="020F0502020204030204" pitchFamily="34" charset="0"/>
                <a:cs typeface="Comic Sans MS"/>
              </a:rPr>
              <a:t> </a:t>
            </a:r>
            <a:r>
              <a:rPr lang="en-US" sz="2400" spc="-5" dirty="0" err="1">
                <a:solidFill>
                  <a:srgbClr val="404040"/>
                </a:solidFill>
                <a:latin typeface="Calibri" panose="020F0502020204030204" pitchFamily="34" charset="0"/>
                <a:cs typeface="Comic Sans MS"/>
              </a:rPr>
              <a:t>informasi</a:t>
            </a:r>
            <a:r>
              <a:rPr lang="en-US" sz="2400" spc="-5" dirty="0">
                <a:solidFill>
                  <a:srgbClr val="404040"/>
                </a:solidFill>
                <a:latin typeface="Calibri" panose="020F0502020204030204" pitchFamily="34" charset="0"/>
                <a:cs typeface="Comic Sans MS"/>
              </a:rPr>
              <a:t> </a:t>
            </a:r>
            <a:r>
              <a:rPr lang="en-US" sz="2400" spc="-5" dirty="0" err="1">
                <a:solidFill>
                  <a:srgbClr val="404040"/>
                </a:solidFill>
                <a:latin typeface="Calibri" panose="020F0502020204030204" pitchFamily="34" charset="0"/>
                <a:cs typeface="Comic Sans MS"/>
              </a:rPr>
              <a:t>historis</a:t>
            </a:r>
            <a:r>
              <a:rPr lang="en-US" sz="2400" spc="-5" dirty="0">
                <a:solidFill>
                  <a:srgbClr val="404040"/>
                </a:solidFill>
                <a:latin typeface="Calibri" panose="020F0502020204030204" pitchFamily="34" charset="0"/>
                <a:cs typeface="Comic Sans MS"/>
              </a:rPr>
              <a:t> </a:t>
            </a:r>
            <a:r>
              <a:rPr lang="en-US" sz="2400" dirty="0" err="1">
                <a:solidFill>
                  <a:srgbClr val="404040"/>
                </a:solidFill>
                <a:latin typeface="Calibri" panose="020F0502020204030204" pitchFamily="34" charset="0"/>
                <a:cs typeface="Comic Sans MS"/>
              </a:rPr>
              <a:t>mengenai</a:t>
            </a:r>
            <a:r>
              <a:rPr lang="en-US" sz="2400" dirty="0">
                <a:solidFill>
                  <a:srgbClr val="404040"/>
                </a:solidFill>
                <a:latin typeface="Calibri" panose="020F0502020204030204" pitchFamily="34" charset="0"/>
                <a:cs typeface="Comic Sans MS"/>
              </a:rPr>
              <a:t> </a:t>
            </a:r>
            <a:r>
              <a:rPr lang="en-US" sz="2400" spc="-5" dirty="0" err="1">
                <a:solidFill>
                  <a:srgbClr val="404040"/>
                </a:solidFill>
                <a:latin typeface="Calibri" panose="020F0502020204030204" pitchFamily="34" charset="0"/>
                <a:cs typeface="Comic Sans MS"/>
              </a:rPr>
              <a:t>daftar</a:t>
            </a:r>
            <a:r>
              <a:rPr lang="en-US" sz="2400" spc="-5" dirty="0">
                <a:solidFill>
                  <a:srgbClr val="404040"/>
                </a:solidFill>
                <a:latin typeface="Calibri" panose="020F0502020204030204" pitchFamily="34" charset="0"/>
                <a:cs typeface="Comic Sans MS"/>
              </a:rPr>
              <a:t> </a:t>
            </a:r>
            <a:r>
              <a:rPr lang="en-US" sz="2400" dirty="0" err="1">
                <a:solidFill>
                  <a:srgbClr val="404040"/>
                </a:solidFill>
                <a:latin typeface="Calibri" panose="020F0502020204030204" pitchFamily="34" charset="0"/>
                <a:cs typeface="Comic Sans MS"/>
              </a:rPr>
              <a:t>kegiatan</a:t>
            </a:r>
            <a:r>
              <a:rPr lang="en-US" sz="2400" dirty="0">
                <a:solidFill>
                  <a:srgbClr val="404040"/>
                </a:solidFill>
                <a:latin typeface="Calibri" panose="020F0502020204030204" pitchFamily="34" charset="0"/>
                <a:cs typeface="Comic Sans MS"/>
              </a:rPr>
              <a:t> yang  </a:t>
            </a:r>
            <a:r>
              <a:rPr lang="en-US" sz="2400" spc="-5" dirty="0" err="1">
                <a:solidFill>
                  <a:srgbClr val="404040"/>
                </a:solidFill>
                <a:latin typeface="Calibri" panose="020F0502020204030204" pitchFamily="34" charset="0"/>
                <a:cs typeface="Comic Sans MS"/>
              </a:rPr>
              <a:t>digunakan</a:t>
            </a:r>
            <a:r>
              <a:rPr lang="en-US" sz="2400" spc="-5" dirty="0">
                <a:solidFill>
                  <a:srgbClr val="404040"/>
                </a:solidFill>
                <a:latin typeface="Calibri" panose="020F0502020204030204" pitchFamily="34" charset="0"/>
                <a:cs typeface="Comic Sans MS"/>
              </a:rPr>
              <a:t> </a:t>
            </a:r>
            <a:r>
              <a:rPr lang="en-US" sz="2400" dirty="0" err="1">
                <a:solidFill>
                  <a:srgbClr val="404040"/>
                </a:solidFill>
                <a:latin typeface="Calibri" panose="020F0502020204030204" pitchFamily="34" charset="0"/>
                <a:cs typeface="Comic Sans MS"/>
              </a:rPr>
              <a:t>oleh</a:t>
            </a:r>
            <a:r>
              <a:rPr lang="en-US" sz="2400" dirty="0">
                <a:solidFill>
                  <a:srgbClr val="404040"/>
                </a:solidFill>
                <a:latin typeface="Calibri" panose="020F0502020204030204" pitchFamily="34" charset="0"/>
                <a:cs typeface="Comic Sans MS"/>
              </a:rPr>
              <a:t> </a:t>
            </a:r>
            <a:r>
              <a:rPr lang="en-US" sz="2400" dirty="0" err="1">
                <a:solidFill>
                  <a:srgbClr val="404040"/>
                </a:solidFill>
                <a:latin typeface="Calibri" panose="020F0502020204030204" pitchFamily="34" charset="0"/>
                <a:cs typeface="Comic Sans MS"/>
              </a:rPr>
              <a:t>sebelumnya</a:t>
            </a:r>
            <a:r>
              <a:rPr lang="en-US" sz="2400" dirty="0">
                <a:solidFill>
                  <a:srgbClr val="404040"/>
                </a:solidFill>
                <a:latin typeface="Calibri" panose="020F0502020204030204" pitchFamily="34" charset="0"/>
                <a:cs typeface="Comic Sans MS"/>
              </a:rPr>
              <a:t> </a:t>
            </a:r>
            <a:r>
              <a:rPr lang="en-US" sz="2400" dirty="0" err="1">
                <a:solidFill>
                  <a:srgbClr val="404040"/>
                </a:solidFill>
                <a:latin typeface="Calibri" panose="020F0502020204030204" pitchFamily="34" charset="0"/>
                <a:cs typeface="Comic Sans MS"/>
              </a:rPr>
              <a:t>proyek</a:t>
            </a:r>
            <a:r>
              <a:rPr lang="en-US" sz="2400" dirty="0">
                <a:solidFill>
                  <a:srgbClr val="404040"/>
                </a:solidFill>
                <a:latin typeface="Calibri" panose="020F0502020204030204" pitchFamily="34" charset="0"/>
                <a:cs typeface="Comic Sans MS"/>
              </a:rPr>
              <a:t> </a:t>
            </a:r>
            <a:r>
              <a:rPr lang="en-US" sz="2400" dirty="0" err="1">
                <a:solidFill>
                  <a:srgbClr val="404040"/>
                </a:solidFill>
                <a:latin typeface="Calibri" panose="020F0502020204030204" pitchFamily="34" charset="0"/>
                <a:cs typeface="Comic Sans MS"/>
              </a:rPr>
              <a:t>serupa</a:t>
            </a:r>
            <a:r>
              <a:rPr lang="en-US" sz="2400" dirty="0">
                <a:solidFill>
                  <a:srgbClr val="404040"/>
                </a:solidFill>
                <a:latin typeface="Calibri" panose="020F0502020204030204" pitchFamily="34" charset="0"/>
                <a:cs typeface="Comic Sans MS"/>
              </a:rPr>
              <a:t>. </a:t>
            </a:r>
            <a:r>
              <a:rPr lang="en-US" sz="2400" spc="-5" dirty="0" err="1">
                <a:solidFill>
                  <a:srgbClr val="404040"/>
                </a:solidFill>
                <a:latin typeface="Calibri" panose="020F0502020204030204" pitchFamily="34" charset="0"/>
                <a:cs typeface="Comic Sans MS"/>
              </a:rPr>
              <a:t>Informasi</a:t>
            </a:r>
            <a:r>
              <a:rPr lang="en-US" sz="2400" spc="-5" dirty="0">
                <a:solidFill>
                  <a:srgbClr val="404040"/>
                </a:solidFill>
                <a:latin typeface="Calibri" panose="020F0502020204030204" pitchFamily="34" charset="0"/>
                <a:cs typeface="Comic Sans MS"/>
              </a:rPr>
              <a:t> </a:t>
            </a:r>
            <a:r>
              <a:rPr lang="en-US" sz="2400" dirty="0">
                <a:solidFill>
                  <a:srgbClr val="404040"/>
                </a:solidFill>
                <a:latin typeface="Calibri" panose="020F0502020204030204" pitchFamily="34" charset="0"/>
                <a:cs typeface="Comic Sans MS"/>
              </a:rPr>
              <a:t>yang  </a:t>
            </a:r>
            <a:r>
              <a:rPr lang="en-US" sz="2400" spc="-5" dirty="0" err="1">
                <a:solidFill>
                  <a:srgbClr val="404040"/>
                </a:solidFill>
                <a:latin typeface="Calibri" panose="020F0502020204030204" pitchFamily="34" charset="0"/>
                <a:cs typeface="Comic Sans MS"/>
              </a:rPr>
              <a:t>dapat</a:t>
            </a:r>
            <a:r>
              <a:rPr lang="en-US" sz="2400" spc="-5" dirty="0">
                <a:solidFill>
                  <a:srgbClr val="404040"/>
                </a:solidFill>
                <a:latin typeface="Calibri" panose="020F0502020204030204" pitchFamily="34" charset="0"/>
                <a:cs typeface="Comic Sans MS"/>
              </a:rPr>
              <a:t> </a:t>
            </a:r>
            <a:r>
              <a:rPr lang="en-US" sz="2400" spc="-5" dirty="0" err="1">
                <a:solidFill>
                  <a:srgbClr val="404040"/>
                </a:solidFill>
                <a:latin typeface="Calibri" panose="020F0502020204030204" pitchFamily="34" charset="0"/>
                <a:cs typeface="Comic Sans MS"/>
              </a:rPr>
              <a:t>memberikan</a:t>
            </a:r>
            <a:r>
              <a:rPr lang="en-US" sz="2400" spc="-5" dirty="0">
                <a:solidFill>
                  <a:srgbClr val="404040"/>
                </a:solidFill>
                <a:latin typeface="Calibri" panose="020F0502020204030204" pitchFamily="34" charset="0"/>
                <a:cs typeface="Comic Sans MS"/>
              </a:rPr>
              <a:t>, </a:t>
            </a:r>
            <a:r>
              <a:rPr lang="en-US" sz="2400" spc="-5" dirty="0" err="1">
                <a:solidFill>
                  <a:srgbClr val="404040"/>
                </a:solidFill>
                <a:latin typeface="Calibri" panose="020F0502020204030204" pitchFamily="34" charset="0"/>
                <a:cs typeface="Comic Sans MS"/>
              </a:rPr>
              <a:t>baik</a:t>
            </a:r>
            <a:r>
              <a:rPr lang="en-US" sz="2400" spc="-5" dirty="0">
                <a:solidFill>
                  <a:srgbClr val="404040"/>
                </a:solidFill>
                <a:latin typeface="Calibri" panose="020F0502020204030204" pitchFamily="34" charset="0"/>
                <a:cs typeface="Comic Sans MS"/>
              </a:rPr>
              <a:t> </a:t>
            </a:r>
            <a:r>
              <a:rPr lang="en-US" sz="2400" dirty="0" err="1">
                <a:solidFill>
                  <a:srgbClr val="404040"/>
                </a:solidFill>
                <a:latin typeface="Calibri" panose="020F0502020204030204" pitchFamily="34" charset="0"/>
                <a:cs typeface="Comic Sans MS"/>
              </a:rPr>
              <a:t>keputusan</a:t>
            </a:r>
            <a:r>
              <a:rPr lang="en-US" sz="2400" dirty="0">
                <a:solidFill>
                  <a:srgbClr val="404040"/>
                </a:solidFill>
                <a:latin typeface="Calibri" panose="020F0502020204030204" pitchFamily="34" charset="0"/>
                <a:cs typeface="Comic Sans MS"/>
              </a:rPr>
              <a:t> </a:t>
            </a:r>
            <a:r>
              <a:rPr lang="en-US" sz="2400" spc="-5" dirty="0" err="1">
                <a:solidFill>
                  <a:srgbClr val="404040"/>
                </a:solidFill>
                <a:latin typeface="Calibri" panose="020F0502020204030204" pitchFamily="34" charset="0"/>
                <a:cs typeface="Comic Sans MS"/>
              </a:rPr>
              <a:t>dan</a:t>
            </a:r>
            <a:r>
              <a:rPr lang="en-US" sz="2400" spc="-5" dirty="0">
                <a:solidFill>
                  <a:srgbClr val="404040"/>
                </a:solidFill>
                <a:latin typeface="Calibri" panose="020F0502020204030204" pitchFamily="34" charset="0"/>
                <a:cs typeface="Comic Sans MS"/>
              </a:rPr>
              <a:t> </a:t>
            </a:r>
            <a:r>
              <a:rPr lang="en-US" sz="2400" dirty="0" err="1">
                <a:solidFill>
                  <a:srgbClr val="404040"/>
                </a:solidFill>
                <a:latin typeface="Calibri" panose="020F0502020204030204" pitchFamily="34" charset="0"/>
                <a:cs typeface="Comic Sans MS"/>
              </a:rPr>
              <a:t>hasil</a:t>
            </a:r>
            <a:r>
              <a:rPr lang="en-US" sz="2400" dirty="0">
                <a:solidFill>
                  <a:srgbClr val="404040"/>
                </a:solidFill>
                <a:latin typeface="Calibri" panose="020F0502020204030204" pitchFamily="34" charset="0"/>
                <a:cs typeface="Comic Sans MS"/>
              </a:rPr>
              <a:t> </a:t>
            </a:r>
            <a:r>
              <a:rPr lang="en-US" sz="2400" spc="-5" dirty="0" err="1">
                <a:solidFill>
                  <a:srgbClr val="404040"/>
                </a:solidFill>
                <a:latin typeface="Calibri" panose="020F0502020204030204" pitchFamily="34" charset="0"/>
                <a:cs typeface="Comic Sans MS"/>
              </a:rPr>
              <a:t>berdasarkan</a:t>
            </a:r>
            <a:r>
              <a:rPr lang="en-US" sz="2400" spc="-5" dirty="0">
                <a:solidFill>
                  <a:srgbClr val="404040"/>
                </a:solidFill>
                <a:latin typeface="Calibri" panose="020F0502020204030204" pitchFamily="34" charset="0"/>
                <a:cs typeface="Comic Sans MS"/>
              </a:rPr>
              <a:t>  </a:t>
            </a:r>
            <a:r>
              <a:rPr lang="en-US" sz="2400" dirty="0" err="1">
                <a:solidFill>
                  <a:srgbClr val="404040"/>
                </a:solidFill>
                <a:latin typeface="Calibri" panose="020F0502020204030204" pitchFamily="34" charset="0"/>
                <a:cs typeface="Comic Sans MS"/>
              </a:rPr>
              <a:t>proyek</a:t>
            </a:r>
            <a:r>
              <a:rPr lang="en-US" sz="2400" dirty="0">
                <a:solidFill>
                  <a:srgbClr val="404040"/>
                </a:solidFill>
                <a:latin typeface="Calibri" panose="020F0502020204030204" pitchFamily="34" charset="0"/>
                <a:cs typeface="Comic Sans MS"/>
              </a:rPr>
              <a:t> </a:t>
            </a:r>
            <a:r>
              <a:rPr lang="en-US" sz="2400" dirty="0" err="1">
                <a:solidFill>
                  <a:srgbClr val="404040"/>
                </a:solidFill>
                <a:latin typeface="Calibri" panose="020F0502020204030204" pitchFamily="34" charset="0"/>
                <a:cs typeface="Comic Sans MS"/>
              </a:rPr>
              <a:t>serupa</a:t>
            </a:r>
            <a:r>
              <a:rPr lang="en-US" sz="2400" spc="-60" dirty="0">
                <a:solidFill>
                  <a:srgbClr val="404040"/>
                </a:solidFill>
                <a:latin typeface="Calibri" panose="020F0502020204030204" pitchFamily="34" charset="0"/>
                <a:cs typeface="Comic Sans MS"/>
              </a:rPr>
              <a:t> </a:t>
            </a:r>
            <a:r>
              <a:rPr lang="en-US" sz="2400" dirty="0" err="1">
                <a:solidFill>
                  <a:srgbClr val="404040"/>
                </a:solidFill>
                <a:latin typeface="Calibri" panose="020F0502020204030204" pitchFamily="34" charset="0"/>
                <a:cs typeface="Comic Sans MS"/>
              </a:rPr>
              <a:t>sebelumnya</a:t>
            </a:r>
            <a:r>
              <a:rPr lang="en-US" sz="2400" dirty="0">
                <a:solidFill>
                  <a:srgbClr val="404040"/>
                </a:solidFill>
                <a:latin typeface="Calibri" panose="020F0502020204030204" pitchFamily="34" charset="0"/>
                <a:cs typeface="Comic Sans MS"/>
              </a:rPr>
              <a:t>.</a:t>
            </a:r>
            <a:endParaRPr lang="en-US" sz="2400" dirty="0">
              <a:solidFill>
                <a:srgbClr val="2F2B20"/>
              </a:solidFill>
              <a:latin typeface="Calibri" panose="020F0502020204030204" pitchFamily="34" charset="0"/>
              <a:cs typeface="Comic Sans MS"/>
            </a:endParaRPr>
          </a:p>
        </p:txBody>
      </p:sp>
    </p:spTree>
    <p:extLst>
      <p:ext uri="{BB962C8B-B14F-4D97-AF65-F5344CB8AC3E}">
        <p14:creationId xmlns:p14="http://schemas.microsoft.com/office/powerpoint/2010/main" val="203827011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bwMode="auto">
          <a:xfrm>
            <a:off x="50639" y="75561"/>
            <a:ext cx="10542334" cy="639228"/>
          </a:xfrm>
          <a:prstGeom prst="rect">
            <a:avLst/>
          </a:prstGeom>
          <a:solidFill>
            <a:srgbClr val="FFC000"/>
          </a:solidFill>
          <a:ln>
            <a:solidFill>
              <a:schemeClr val="accent2">
                <a:lumMod val="75000"/>
              </a:schemeClr>
            </a:solidFill>
          </a:ln>
          <a:extLst>
            <a:ext uri="{909E8E84-426E-40dd-AFC4-6F175D3DCCD1}">
              <a14:hiddenFill xmlns:a14="http://schemas.microsoft.com/office/drawing/2010/main" xmlns="">
                <a:solidFill>
                  <a:srgbClr val="FFFFFF"/>
                </a:solidFill>
              </a14:hiddenFill>
            </a:ext>
          </a:extLst>
        </p:spPr>
        <p:txBody>
          <a:bodyPr vert="horz" wrap="square" lIns="84406" tIns="42203" rIns="84406" bIns="42203" numCol="1" anchor="t" anchorCtr="0" compatLnSpc="1">
            <a:prstTxWarp prst="textNoShape">
              <a:avLst/>
            </a:prstTxWarp>
            <a:spAutoFit/>
          </a:bodyPr>
          <a:lstStyle>
            <a:lvl1pPr algn="ctr" rtl="0" eaLnBrk="0" fontAlgn="base" hangingPunct="0">
              <a:spcBef>
                <a:spcPct val="0"/>
              </a:spcBef>
              <a:spcAft>
                <a:spcPct val="0"/>
              </a:spcAft>
              <a:defRPr sz="4400" kern="1200">
                <a:solidFill>
                  <a:schemeClr val="tx1"/>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2pPr>
            <a:lvl3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3pPr>
            <a:lvl4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4pPr>
            <a:lvl5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algn="l" eaLnBrk="1" hangingPunct="1"/>
            <a:r>
              <a:rPr lang="en-US" sz="3600" b="1" dirty="0">
                <a:effectLst>
                  <a:outerShdw blurRad="38100" dist="38100" dir="2700000" algn="tl">
                    <a:srgbClr val="000000">
                      <a:alpha val="43137"/>
                    </a:srgbClr>
                  </a:outerShdw>
                </a:effectLst>
              </a:rPr>
              <a:t>Develop Schedule</a:t>
            </a:r>
            <a:r>
              <a:rPr lang="en-US" sz="3600" b="1" dirty="0"/>
              <a:t> </a:t>
            </a:r>
            <a:r>
              <a:rPr lang="en-US" sz="3600" b="1" dirty="0">
                <a:effectLst>
                  <a:outerShdw blurRad="38100" dist="38100" dir="2700000" algn="tl">
                    <a:srgbClr val="000000">
                      <a:alpha val="43137"/>
                    </a:srgbClr>
                  </a:outerShdw>
                </a:effectLst>
              </a:rPr>
              <a:t>: </a:t>
            </a:r>
            <a:r>
              <a:rPr lang="en-US" sz="3600" b="1" dirty="0">
                <a:solidFill>
                  <a:srgbClr val="FF0000"/>
                </a:solidFill>
                <a:effectLst>
                  <a:outerShdw blurRad="38100" dist="38100" dir="2700000" algn="tl">
                    <a:srgbClr val="000000">
                      <a:alpha val="43137"/>
                    </a:srgbClr>
                  </a:outerShdw>
                </a:effectLst>
              </a:rPr>
              <a:t>Tools &amp; Techniques</a:t>
            </a:r>
          </a:p>
        </p:txBody>
      </p:sp>
      <p:pic>
        <p:nvPicPr>
          <p:cNvPr id="13" name="Picture 12"/>
          <p:cNvPicPr/>
          <p:nvPr/>
        </p:nvPicPr>
        <p:blipFill>
          <a:blip r:embed="rId2" cstate="print"/>
          <a:srcRect/>
          <a:stretch>
            <a:fillRect/>
          </a:stretch>
        </p:blipFill>
        <p:spPr bwMode="auto">
          <a:xfrm>
            <a:off x="10754436" y="75561"/>
            <a:ext cx="1300214" cy="1193681"/>
          </a:xfrm>
          <a:prstGeom prst="rect">
            <a:avLst/>
          </a:prstGeom>
          <a:noFill/>
          <a:ln w="9525">
            <a:noFill/>
            <a:miter lim="800000"/>
            <a:headEnd/>
            <a:tailEnd/>
          </a:ln>
        </p:spPr>
      </p:pic>
      <p:graphicFrame>
        <p:nvGraphicFramePr>
          <p:cNvPr id="5" name="Diagram 4"/>
          <p:cNvGraphicFramePr/>
          <p:nvPr>
            <p:extLst>
              <p:ext uri="{D42A27DB-BD31-4B8C-83A1-F6EECF244321}">
                <p14:modId xmlns:p14="http://schemas.microsoft.com/office/powerpoint/2010/main" val="558830156"/>
              </p:ext>
            </p:extLst>
          </p:nvPr>
        </p:nvGraphicFramePr>
        <p:xfrm>
          <a:off x="671051" y="914401"/>
          <a:ext cx="9921922" cy="569111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32031410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project-management-a-managerial-approach-7th-ed.pdf - Adobe Acrobat Reader DC"/>
          <p:cNvPicPr>
            <a:picLocks noGrp="1" noChangeAspect="1"/>
          </p:cNvPicPr>
          <p:nvPr>
            <p:ph idx="1"/>
          </p:nvPr>
        </p:nvPicPr>
        <p:blipFill rotWithShape="1">
          <a:blip r:embed="rId2">
            <a:extLst>
              <a:ext uri="{28A0092B-C50C-407E-A947-70E740481C1C}">
                <a14:useLocalDpi xmlns:a14="http://schemas.microsoft.com/office/drawing/2010/main" val="0"/>
              </a:ext>
            </a:extLst>
          </a:blip>
          <a:srcRect l="23000" t="39784" r="35000" b="15636"/>
          <a:stretch/>
        </p:blipFill>
        <p:spPr>
          <a:xfrm>
            <a:off x="2057400" y="1219200"/>
            <a:ext cx="7467600" cy="4800600"/>
          </a:xfrm>
        </p:spPr>
      </p:pic>
      <p:pic>
        <p:nvPicPr>
          <p:cNvPr id="3" name="Picture 2" descr="E:\other\TU-logo-primer-memusat.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982200" y="5410201"/>
            <a:ext cx="685800" cy="8052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157587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project-management-a-managerial-approach-7th-ed.pdf - Adobe Acrobat Reader DC"/>
          <p:cNvPicPr>
            <a:picLocks noGrp="1" noChangeAspect="1"/>
          </p:cNvPicPr>
          <p:nvPr>
            <p:ph idx="1"/>
          </p:nvPr>
        </p:nvPicPr>
        <p:blipFill rotWithShape="1">
          <a:blip r:embed="rId2">
            <a:extLst>
              <a:ext uri="{28A0092B-C50C-407E-A947-70E740481C1C}">
                <a14:useLocalDpi xmlns:a14="http://schemas.microsoft.com/office/drawing/2010/main" val="0"/>
              </a:ext>
            </a:extLst>
          </a:blip>
          <a:srcRect l="24000" t="39784" r="32001" b="11921"/>
          <a:stretch/>
        </p:blipFill>
        <p:spPr>
          <a:xfrm>
            <a:off x="1981200" y="1066800"/>
            <a:ext cx="7848600" cy="5181600"/>
          </a:xfrm>
        </p:spPr>
      </p:pic>
      <p:pic>
        <p:nvPicPr>
          <p:cNvPr id="3" name="Picture 2" descr="E:\other\TU-logo-primer-memusat.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982200" y="5410201"/>
            <a:ext cx="685800" cy="8052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283306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b="1" dirty="0"/>
              <a:t>LINTASAN KRITIS &amp; FLOAT / SLACK</a:t>
            </a:r>
            <a:endParaRPr lang="en-GB" sz="3200" b="1" dirty="0"/>
          </a:p>
        </p:txBody>
      </p:sp>
      <p:sp>
        <p:nvSpPr>
          <p:cNvPr id="3" name="Content Placeholder 2"/>
          <p:cNvSpPr>
            <a:spLocks noGrp="1"/>
          </p:cNvSpPr>
          <p:nvPr>
            <p:ph idx="1"/>
          </p:nvPr>
        </p:nvSpPr>
        <p:spPr>
          <a:xfrm>
            <a:off x="1828800" y="1600200"/>
            <a:ext cx="7772400" cy="4800600"/>
          </a:xfrm>
        </p:spPr>
        <p:txBody>
          <a:bodyPr>
            <a:normAutofit/>
          </a:bodyPr>
          <a:lstStyle/>
          <a:p>
            <a:r>
              <a:rPr lang="en-US" dirty="0" err="1"/>
              <a:t>Aktifitas</a:t>
            </a:r>
            <a:r>
              <a:rPr lang="en-US" dirty="0"/>
              <a:t> </a:t>
            </a:r>
            <a:r>
              <a:rPr lang="en-US" dirty="0" err="1"/>
              <a:t>kritis</a:t>
            </a:r>
            <a:r>
              <a:rPr lang="en-US" dirty="0"/>
              <a:t> : LS = ES</a:t>
            </a:r>
          </a:p>
          <a:p>
            <a:r>
              <a:rPr lang="en-US" dirty="0" err="1"/>
              <a:t>Aktifitas</a:t>
            </a:r>
            <a:r>
              <a:rPr lang="en-US" dirty="0"/>
              <a:t> </a:t>
            </a:r>
            <a:r>
              <a:rPr lang="en-US" dirty="0" err="1"/>
              <a:t>kritis</a:t>
            </a:r>
            <a:r>
              <a:rPr lang="en-US" dirty="0"/>
              <a:t> : a, d, j</a:t>
            </a:r>
          </a:p>
          <a:p>
            <a:r>
              <a:rPr lang="en-US" dirty="0" err="1"/>
              <a:t>Aktifitas</a:t>
            </a:r>
            <a:r>
              <a:rPr lang="en-US" dirty="0"/>
              <a:t> </a:t>
            </a:r>
            <a:r>
              <a:rPr lang="en-US" dirty="0" err="1"/>
              <a:t>kritis</a:t>
            </a:r>
            <a:r>
              <a:rPr lang="en-US" dirty="0"/>
              <a:t> </a:t>
            </a:r>
            <a:r>
              <a:rPr lang="en-US" dirty="0" err="1"/>
              <a:t>membentuk</a:t>
            </a:r>
            <a:r>
              <a:rPr lang="en-US" dirty="0"/>
              <a:t> </a:t>
            </a:r>
            <a:r>
              <a:rPr lang="en-US" dirty="0" err="1"/>
              <a:t>lintasan</a:t>
            </a:r>
            <a:r>
              <a:rPr lang="en-US" dirty="0"/>
              <a:t> </a:t>
            </a:r>
            <a:r>
              <a:rPr lang="en-US" dirty="0" err="1"/>
              <a:t>kritis</a:t>
            </a:r>
            <a:r>
              <a:rPr lang="en-US" dirty="0"/>
              <a:t>, </a:t>
            </a:r>
            <a:r>
              <a:rPr lang="en-US" dirty="0" err="1"/>
              <a:t>dengan</a:t>
            </a:r>
            <a:r>
              <a:rPr lang="en-US" dirty="0"/>
              <a:t> total </a:t>
            </a:r>
            <a:r>
              <a:rPr lang="en-US" dirty="0" err="1"/>
              <a:t>waktu</a:t>
            </a:r>
            <a:r>
              <a:rPr lang="en-US" dirty="0"/>
              <a:t> 43</a:t>
            </a:r>
          </a:p>
          <a:p>
            <a:r>
              <a:rPr lang="en-US" dirty="0" err="1"/>
              <a:t>Aktifitas</a:t>
            </a:r>
            <a:r>
              <a:rPr lang="en-US" dirty="0"/>
              <a:t> </a:t>
            </a:r>
            <a:r>
              <a:rPr lang="en-US" dirty="0" err="1"/>
              <a:t>kritis</a:t>
            </a:r>
            <a:r>
              <a:rPr lang="en-US" dirty="0"/>
              <a:t> </a:t>
            </a:r>
            <a:r>
              <a:rPr lang="en-US" dirty="0" err="1"/>
              <a:t>tidak</a:t>
            </a:r>
            <a:r>
              <a:rPr lang="en-US" dirty="0"/>
              <a:t> </a:t>
            </a:r>
            <a:r>
              <a:rPr lang="en-US" dirty="0" err="1"/>
              <a:t>dapat</a:t>
            </a:r>
            <a:r>
              <a:rPr lang="en-US" dirty="0"/>
              <a:t> delay.</a:t>
            </a:r>
            <a:r>
              <a:rPr lang="en-GB" dirty="0"/>
              <a:t> </a:t>
            </a:r>
            <a:r>
              <a:rPr lang="en-GB" dirty="0" err="1"/>
              <a:t>Kalau</a:t>
            </a:r>
            <a:r>
              <a:rPr lang="en-GB" dirty="0"/>
              <a:t> delay </a:t>
            </a:r>
            <a:r>
              <a:rPr lang="en-GB" dirty="0" err="1"/>
              <a:t>proyek</a:t>
            </a:r>
            <a:r>
              <a:rPr lang="en-GB" dirty="0"/>
              <a:t> </a:t>
            </a:r>
            <a:r>
              <a:rPr lang="en-GB" dirty="0" err="1"/>
              <a:t>menjadi</a:t>
            </a:r>
            <a:r>
              <a:rPr lang="en-GB" dirty="0"/>
              <a:t> </a:t>
            </a:r>
            <a:r>
              <a:rPr lang="en-GB" dirty="0" err="1"/>
              <a:t>terlambat</a:t>
            </a:r>
            <a:endParaRPr lang="en-US" dirty="0"/>
          </a:p>
          <a:p>
            <a:r>
              <a:rPr lang="en-US" dirty="0"/>
              <a:t>Slack Time : LS – ES </a:t>
            </a:r>
            <a:r>
              <a:rPr lang="en-US" dirty="0" err="1"/>
              <a:t>atau</a:t>
            </a:r>
            <a:r>
              <a:rPr lang="en-US" dirty="0"/>
              <a:t> LF – EF </a:t>
            </a:r>
          </a:p>
        </p:txBody>
      </p:sp>
      <p:pic>
        <p:nvPicPr>
          <p:cNvPr id="4" name="Picture 3" descr="E:\other\TU-logo-primer-memusat.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982200" y="5410201"/>
            <a:ext cx="685800" cy="8052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25626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cstate="print">
            <a:extLst>
              <a:ext uri="{28A0092B-C50C-407E-A947-70E740481C1C}">
                <a14:useLocalDpi xmlns:a14="http://schemas.microsoft.com/office/drawing/2010/main" val="0"/>
              </a:ext>
            </a:extLst>
          </a:blip>
          <a:srcRect l="-271" t="12078" r="271" b="3528"/>
          <a:stretch/>
        </p:blipFill>
        <p:spPr>
          <a:xfrm>
            <a:off x="1" y="1"/>
            <a:ext cx="12192000" cy="6887630"/>
          </a:xfrm>
          <a:prstGeom prst="rect">
            <a:avLst/>
          </a:prstGeom>
        </p:spPr>
      </p:pic>
      <p:sp>
        <p:nvSpPr>
          <p:cNvPr id="6" name="Title 1"/>
          <p:cNvSpPr txBox="1">
            <a:spLocks/>
          </p:cNvSpPr>
          <p:nvPr/>
        </p:nvSpPr>
        <p:spPr bwMode="auto">
          <a:xfrm>
            <a:off x="50639" y="75561"/>
            <a:ext cx="10542334" cy="639228"/>
          </a:xfrm>
          <a:prstGeom prst="rect">
            <a:avLst/>
          </a:prstGeom>
          <a:solidFill>
            <a:srgbClr val="FFC000"/>
          </a:solidFill>
          <a:ln>
            <a:solidFill>
              <a:schemeClr val="accent2">
                <a:lumMod val="75000"/>
              </a:schemeClr>
            </a:solidFill>
          </a:ln>
          <a:extLst>
            <a:ext uri="{909E8E84-426E-40dd-AFC4-6F175D3DCCD1}">
              <a14:hiddenFill xmlns:a14="http://schemas.microsoft.com/office/drawing/2010/main" xmlns="">
                <a:solidFill>
                  <a:srgbClr val="FFFFFF"/>
                </a:solidFill>
              </a14:hiddenFill>
            </a:ext>
          </a:extLst>
        </p:spPr>
        <p:txBody>
          <a:bodyPr vert="horz" wrap="square" lIns="84406" tIns="42203" rIns="84406" bIns="42203" numCol="1" anchor="t" anchorCtr="0" compatLnSpc="1">
            <a:prstTxWarp prst="textNoShape">
              <a:avLst/>
            </a:prstTxWarp>
            <a:spAutoFit/>
          </a:bodyPr>
          <a:lstStyle>
            <a:lvl1pPr algn="ctr" rtl="0" eaLnBrk="0" fontAlgn="base" hangingPunct="0">
              <a:spcBef>
                <a:spcPct val="0"/>
              </a:spcBef>
              <a:spcAft>
                <a:spcPct val="0"/>
              </a:spcAft>
              <a:defRPr sz="4400" kern="1200">
                <a:solidFill>
                  <a:schemeClr val="tx1"/>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2pPr>
            <a:lvl3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3pPr>
            <a:lvl4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4pPr>
            <a:lvl5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algn="l" eaLnBrk="1" hangingPunct="1"/>
            <a:r>
              <a:rPr lang="en-US" sz="1662" b="1" dirty="0">
                <a:solidFill>
                  <a:prstClr val="white"/>
                </a:solidFill>
                <a:cs typeface="Century Gothic" charset="0"/>
              </a:rPr>
              <a:t> </a:t>
            </a:r>
            <a:r>
              <a:rPr lang="en-US" sz="3600" b="1" dirty="0">
                <a:effectLst>
                  <a:outerShdw blurRad="38100" dist="38100" dir="2700000" algn="tl">
                    <a:srgbClr val="000000">
                      <a:alpha val="43137"/>
                    </a:srgbClr>
                  </a:outerShdw>
                </a:effectLst>
              </a:rPr>
              <a:t>Estimate Activity Durations</a:t>
            </a:r>
          </a:p>
        </p:txBody>
      </p:sp>
      <p:pic>
        <p:nvPicPr>
          <p:cNvPr id="13" name="Picture 12"/>
          <p:cNvPicPr/>
          <p:nvPr/>
        </p:nvPicPr>
        <p:blipFill>
          <a:blip r:embed="rId3" cstate="print"/>
          <a:srcRect/>
          <a:stretch>
            <a:fillRect/>
          </a:stretch>
        </p:blipFill>
        <p:spPr bwMode="auto">
          <a:xfrm>
            <a:off x="11000095" y="75561"/>
            <a:ext cx="846161" cy="756952"/>
          </a:xfrm>
          <a:prstGeom prst="rect">
            <a:avLst/>
          </a:prstGeom>
          <a:noFill/>
          <a:ln w="9525">
            <a:noFill/>
            <a:miter lim="800000"/>
            <a:headEnd/>
            <a:tailEnd/>
          </a:ln>
        </p:spPr>
      </p:pic>
      <p:grpSp>
        <p:nvGrpSpPr>
          <p:cNvPr id="5" name="Group 4"/>
          <p:cNvGrpSpPr/>
          <p:nvPr/>
        </p:nvGrpSpPr>
        <p:grpSpPr>
          <a:xfrm>
            <a:off x="296299" y="984788"/>
            <a:ext cx="11099582" cy="2181493"/>
            <a:chOff x="2825750" y="821960"/>
            <a:chExt cx="2476500" cy="2824605"/>
          </a:xfrm>
          <a:scene3d>
            <a:camera prst="orthographicFront"/>
            <a:lightRig rig="threePt" dir="t">
              <a:rot lat="0" lon="0" rev="7500000"/>
            </a:lightRig>
          </a:scene3d>
        </p:grpSpPr>
        <p:sp>
          <p:nvSpPr>
            <p:cNvPr id="7" name="Rectangle 6"/>
            <p:cNvSpPr/>
            <p:nvPr/>
          </p:nvSpPr>
          <p:spPr>
            <a:xfrm>
              <a:off x="2825750" y="821960"/>
              <a:ext cx="2476500" cy="2824605"/>
            </a:xfrm>
            <a:prstGeom prst="rect">
              <a:avLst/>
            </a:prstGeom>
            <a:sp3d extrusionH="190500" prstMaterial="dkEdge">
              <a:bevelT w="120650" h="38100" prst="relaxedInset"/>
              <a:bevelB w="120650" h="57150" prst="relaxedInset"/>
              <a:contourClr>
                <a:schemeClr val="bg1"/>
              </a:contourClr>
            </a:sp3d>
          </p:spPr>
          <p:style>
            <a:lnRef idx="1">
              <a:schemeClr val="accent4">
                <a:tint val="40000"/>
                <a:alpha val="90000"/>
                <a:hueOff val="5756959"/>
                <a:satOff val="-30630"/>
                <a:lumOff val="-1745"/>
                <a:alphaOff val="0"/>
              </a:schemeClr>
            </a:lnRef>
            <a:fillRef idx="1">
              <a:schemeClr val="accent4">
                <a:tint val="40000"/>
                <a:alpha val="90000"/>
                <a:hueOff val="5756959"/>
                <a:satOff val="-30630"/>
                <a:lumOff val="-1745"/>
                <a:alphaOff val="0"/>
              </a:schemeClr>
            </a:fillRef>
            <a:effectRef idx="2">
              <a:schemeClr val="accent4">
                <a:tint val="40000"/>
                <a:alpha val="90000"/>
                <a:hueOff val="5756959"/>
                <a:satOff val="-30630"/>
                <a:lumOff val="-1745"/>
                <a:alphaOff val="0"/>
              </a:schemeClr>
            </a:effectRef>
            <a:fontRef idx="minor">
              <a:schemeClr val="dk1">
                <a:hueOff val="0"/>
                <a:satOff val="0"/>
                <a:lumOff val="0"/>
                <a:alphaOff val="0"/>
              </a:schemeClr>
            </a:fontRef>
          </p:style>
        </p:sp>
        <p:sp>
          <p:nvSpPr>
            <p:cNvPr id="8" name="Rectangle 7"/>
            <p:cNvSpPr/>
            <p:nvPr/>
          </p:nvSpPr>
          <p:spPr>
            <a:xfrm>
              <a:off x="2825750" y="821960"/>
              <a:ext cx="2476500" cy="2824605"/>
            </a:xfrm>
            <a:prstGeom prst="rect">
              <a:avLst/>
            </a:prstGeom>
            <a:sp3d/>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12014" tIns="112014" rIns="149352" bIns="168021" numCol="1" spcCol="1270" anchor="t" anchorCtr="0">
              <a:noAutofit/>
            </a:bodyPr>
            <a:lstStyle/>
            <a:p>
              <a:pPr marL="214313" indent="-214313" algn="just">
                <a:buFont typeface="Wingdings" panose="05000000000000000000" pitchFamily="2" charset="2"/>
                <a:buChar char="§"/>
                <a:tabLst>
                  <a:tab pos="136922" algn="l"/>
                </a:tabLst>
              </a:pPr>
              <a:r>
                <a:rPr lang="en-US" sz="2400" dirty="0" err="1"/>
                <a:t>Setelah</a:t>
              </a:r>
              <a:r>
                <a:rPr lang="en-US" sz="2400" dirty="0"/>
                <a:t> </a:t>
              </a:r>
              <a:r>
                <a:rPr lang="en-US" sz="2400" dirty="0" err="1"/>
                <a:t>bekerja</a:t>
              </a:r>
              <a:r>
                <a:rPr lang="en-US" sz="2400" dirty="0"/>
                <a:t> </a:t>
              </a:r>
              <a:r>
                <a:rPr lang="en-US" sz="2400" spc="-4" dirty="0" err="1"/>
                <a:t>dengan</a:t>
              </a:r>
              <a:r>
                <a:rPr lang="en-US" sz="2400" spc="-4" dirty="0"/>
                <a:t> </a:t>
              </a:r>
              <a:r>
                <a:rPr lang="en-US" sz="2400" dirty="0"/>
                <a:t>stakeholder </a:t>
              </a:r>
              <a:r>
                <a:rPr lang="en-US" sz="2400" dirty="0" err="1"/>
                <a:t>untuk</a:t>
              </a:r>
              <a:r>
                <a:rPr lang="en-US" sz="2400" dirty="0"/>
                <a:t> </a:t>
              </a:r>
              <a:r>
                <a:rPr lang="en-US" sz="2400" dirty="0" err="1"/>
                <a:t>menetapkan</a:t>
              </a:r>
              <a:r>
                <a:rPr lang="en-US" sz="2400" dirty="0"/>
                <a:t> </a:t>
              </a:r>
              <a:r>
                <a:rPr lang="en-US" sz="2400" dirty="0" err="1"/>
                <a:t>aktivitas</a:t>
              </a:r>
              <a:r>
                <a:rPr lang="en-US" sz="2400" dirty="0"/>
                <a:t>,</a:t>
              </a:r>
              <a:r>
                <a:rPr lang="en-US" sz="2400" spc="-45" dirty="0"/>
                <a:t> </a:t>
              </a:r>
              <a:r>
                <a:rPr lang="en-US" sz="2400" dirty="0" err="1"/>
                <a:t>menentukan</a:t>
              </a:r>
              <a:r>
                <a:rPr lang="en-US" sz="2400" dirty="0">
                  <a:cs typeface="Microsoft Sans Serif"/>
                </a:rPr>
                <a:t> </a:t>
              </a:r>
              <a:r>
                <a:rPr lang="en-US" sz="2400" spc="-4" dirty="0" err="1"/>
                <a:t>dependensinya</a:t>
              </a:r>
              <a:r>
                <a:rPr lang="en-US" sz="2400" spc="-4" dirty="0"/>
                <a:t>, </a:t>
              </a:r>
              <a:r>
                <a:rPr lang="en-US" sz="2400" spc="-4" dirty="0" err="1"/>
                <a:t>dan</a:t>
              </a:r>
              <a:r>
                <a:rPr lang="en-US" sz="2400" spc="-4" dirty="0"/>
                <a:t> </a:t>
              </a:r>
              <a:r>
                <a:rPr lang="en-US" sz="2400" dirty="0" err="1"/>
                <a:t>mengestimasi</a:t>
              </a:r>
              <a:r>
                <a:rPr lang="en-US" sz="2400" dirty="0"/>
                <a:t> </a:t>
              </a:r>
              <a:r>
                <a:rPr lang="en-US" sz="2400" spc="-4" dirty="0"/>
                <a:t>resource-</a:t>
              </a:r>
              <a:r>
                <a:rPr lang="en-US" sz="2400" spc="-4" dirty="0" err="1"/>
                <a:t>nya</a:t>
              </a:r>
              <a:r>
                <a:rPr lang="en-US" sz="2400" spc="-4" dirty="0"/>
                <a:t>, </a:t>
              </a:r>
              <a:r>
                <a:rPr lang="en-US" sz="2400" dirty="0"/>
                <a:t>proses </a:t>
              </a:r>
              <a:r>
                <a:rPr lang="en-US" sz="2400" dirty="0" err="1"/>
                <a:t>selanjutnya</a:t>
              </a:r>
              <a:r>
                <a:rPr lang="en-US" sz="2400" dirty="0"/>
                <a:t> </a:t>
              </a:r>
              <a:r>
                <a:rPr lang="en-US" sz="2400" spc="-4" dirty="0" err="1"/>
                <a:t>dalam</a:t>
              </a:r>
              <a:r>
                <a:rPr lang="en-US" sz="2400" spc="-4" dirty="0"/>
                <a:t>  </a:t>
              </a:r>
              <a:r>
                <a:rPr lang="en-US" sz="2400" dirty="0"/>
                <a:t>project </a:t>
              </a:r>
              <a:r>
                <a:rPr lang="en-US" sz="2400" spc="-4" dirty="0"/>
                <a:t>Schedule </a:t>
              </a:r>
              <a:r>
                <a:rPr lang="en-US" sz="2400" dirty="0"/>
                <a:t>management </a:t>
              </a:r>
              <a:r>
                <a:rPr lang="en-US" sz="2400" dirty="0" err="1"/>
                <a:t>adalah</a:t>
              </a:r>
              <a:r>
                <a:rPr lang="en-US" sz="2400" dirty="0"/>
                <a:t> </a:t>
              </a:r>
              <a:r>
                <a:rPr lang="en-US" sz="2400" dirty="0" err="1"/>
                <a:t>mengestimasi</a:t>
              </a:r>
              <a:r>
                <a:rPr lang="en-US" sz="2400" dirty="0"/>
                <a:t> </a:t>
              </a:r>
              <a:r>
                <a:rPr lang="en-US" sz="2400" spc="-4" dirty="0" err="1"/>
                <a:t>durasi</a:t>
              </a:r>
              <a:r>
                <a:rPr lang="en-US" sz="2400" spc="-4" dirty="0"/>
                <a:t> </a:t>
              </a:r>
              <a:r>
                <a:rPr lang="en-US" sz="2400" spc="-4" dirty="0" err="1"/>
                <a:t>dari</a:t>
              </a:r>
              <a:r>
                <a:rPr lang="en-US" sz="2400" spc="-4" dirty="0"/>
                <a:t> </a:t>
              </a:r>
              <a:r>
                <a:rPr lang="en-US" sz="2400" spc="-4" dirty="0" err="1"/>
                <a:t>setiap</a:t>
              </a:r>
              <a:r>
                <a:rPr lang="en-US" sz="2400" spc="-4" dirty="0"/>
                <a:t> </a:t>
              </a:r>
              <a:r>
                <a:rPr lang="en-US" sz="2400" dirty="0" err="1"/>
                <a:t>aktivitas</a:t>
              </a:r>
              <a:r>
                <a:rPr lang="en-US" sz="2400" dirty="0"/>
                <a:t>. </a:t>
              </a:r>
            </a:p>
            <a:p>
              <a:pPr marL="214313" indent="-214313" algn="just">
                <a:buFont typeface="Wingdings" panose="05000000000000000000" pitchFamily="2" charset="2"/>
                <a:buChar char="§"/>
                <a:tabLst>
                  <a:tab pos="136922" algn="l"/>
                </a:tabLst>
              </a:pPr>
              <a:r>
                <a:rPr lang="en-US" sz="2400" dirty="0" err="1"/>
                <a:t>Penting</a:t>
              </a:r>
              <a:r>
                <a:rPr lang="en-US" sz="2400" dirty="0"/>
                <a:t>  </a:t>
              </a:r>
              <a:r>
                <a:rPr lang="en-US" sz="2400" dirty="0" err="1"/>
                <a:t>untuk</a:t>
              </a:r>
              <a:r>
                <a:rPr lang="en-US" sz="2400" dirty="0"/>
                <a:t> </a:t>
              </a:r>
              <a:r>
                <a:rPr lang="en-US" sz="2400" spc="-4" dirty="0" err="1"/>
                <a:t>diingat</a:t>
              </a:r>
              <a:r>
                <a:rPr lang="en-US" sz="2400" spc="-4" dirty="0"/>
                <a:t> </a:t>
              </a:r>
              <a:r>
                <a:rPr lang="en-US" sz="2400" spc="-4" dirty="0" err="1"/>
                <a:t>bahwa</a:t>
              </a:r>
              <a:r>
                <a:rPr lang="en-US" sz="2400" spc="-4" dirty="0"/>
                <a:t> </a:t>
              </a:r>
              <a:r>
                <a:rPr lang="en-US" sz="2400" spc="-4" dirty="0" err="1"/>
                <a:t>durasi</a:t>
              </a:r>
              <a:r>
                <a:rPr lang="en-US" sz="2400" spc="-4" dirty="0"/>
                <a:t> </a:t>
              </a:r>
              <a:r>
                <a:rPr lang="en-US" sz="2400" spc="-4" dirty="0" err="1"/>
                <a:t>termasuk</a:t>
              </a:r>
              <a:r>
                <a:rPr lang="en-US" sz="2400" spc="-4" dirty="0"/>
                <a:t> </a:t>
              </a:r>
              <a:r>
                <a:rPr lang="en-US" sz="2400" spc="-4" dirty="0" err="1"/>
                <a:t>jumlah</a:t>
              </a:r>
              <a:r>
                <a:rPr lang="en-US" sz="2400" spc="-4" dirty="0"/>
                <a:t> </a:t>
              </a:r>
              <a:r>
                <a:rPr lang="en-US" sz="2400" spc="-4" dirty="0" err="1"/>
                <a:t>dari</a:t>
              </a:r>
              <a:r>
                <a:rPr lang="en-US" sz="2400" spc="-4" dirty="0"/>
                <a:t> </a:t>
              </a:r>
              <a:r>
                <a:rPr lang="en-US" sz="2400" spc="-4" dirty="0" err="1"/>
                <a:t>waktu</a:t>
              </a:r>
              <a:r>
                <a:rPr lang="en-US" sz="2400" spc="-4" dirty="0"/>
                <a:t> </a:t>
              </a:r>
              <a:r>
                <a:rPr lang="en-US" sz="2400" dirty="0" err="1"/>
                <a:t>kerja</a:t>
              </a:r>
              <a:r>
                <a:rPr lang="en-US" sz="2400" dirty="0"/>
                <a:t> </a:t>
              </a:r>
              <a:r>
                <a:rPr lang="en-US" sz="2400" dirty="0" err="1"/>
                <a:t>pada</a:t>
              </a:r>
              <a:r>
                <a:rPr lang="en-US" sz="2400" dirty="0"/>
                <a:t> </a:t>
              </a:r>
              <a:r>
                <a:rPr lang="en-US" sz="2400" spc="-4" dirty="0" err="1"/>
                <a:t>aktivitas</a:t>
              </a:r>
              <a:r>
                <a:rPr lang="en-US" sz="2400" spc="-4" dirty="0"/>
                <a:t>  </a:t>
              </a:r>
              <a:r>
                <a:rPr lang="en-US" sz="2400" dirty="0"/>
                <a:t>plus </a:t>
              </a:r>
              <a:r>
                <a:rPr lang="en-US" sz="2400" spc="-4" dirty="0" err="1"/>
                <a:t>waktu</a:t>
              </a:r>
              <a:r>
                <a:rPr lang="en-US" sz="2400" spc="-4" dirty="0"/>
                <a:t> </a:t>
              </a:r>
              <a:r>
                <a:rPr lang="en-US" sz="2400" dirty="0"/>
                <a:t>yang</a:t>
              </a:r>
              <a:r>
                <a:rPr lang="en-US" sz="2400" spc="-68" dirty="0"/>
                <a:t> </a:t>
              </a:r>
              <a:r>
                <a:rPr lang="en-US" sz="2400" dirty="0" err="1"/>
                <a:t>dilewatkan</a:t>
              </a:r>
              <a:r>
                <a:rPr lang="en-US" sz="2400" dirty="0"/>
                <a:t>.</a:t>
              </a:r>
            </a:p>
            <a:p>
              <a:pPr marL="10800" algn="just">
                <a:spcBef>
                  <a:spcPts val="0"/>
                </a:spcBef>
              </a:pPr>
              <a:endParaRPr lang="en-US" sz="2400" spc="-4" dirty="0">
                <a:solidFill>
                  <a:schemeClr val="tx2"/>
                </a:solidFill>
                <a:cs typeface="Comic Sans MS"/>
              </a:endParaRPr>
            </a:p>
          </p:txBody>
        </p:sp>
      </p:grpSp>
      <p:graphicFrame>
        <p:nvGraphicFramePr>
          <p:cNvPr id="2" name="Diagram 1"/>
          <p:cNvGraphicFramePr/>
          <p:nvPr>
            <p:extLst>
              <p:ext uri="{D42A27DB-BD31-4B8C-83A1-F6EECF244321}">
                <p14:modId xmlns:p14="http://schemas.microsoft.com/office/powerpoint/2010/main" val="2271306071"/>
              </p:ext>
            </p:extLst>
          </p:nvPr>
        </p:nvGraphicFramePr>
        <p:xfrm>
          <a:off x="549603" y="3835021"/>
          <a:ext cx="10592973" cy="174691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66050844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project-management-a-managerial-approach-7th-ed.pdf - Adobe Acrobat Reader DC"/>
          <p:cNvPicPr>
            <a:picLocks noGrp="1" noChangeAspect="1"/>
          </p:cNvPicPr>
          <p:nvPr>
            <p:ph idx="1"/>
          </p:nvPr>
        </p:nvPicPr>
        <p:blipFill rotWithShape="1">
          <a:blip r:embed="rId2">
            <a:extLst>
              <a:ext uri="{28A0092B-C50C-407E-A947-70E740481C1C}">
                <a14:useLocalDpi xmlns:a14="http://schemas.microsoft.com/office/drawing/2010/main" val="0"/>
              </a:ext>
            </a:extLst>
          </a:blip>
          <a:srcRect l="22000" t="43498" r="51000" b="13779"/>
          <a:stretch/>
        </p:blipFill>
        <p:spPr>
          <a:xfrm>
            <a:off x="1981200" y="914400"/>
            <a:ext cx="7467600" cy="5029200"/>
          </a:xfrm>
        </p:spPr>
      </p:pic>
      <p:pic>
        <p:nvPicPr>
          <p:cNvPr id="3" name="Picture 2" descr="E:\other\TU-logo-primer-memusat.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982200" y="5410201"/>
            <a:ext cx="685800" cy="8052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401588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p:cNvGraphicFramePr>
            <a:graphicFrameLocks noChangeAspect="1"/>
          </p:cNvGraphicFramePr>
          <p:nvPr/>
        </p:nvGraphicFramePr>
        <p:xfrm>
          <a:off x="680135" y="774920"/>
          <a:ext cx="10770337" cy="4943256"/>
        </p:xfrm>
        <a:graphic>
          <a:graphicData uri="http://schemas.openxmlformats.org/presentationml/2006/ole">
            <mc:AlternateContent xmlns:mc="http://schemas.openxmlformats.org/markup-compatibility/2006">
              <mc:Choice xmlns:v="urn:schemas-microsoft-com:vml" Requires="v">
                <p:oleObj spid="_x0000_s1027" name="Worksheet" r:id="rId3" imgW="9982143" imgH="4581583" progId="Excel.Sheet.12">
                  <p:embed/>
                </p:oleObj>
              </mc:Choice>
              <mc:Fallback>
                <p:oleObj name="Worksheet" r:id="rId3" imgW="9982143" imgH="4581583" progId="Excel.Sheet.12">
                  <p:embed/>
                  <p:pic>
                    <p:nvPicPr>
                      <p:cNvPr id="2" name="Object 1"/>
                      <p:cNvPicPr/>
                      <p:nvPr/>
                    </p:nvPicPr>
                    <p:blipFill>
                      <a:blip r:embed="rId4"/>
                      <a:stretch>
                        <a:fillRect/>
                      </a:stretch>
                    </p:blipFill>
                    <p:spPr>
                      <a:xfrm>
                        <a:off x="680135" y="774920"/>
                        <a:ext cx="10770337" cy="4943256"/>
                      </a:xfrm>
                      <a:prstGeom prst="rect">
                        <a:avLst/>
                      </a:prstGeom>
                    </p:spPr>
                  </p:pic>
                </p:oleObj>
              </mc:Fallback>
            </mc:AlternateContent>
          </a:graphicData>
        </a:graphic>
      </p:graphicFrame>
    </p:spTree>
    <p:extLst>
      <p:ext uri="{BB962C8B-B14F-4D97-AF65-F5344CB8AC3E}">
        <p14:creationId xmlns:p14="http://schemas.microsoft.com/office/powerpoint/2010/main" val="237531317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 Clippi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24000" y="152400"/>
            <a:ext cx="8458200" cy="6705600"/>
          </a:xfrm>
        </p:spPr>
      </p:pic>
      <p:pic>
        <p:nvPicPr>
          <p:cNvPr id="3" name="Picture 2" descr="E:\other\TU-logo-primer-memusat.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982200" y="5410201"/>
            <a:ext cx="685800" cy="8052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221007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project-management-a-managerial-approach-7th-ed.pdf - Adobe Acrobat Reader DC"/>
          <p:cNvPicPr>
            <a:picLocks noGrp="1" noChangeAspect="1"/>
          </p:cNvPicPr>
          <p:nvPr>
            <p:ph idx="1"/>
          </p:nvPr>
        </p:nvPicPr>
        <p:blipFill rotWithShape="1">
          <a:blip r:embed="rId2">
            <a:extLst>
              <a:ext uri="{28A0092B-C50C-407E-A947-70E740481C1C}">
                <a14:useLocalDpi xmlns:a14="http://schemas.microsoft.com/office/drawing/2010/main" val="0"/>
              </a:ext>
            </a:extLst>
          </a:blip>
          <a:srcRect l="24000" t="46775" r="27000"/>
          <a:stretch/>
        </p:blipFill>
        <p:spPr>
          <a:xfrm>
            <a:off x="1524000" y="685800"/>
            <a:ext cx="8458200" cy="5715000"/>
          </a:xfrm>
        </p:spPr>
      </p:pic>
      <p:pic>
        <p:nvPicPr>
          <p:cNvPr id="3" name="Picture 2" descr="E:\other\TU-logo-primer-memusat.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982200" y="5410201"/>
            <a:ext cx="685800" cy="8052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712351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project-management-a-managerial-approach-7th-ed.pdf - Adobe Acrobat Reader DC"/>
          <p:cNvPicPr>
            <a:picLocks noGrp="1" noChangeAspect="1"/>
          </p:cNvPicPr>
          <p:nvPr>
            <p:ph idx="1"/>
          </p:nvPr>
        </p:nvPicPr>
        <p:blipFill rotWithShape="1">
          <a:blip r:embed="rId2">
            <a:extLst>
              <a:ext uri="{28A0092B-C50C-407E-A947-70E740481C1C}">
                <a14:useLocalDpi xmlns:a14="http://schemas.microsoft.com/office/drawing/2010/main" val="0"/>
              </a:ext>
            </a:extLst>
          </a:blip>
          <a:srcRect l="31000" t="30496" r="22000" b="11921"/>
          <a:stretch/>
        </p:blipFill>
        <p:spPr>
          <a:xfrm>
            <a:off x="1828800" y="685800"/>
            <a:ext cx="8001000" cy="5715000"/>
          </a:xfrm>
        </p:spPr>
      </p:pic>
      <p:pic>
        <p:nvPicPr>
          <p:cNvPr id="3" name="Picture 2" descr="E:\other\TU-logo-primer-memusat.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982200" y="5410201"/>
            <a:ext cx="685800" cy="8052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446108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project-management-a-managerial-approach-7th-ed.pdf - Adobe Acrobat Reader DC"/>
          <p:cNvPicPr>
            <a:picLocks noGrp="1" noChangeAspect="1"/>
          </p:cNvPicPr>
          <p:nvPr>
            <p:ph idx="1"/>
          </p:nvPr>
        </p:nvPicPr>
        <p:blipFill rotWithShape="1">
          <a:blip r:embed="rId2">
            <a:extLst>
              <a:ext uri="{28A0092B-C50C-407E-A947-70E740481C1C}">
                <a14:useLocalDpi xmlns:a14="http://schemas.microsoft.com/office/drawing/2010/main" val="0"/>
              </a:ext>
            </a:extLst>
          </a:blip>
          <a:srcRect l="23000" t="37926" r="24000" b="11921"/>
          <a:stretch/>
        </p:blipFill>
        <p:spPr>
          <a:xfrm>
            <a:off x="1676400" y="378824"/>
            <a:ext cx="8229600" cy="6250577"/>
          </a:xfrm>
        </p:spPr>
      </p:pic>
      <p:pic>
        <p:nvPicPr>
          <p:cNvPr id="3" name="Picture 2" descr="E:\other\TU-logo-primer-memusat.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982200" y="5410201"/>
            <a:ext cx="685800" cy="8052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83562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5841" y="330084"/>
            <a:ext cx="10515600" cy="677992"/>
          </a:xfrm>
          <a:solidFill>
            <a:schemeClr val="bg2">
              <a:lumMod val="75000"/>
            </a:schemeClr>
          </a:solidFill>
        </p:spPr>
        <p:txBody>
          <a:bodyPr/>
          <a:lstStyle/>
          <a:p>
            <a:pPr marL="342900" indent="-228600">
              <a:spcBef>
                <a:spcPct val="20000"/>
              </a:spcBef>
            </a:pPr>
            <a:r>
              <a:rPr lang="en-US" sz="2400" b="1" dirty="0">
                <a:solidFill>
                  <a:srgbClr val="2F2B20"/>
                </a:solidFill>
                <a:latin typeface="Calibri"/>
              </a:rPr>
              <a:t>KETIDAK PASTIAN WAKTU PENYELESAIAN PROYEK </a:t>
            </a:r>
            <a:endParaRPr lang="en-GB" sz="2400" b="1" dirty="0">
              <a:solidFill>
                <a:srgbClr val="2F2B20"/>
              </a:solidFill>
              <a:latin typeface="Calibri"/>
            </a:endParaRPr>
          </a:p>
        </p:txBody>
      </p:sp>
      <p:sp>
        <p:nvSpPr>
          <p:cNvPr id="3" name="Content Placeholder 2"/>
          <p:cNvSpPr>
            <a:spLocks noGrp="1"/>
          </p:cNvSpPr>
          <p:nvPr>
            <p:ph idx="1"/>
          </p:nvPr>
        </p:nvSpPr>
        <p:spPr>
          <a:xfrm>
            <a:off x="1950720" y="1387158"/>
            <a:ext cx="7620000" cy="4800600"/>
          </a:xfrm>
        </p:spPr>
        <p:txBody>
          <a:bodyPr/>
          <a:lstStyle/>
          <a:p>
            <a:r>
              <a:rPr lang="en-US" dirty="0" err="1"/>
              <a:t>Ditentukan</a:t>
            </a:r>
            <a:r>
              <a:rPr lang="en-US" dirty="0"/>
              <a:t> </a:t>
            </a:r>
            <a:r>
              <a:rPr lang="en-US" dirty="0" err="1"/>
              <a:t>oleh</a:t>
            </a:r>
            <a:r>
              <a:rPr lang="en-US" dirty="0"/>
              <a:t> formula :</a:t>
            </a:r>
          </a:p>
          <a:p>
            <a:endParaRPr lang="en-GB" dirty="0"/>
          </a:p>
        </p:txBody>
      </p:sp>
      <p:pic>
        <p:nvPicPr>
          <p:cNvPr id="5" name="Picture 4" descr="E:\other\TU-logo-primer-memusat.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251441" y="59305"/>
            <a:ext cx="685800" cy="80528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Rectangle 5"/>
              <p:cNvSpPr/>
              <p:nvPr/>
            </p:nvSpPr>
            <p:spPr>
              <a:xfrm>
                <a:off x="6324637" y="1602250"/>
                <a:ext cx="1307729" cy="9554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𝑍</m:t>
                      </m:r>
                      <m:r>
                        <a:rPr lang="en-US" i="0">
                          <a:latin typeface="Cambria Math" panose="02040503050406030204" pitchFamily="18" charset="0"/>
                        </a:rPr>
                        <m:t>= </m:t>
                      </m:r>
                      <m:f>
                        <m:fPr>
                          <m:ctrlPr>
                            <a:rPr lang="en-US" i="1">
                              <a:latin typeface="Cambria Math" panose="02040503050406030204" pitchFamily="18" charset="0"/>
                            </a:rPr>
                          </m:ctrlPr>
                        </m:fPr>
                        <m:num>
                          <m:r>
                            <a:rPr lang="en-US" i="1">
                              <a:latin typeface="Cambria Math" panose="02040503050406030204" pitchFamily="18" charset="0"/>
                            </a:rPr>
                            <m:t>𝐷</m:t>
                          </m:r>
                          <m:r>
                            <a:rPr lang="en-US" i="0">
                              <a:latin typeface="Cambria Math" panose="02040503050406030204" pitchFamily="18" charset="0"/>
                            </a:rPr>
                            <m:t>−</m:t>
                          </m:r>
                          <m:r>
                            <a:rPr lang="en-US" i="1">
                              <a:latin typeface="Cambria Math" panose="02040503050406030204" pitchFamily="18" charset="0"/>
                            </a:rPr>
                            <m:t>𝜇</m:t>
                          </m:r>
                        </m:num>
                        <m:den>
                          <m:rad>
                            <m:radPr>
                              <m:degHide m:val="on"/>
                              <m:ctrlPr>
                                <a:rPr lang="en-US" i="1">
                                  <a:latin typeface="Cambria Math" panose="02040503050406030204" pitchFamily="18" charset="0"/>
                                </a:rPr>
                              </m:ctrlPr>
                            </m:radPr>
                            <m:deg/>
                            <m:e>
                              <m:sSubSup>
                                <m:sSubSupPr>
                                  <m:ctrlPr>
                                    <a:rPr lang="en-US" i="1">
                                      <a:latin typeface="Cambria Math" panose="02040503050406030204" pitchFamily="18" charset="0"/>
                                    </a:rPr>
                                  </m:ctrlPr>
                                </m:sSubSupPr>
                                <m:e>
                                  <m:r>
                                    <a:rPr lang="en-US" i="1">
                                      <a:latin typeface="Cambria Math" panose="02040503050406030204" pitchFamily="18" charset="0"/>
                                    </a:rPr>
                                    <m:t>𝜎</m:t>
                                  </m:r>
                                </m:e>
                                <m:sub>
                                  <m:r>
                                    <a:rPr lang="en-US" i="1">
                                      <a:latin typeface="Cambria Math" panose="02040503050406030204" pitchFamily="18" charset="0"/>
                                    </a:rPr>
                                    <m:t>𝜇</m:t>
                                  </m:r>
                                </m:sub>
                                <m:sup>
                                  <m:r>
                                    <a:rPr lang="en-US" i="0">
                                      <a:latin typeface="Cambria Math" panose="02040503050406030204" pitchFamily="18" charset="0"/>
                                    </a:rPr>
                                    <m:t>2</m:t>
                                  </m:r>
                                </m:sup>
                              </m:sSubSup>
                            </m:e>
                          </m:rad>
                        </m:den>
                      </m:f>
                    </m:oMath>
                  </m:oMathPara>
                </a14:m>
                <a:endParaRPr lang="en-US" dirty="0"/>
              </a:p>
            </p:txBody>
          </p:sp>
        </mc:Choice>
        <mc:Fallback xmlns="">
          <p:sp>
            <p:nvSpPr>
              <p:cNvPr id="6" name="Rectangle 5"/>
              <p:cNvSpPr>
                <a:spLocks noRot="1" noChangeAspect="1" noMove="1" noResize="1" noEditPoints="1" noAdjustHandles="1" noChangeArrowheads="1" noChangeShapeType="1" noTextEdit="1"/>
              </p:cNvSpPr>
              <p:nvPr/>
            </p:nvSpPr>
            <p:spPr>
              <a:xfrm>
                <a:off x="6324637" y="1602250"/>
                <a:ext cx="1307729" cy="955454"/>
              </a:xfrm>
              <a:prstGeom prst="rect">
                <a:avLst/>
              </a:prstGeom>
              <a:blipFill rotWithShape="0">
                <a:blip r:embed="rId3"/>
                <a:stretch>
                  <a:fillRect/>
                </a:stretch>
              </a:blipFill>
            </p:spPr>
            <p:txBody>
              <a:bodyPr/>
              <a:lstStyle/>
              <a:p>
                <a:r>
                  <a:rPr lang="en-US">
                    <a:noFill/>
                  </a:rPr>
                  <a:t> </a:t>
                </a:r>
              </a:p>
            </p:txBody>
          </p:sp>
        </mc:Fallback>
      </mc:AlternateContent>
      <p:pic>
        <p:nvPicPr>
          <p:cNvPr id="7" name="Picture 6"/>
          <p:cNvPicPr>
            <a:picLocks noChangeAspect="1"/>
          </p:cNvPicPr>
          <p:nvPr/>
        </p:nvPicPr>
        <p:blipFill>
          <a:blip r:embed="rId4"/>
          <a:stretch>
            <a:fillRect/>
          </a:stretch>
        </p:blipFill>
        <p:spPr>
          <a:xfrm>
            <a:off x="1676400" y="2586167"/>
            <a:ext cx="7010400" cy="3257550"/>
          </a:xfrm>
          <a:prstGeom prst="rect">
            <a:avLst/>
          </a:prstGeom>
        </p:spPr>
      </p:pic>
    </p:spTree>
    <p:extLst>
      <p:ext uri="{BB962C8B-B14F-4D97-AF65-F5344CB8AC3E}">
        <p14:creationId xmlns:p14="http://schemas.microsoft.com/office/powerpoint/2010/main" val="227533615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 Clippi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45877" y="188470"/>
            <a:ext cx="7086600" cy="6781799"/>
          </a:xfrm>
        </p:spPr>
      </p:pic>
      <p:pic>
        <p:nvPicPr>
          <p:cNvPr id="3" name="Picture 2" descr="E:\other\TU-logo-primer-memusat.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237794" y="76202"/>
            <a:ext cx="685800" cy="8052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434888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34670" y="2915419"/>
            <a:ext cx="3581400" cy="1089342"/>
          </a:xfrm>
          <a:prstGeom prst="rect">
            <a:avLst/>
          </a:prstGeom>
        </p:spPr>
      </p:pic>
      <p:pic>
        <p:nvPicPr>
          <p:cNvPr id="7" name="Picture 6"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88731" y="4267199"/>
            <a:ext cx="6615613" cy="2255837"/>
          </a:xfrm>
          <a:prstGeom prst="rect">
            <a:avLst/>
          </a:prstGeom>
        </p:spPr>
      </p:pic>
      <p:sp>
        <p:nvSpPr>
          <p:cNvPr id="2" name="Title 1"/>
          <p:cNvSpPr>
            <a:spLocks noGrp="1"/>
          </p:cNvSpPr>
          <p:nvPr>
            <p:ph type="title"/>
          </p:nvPr>
        </p:nvSpPr>
        <p:spPr>
          <a:xfrm>
            <a:off x="1752600" y="152402"/>
            <a:ext cx="8001000" cy="533082"/>
          </a:xfrm>
        </p:spPr>
        <p:txBody>
          <a:bodyPr/>
          <a:lstStyle/>
          <a:p>
            <a:pPr marL="342900" indent="-228600">
              <a:spcBef>
                <a:spcPct val="20000"/>
              </a:spcBef>
            </a:pPr>
            <a:r>
              <a:rPr lang="en-US" sz="2800" b="1" dirty="0">
                <a:solidFill>
                  <a:srgbClr val="2F2B20"/>
                </a:solidFill>
                <a:latin typeface="Calibri"/>
              </a:rPr>
              <a:t>KETIDAK PASTIAN WAKTU PENYELESAIAN PROYEK </a:t>
            </a:r>
            <a:endParaRPr lang="en-GB" sz="2800" b="1" dirty="0">
              <a:solidFill>
                <a:srgbClr val="2F2B20"/>
              </a:solidFill>
              <a:latin typeface="Calibri"/>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27797" y="807720"/>
                <a:ext cx="11376547" cy="5593080"/>
              </a:xfrm>
            </p:spPr>
            <p:txBody>
              <a:bodyPr/>
              <a:lstStyle/>
              <a:p>
                <a:pPr marL="114300" indent="0">
                  <a:buNone/>
                </a:pPr>
                <a:r>
                  <a:rPr lang="en-US" dirty="0" err="1"/>
                  <a:t>Misalnya</a:t>
                </a:r>
                <a:r>
                  <a:rPr lang="en-US" dirty="0"/>
                  <a:t> :</a:t>
                </a:r>
              </a:p>
              <a:p>
                <a:pPr marL="114300" indent="0">
                  <a:buNone/>
                </a:pPr>
                <a:r>
                  <a:rPr lang="en-US" dirty="0"/>
                  <a:t> D    :  </a:t>
                </a:r>
                <a:r>
                  <a:rPr lang="en-US" dirty="0" err="1"/>
                  <a:t>waktu</a:t>
                </a:r>
                <a:r>
                  <a:rPr lang="en-US" dirty="0"/>
                  <a:t> </a:t>
                </a:r>
                <a:r>
                  <a:rPr lang="en-US" dirty="0" err="1"/>
                  <a:t>penyelesaian</a:t>
                </a:r>
                <a:r>
                  <a:rPr lang="en-US" dirty="0"/>
                  <a:t> </a:t>
                </a:r>
                <a:r>
                  <a:rPr lang="en-US" dirty="0" err="1"/>
                  <a:t>proyek</a:t>
                </a:r>
                <a:r>
                  <a:rPr lang="en-US" dirty="0"/>
                  <a:t> yang </a:t>
                </a:r>
                <a:r>
                  <a:rPr lang="en-US" dirty="0" err="1"/>
                  <a:t>diinginkan</a:t>
                </a:r>
                <a:r>
                  <a:rPr lang="en-US" dirty="0"/>
                  <a:t> = 50</a:t>
                </a:r>
              </a:p>
              <a:p>
                <a:pPr marL="114300" indent="0">
                  <a:buNone/>
                </a:pPr>
                <a:r>
                  <a:rPr lang="en-GB" dirty="0"/>
                  <a:t> µ    :  total </a:t>
                </a:r>
                <a:r>
                  <a:rPr lang="en-GB" dirty="0" err="1"/>
                  <a:t>waktu</a:t>
                </a:r>
                <a:r>
                  <a:rPr lang="en-GB" dirty="0"/>
                  <a:t> </a:t>
                </a:r>
                <a:r>
                  <a:rPr lang="en-GB" dirty="0" err="1"/>
                  <a:t>lintasan</a:t>
                </a:r>
                <a:r>
                  <a:rPr lang="en-GB" dirty="0"/>
                  <a:t> </a:t>
                </a:r>
                <a:r>
                  <a:rPr lang="en-GB" dirty="0" err="1"/>
                  <a:t>kritis</a:t>
                </a:r>
                <a:r>
                  <a:rPr lang="en-GB" dirty="0"/>
                  <a:t> (a, d, j) = (20+15+8)=43</a:t>
                </a:r>
              </a:p>
              <a:p>
                <a:pPr marL="114300" indent="0">
                  <a:buNone/>
                </a:pPr>
                <a14:m>
                  <m:oMath xmlns:m="http://schemas.openxmlformats.org/officeDocument/2006/math">
                    <m:rad>
                      <m:radPr>
                        <m:degHide m:val="on"/>
                        <m:ctrlPr>
                          <a:rPr lang="en-US" i="1">
                            <a:latin typeface="Cambria Math" panose="02040503050406030204" pitchFamily="18" charset="0"/>
                          </a:rPr>
                        </m:ctrlPr>
                      </m:radPr>
                      <m:deg/>
                      <m:e>
                        <m:sSubSup>
                          <m:sSubSupPr>
                            <m:ctrlPr>
                              <a:rPr lang="en-US" i="1">
                                <a:latin typeface="Cambria Math" panose="02040503050406030204" pitchFamily="18" charset="0"/>
                              </a:rPr>
                            </m:ctrlPr>
                          </m:sSubSupPr>
                          <m:e>
                            <m:r>
                              <a:rPr lang="en-US" i="1">
                                <a:latin typeface="Cambria Math" panose="02040503050406030204" pitchFamily="18" charset="0"/>
                              </a:rPr>
                              <m:t>𝜎</m:t>
                            </m:r>
                          </m:e>
                          <m:sub>
                            <m:r>
                              <a:rPr lang="en-US" i="1">
                                <a:latin typeface="Cambria Math" panose="02040503050406030204" pitchFamily="18" charset="0"/>
                              </a:rPr>
                              <m:t>𝜇</m:t>
                            </m:r>
                          </m:sub>
                          <m:sup>
                            <m:r>
                              <a:rPr lang="en-US">
                                <a:latin typeface="Cambria Math" panose="02040503050406030204" pitchFamily="18" charset="0"/>
                              </a:rPr>
                              <m:t>2</m:t>
                            </m:r>
                          </m:sup>
                        </m:sSubSup>
                      </m:e>
                    </m:rad>
                  </m:oMath>
                </a14:m>
                <a:r>
                  <a:rPr lang="en-GB" dirty="0"/>
                  <a:t>:  total </a:t>
                </a:r>
                <a:r>
                  <a:rPr lang="en-GB" dirty="0" err="1"/>
                  <a:t>variansi</a:t>
                </a:r>
                <a:r>
                  <a:rPr lang="en-GB" dirty="0"/>
                  <a:t> </a:t>
                </a:r>
                <a:r>
                  <a:rPr lang="en-GB" dirty="0" err="1"/>
                  <a:t>lintasan</a:t>
                </a:r>
                <a:r>
                  <a:rPr lang="en-GB" dirty="0"/>
                  <a:t> </a:t>
                </a:r>
                <a:r>
                  <a:rPr lang="en-GB" dirty="0" err="1"/>
                  <a:t>kritis</a:t>
                </a:r>
                <a:r>
                  <a:rPr lang="en-GB" dirty="0"/>
                  <a:t> = </a:t>
                </a:r>
                <a14:m>
                  <m:oMath xmlns:m="http://schemas.openxmlformats.org/officeDocument/2006/math">
                    <m:r>
                      <a:rPr lang="en-GB" i="1" smtClean="0">
                        <a:latin typeface="Cambria Math" panose="02040503050406030204" pitchFamily="18" charset="0"/>
                        <a:ea typeface="Cambria Math" panose="02040503050406030204" pitchFamily="18" charset="0"/>
                      </a:rPr>
                      <m:t>√</m:t>
                    </m:r>
                  </m:oMath>
                </a14:m>
                <a:r>
                  <a:rPr lang="en-GB" dirty="0"/>
                  <a:t> (4+25+4) =5.745</a:t>
                </a:r>
              </a:p>
              <a:p>
                <a:pPr marL="114300" indent="0">
                  <a:buNone/>
                </a:pPr>
                <a:r>
                  <a:rPr lang="en-US" dirty="0" err="1"/>
                  <a:t>Maka</a:t>
                </a:r>
                <a:r>
                  <a:rPr lang="en-US" dirty="0"/>
                  <a:t> : </a:t>
                </a:r>
              </a:p>
              <a:p>
                <a:pPr marL="114300" indent="0">
                  <a:buNone/>
                </a:pPr>
                <a:endParaRPr lang="en-US" dirty="0"/>
              </a:p>
              <a:p>
                <a:pPr marL="114300" indent="0">
                  <a:buNone/>
                </a:pPr>
                <a:r>
                  <a:rPr lang="en-US" dirty="0"/>
                  <a:t>Dari </a:t>
                </a:r>
                <a:r>
                  <a:rPr lang="en-US" dirty="0" err="1"/>
                  <a:t>tabel</a:t>
                </a:r>
                <a:r>
                  <a:rPr lang="en-US" dirty="0"/>
                  <a:t> 8.5 </a:t>
                </a:r>
                <a:r>
                  <a:rPr lang="en-US" dirty="0" err="1"/>
                  <a:t>didapat</a:t>
                </a:r>
                <a:r>
                  <a:rPr lang="en-US" dirty="0"/>
                  <a:t> </a:t>
                </a:r>
                <a:r>
                  <a:rPr lang="en-US" dirty="0" err="1"/>
                  <a:t>probabilitasnya</a:t>
                </a:r>
                <a:r>
                  <a:rPr lang="en-US" dirty="0"/>
                  <a:t> : 0, 8888 = 88%</a:t>
                </a:r>
              </a:p>
              <a:p>
                <a:pPr marL="114300" indent="0">
                  <a:buNone/>
                </a:pPr>
                <a:endParaRPr lang="en-US" sz="8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27797" y="807720"/>
                <a:ext cx="11376547" cy="5593080"/>
              </a:xfrm>
              <a:blipFill rotWithShape="0">
                <a:blip r:embed="rId4"/>
                <a:stretch>
                  <a:fillRect l="-107" t="-1854"/>
                </a:stretch>
              </a:blipFill>
            </p:spPr>
            <p:txBody>
              <a:bodyPr/>
              <a:lstStyle/>
              <a:p>
                <a:r>
                  <a:rPr lang="en-US">
                    <a:noFill/>
                  </a:rPr>
                  <a:t> </a:t>
                </a:r>
              </a:p>
            </p:txBody>
          </p:sp>
        </mc:Fallback>
      </mc:AlternateContent>
      <p:pic>
        <p:nvPicPr>
          <p:cNvPr id="5" name="Picture 4" descr="E:\other\TU-logo-primer-memusat.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074020" y="282843"/>
            <a:ext cx="685800" cy="80528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6"/>
          <a:stretch>
            <a:fillRect/>
          </a:stretch>
        </p:blipFill>
        <p:spPr>
          <a:xfrm>
            <a:off x="9017758" y="1790699"/>
            <a:ext cx="2590800" cy="2476500"/>
          </a:xfrm>
          <a:prstGeom prst="rect">
            <a:avLst/>
          </a:prstGeom>
        </p:spPr>
      </p:pic>
    </p:spTree>
    <p:extLst>
      <p:ext uri="{BB962C8B-B14F-4D97-AF65-F5344CB8AC3E}">
        <p14:creationId xmlns:p14="http://schemas.microsoft.com/office/powerpoint/2010/main" val="270925273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66900" y="739299"/>
            <a:ext cx="7772400" cy="563562"/>
          </a:xfrm>
        </p:spPr>
        <p:txBody>
          <a:bodyPr/>
          <a:lstStyle/>
          <a:p>
            <a:pPr marL="342900" indent="-228600">
              <a:spcBef>
                <a:spcPct val="20000"/>
              </a:spcBef>
            </a:pPr>
            <a:r>
              <a:rPr lang="en-US" sz="2800" b="1" dirty="0">
                <a:solidFill>
                  <a:srgbClr val="2F2B20"/>
                </a:solidFill>
                <a:latin typeface="Calibri"/>
              </a:rPr>
              <a:t>KETIDAK PASTIAN WAKTU PENYELESAIAN PROYEK </a:t>
            </a:r>
            <a:endParaRPr lang="en-GB" sz="2400" b="1" dirty="0">
              <a:solidFill>
                <a:srgbClr val="2F2B20"/>
              </a:solidFill>
              <a:latin typeface="Calibri"/>
            </a:endParaRPr>
          </a:p>
        </p:txBody>
      </p:sp>
      <p:sp>
        <p:nvSpPr>
          <p:cNvPr id="7" name="Content Placeholder 6"/>
          <p:cNvSpPr>
            <a:spLocks noGrp="1"/>
          </p:cNvSpPr>
          <p:nvPr>
            <p:ph idx="1"/>
          </p:nvPr>
        </p:nvSpPr>
        <p:spPr>
          <a:xfrm>
            <a:off x="1752600" y="1904999"/>
            <a:ext cx="8001000" cy="4564039"/>
          </a:xfrm>
        </p:spPr>
        <p:txBody>
          <a:bodyPr/>
          <a:lstStyle/>
          <a:p>
            <a:pPr marL="114300" indent="0">
              <a:buNone/>
            </a:pPr>
            <a:r>
              <a:rPr lang="en-US" dirty="0" err="1"/>
              <a:t>Berapa</a:t>
            </a:r>
            <a:r>
              <a:rPr lang="en-US" dirty="0"/>
              <a:t> </a:t>
            </a:r>
            <a:r>
              <a:rPr lang="en-US" dirty="0" err="1"/>
              <a:t>hari</a:t>
            </a:r>
            <a:r>
              <a:rPr lang="en-US" dirty="0"/>
              <a:t> </a:t>
            </a:r>
            <a:r>
              <a:rPr lang="en-US" dirty="0" err="1"/>
              <a:t>waktu</a:t>
            </a:r>
            <a:r>
              <a:rPr lang="en-US" dirty="0"/>
              <a:t> </a:t>
            </a:r>
            <a:r>
              <a:rPr lang="en-US" dirty="0" err="1"/>
              <a:t>penyelesaian</a:t>
            </a:r>
            <a:r>
              <a:rPr lang="en-US" dirty="0"/>
              <a:t> </a:t>
            </a:r>
            <a:r>
              <a:rPr lang="en-US" dirty="0" err="1"/>
              <a:t>proyek</a:t>
            </a:r>
            <a:r>
              <a:rPr lang="en-US" dirty="0"/>
              <a:t> </a:t>
            </a:r>
            <a:r>
              <a:rPr lang="en-US" dirty="0" err="1"/>
              <a:t>dengan</a:t>
            </a:r>
            <a:r>
              <a:rPr lang="en-US" dirty="0"/>
              <a:t> </a:t>
            </a:r>
            <a:r>
              <a:rPr lang="en-US" dirty="0" err="1"/>
              <a:t>probabilitas</a:t>
            </a:r>
            <a:r>
              <a:rPr lang="en-US" dirty="0"/>
              <a:t> 95%?</a:t>
            </a:r>
          </a:p>
          <a:p>
            <a:pPr marL="114300" indent="0">
              <a:buNone/>
            </a:pPr>
            <a:endParaRPr lang="en-US" sz="800" dirty="0"/>
          </a:p>
          <a:p>
            <a:pPr marL="114300" indent="0">
              <a:buNone/>
            </a:pPr>
            <a:r>
              <a:rPr lang="en-US" dirty="0"/>
              <a:t>Dari table 8.5 </a:t>
            </a:r>
            <a:r>
              <a:rPr lang="en-US" dirty="0" err="1"/>
              <a:t>untuk</a:t>
            </a:r>
            <a:r>
              <a:rPr lang="en-US" dirty="0"/>
              <a:t> </a:t>
            </a:r>
            <a:r>
              <a:rPr lang="en-US" dirty="0" err="1"/>
              <a:t>probabilitas</a:t>
            </a:r>
            <a:r>
              <a:rPr lang="en-US" dirty="0"/>
              <a:t> 95% </a:t>
            </a:r>
            <a:r>
              <a:rPr lang="en-US" dirty="0" err="1"/>
              <a:t>didapat</a:t>
            </a:r>
            <a:r>
              <a:rPr lang="en-US" dirty="0"/>
              <a:t> </a:t>
            </a:r>
            <a:r>
              <a:rPr lang="en-US" dirty="0" err="1"/>
              <a:t>nilai</a:t>
            </a:r>
            <a:r>
              <a:rPr lang="en-US" dirty="0"/>
              <a:t> Z = 1,645</a:t>
            </a:r>
          </a:p>
          <a:p>
            <a:pPr marL="114300" indent="0">
              <a:buNone/>
            </a:pPr>
            <a:r>
              <a:rPr lang="en-US" dirty="0" err="1"/>
              <a:t>Maka</a:t>
            </a:r>
            <a:r>
              <a:rPr lang="en-US" dirty="0"/>
              <a:t> </a:t>
            </a:r>
            <a:r>
              <a:rPr lang="en-US" dirty="0" err="1"/>
              <a:t>jumlah</a:t>
            </a:r>
            <a:r>
              <a:rPr lang="en-US" dirty="0"/>
              <a:t> </a:t>
            </a:r>
            <a:r>
              <a:rPr lang="en-US" dirty="0" err="1"/>
              <a:t>hari</a:t>
            </a:r>
            <a:r>
              <a:rPr lang="en-US" dirty="0"/>
              <a:t> </a:t>
            </a:r>
            <a:r>
              <a:rPr lang="en-US" dirty="0" err="1"/>
              <a:t>untuk</a:t>
            </a:r>
            <a:r>
              <a:rPr lang="en-US" dirty="0"/>
              <a:t> </a:t>
            </a:r>
          </a:p>
          <a:p>
            <a:pPr marL="114300" indent="0">
              <a:buNone/>
            </a:pPr>
            <a:r>
              <a:rPr lang="en-US" dirty="0" err="1"/>
              <a:t>probabilitas</a:t>
            </a:r>
            <a:r>
              <a:rPr lang="en-US" dirty="0"/>
              <a:t> 95% </a:t>
            </a:r>
            <a:r>
              <a:rPr lang="en-US" dirty="0" err="1"/>
              <a:t>adalah</a:t>
            </a:r>
            <a:r>
              <a:rPr lang="en-US" dirty="0"/>
              <a:t> : </a:t>
            </a:r>
          </a:p>
          <a:p>
            <a:pPr marL="114300" indent="0">
              <a:buNone/>
            </a:pPr>
            <a:endParaRPr lang="en-GB" dirty="0"/>
          </a:p>
        </p:txBody>
      </p:sp>
      <p:pic>
        <p:nvPicPr>
          <p:cNvPr id="5" name="Picture 4" descr="E:\other\TU-logo-primer-memusat.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074020" y="228340"/>
            <a:ext cx="685800" cy="80528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27361" y="4991669"/>
            <a:ext cx="2286000" cy="1066800"/>
          </a:xfrm>
          <a:prstGeom prst="rect">
            <a:avLst/>
          </a:prstGeom>
        </p:spPr>
      </p:pic>
      <p:pic>
        <p:nvPicPr>
          <p:cNvPr id="3" name="Picture 2"/>
          <p:cNvPicPr>
            <a:picLocks noChangeAspect="1"/>
          </p:cNvPicPr>
          <p:nvPr/>
        </p:nvPicPr>
        <p:blipFill>
          <a:blip r:embed="rId4"/>
          <a:stretch>
            <a:fillRect/>
          </a:stretch>
        </p:blipFill>
        <p:spPr>
          <a:xfrm>
            <a:off x="7439025" y="3616657"/>
            <a:ext cx="4400550" cy="2872854"/>
          </a:xfrm>
          <a:prstGeom prst="rect">
            <a:avLst/>
          </a:prstGeom>
        </p:spPr>
      </p:pic>
    </p:spTree>
    <p:extLst>
      <p:ext uri="{BB962C8B-B14F-4D97-AF65-F5344CB8AC3E}">
        <p14:creationId xmlns:p14="http://schemas.microsoft.com/office/powerpoint/2010/main" val="18561745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t="7855" b="7855"/>
          <a:stretch/>
        </p:blipFill>
        <p:spPr>
          <a:xfrm>
            <a:off x="0" y="-11444"/>
            <a:ext cx="12192000" cy="6858000"/>
          </a:xfrm>
          <a:prstGeom prst="rect">
            <a:avLst/>
          </a:prstGeom>
        </p:spPr>
      </p:pic>
      <p:sp>
        <p:nvSpPr>
          <p:cNvPr id="6" name="Title 1"/>
          <p:cNvSpPr txBox="1">
            <a:spLocks/>
          </p:cNvSpPr>
          <p:nvPr/>
        </p:nvSpPr>
        <p:spPr bwMode="auto">
          <a:xfrm>
            <a:off x="50639" y="75561"/>
            <a:ext cx="10542334" cy="639228"/>
          </a:xfrm>
          <a:prstGeom prst="rect">
            <a:avLst/>
          </a:prstGeom>
          <a:solidFill>
            <a:srgbClr val="FFC000"/>
          </a:solidFill>
          <a:ln>
            <a:solidFill>
              <a:schemeClr val="accent2">
                <a:lumMod val="75000"/>
              </a:schemeClr>
            </a:solidFill>
          </a:ln>
          <a:extLst>
            <a:ext uri="{909E8E84-426E-40dd-AFC4-6F175D3DCCD1}">
              <a14:hiddenFill xmlns:a14="http://schemas.microsoft.com/office/drawing/2010/main" xmlns="">
                <a:solidFill>
                  <a:srgbClr val="FFFFFF"/>
                </a:solidFill>
              </a14:hiddenFill>
            </a:ext>
          </a:extLst>
        </p:spPr>
        <p:txBody>
          <a:bodyPr vert="horz" wrap="square" lIns="84406" tIns="42203" rIns="84406" bIns="42203" numCol="1" anchor="t" anchorCtr="0" compatLnSpc="1">
            <a:prstTxWarp prst="textNoShape">
              <a:avLst/>
            </a:prstTxWarp>
            <a:spAutoFit/>
          </a:bodyPr>
          <a:lstStyle>
            <a:lvl1pPr algn="ctr" rtl="0" eaLnBrk="0" fontAlgn="base" hangingPunct="0">
              <a:spcBef>
                <a:spcPct val="0"/>
              </a:spcBef>
              <a:spcAft>
                <a:spcPct val="0"/>
              </a:spcAft>
              <a:defRPr sz="4400" kern="1200">
                <a:solidFill>
                  <a:schemeClr val="tx1"/>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2pPr>
            <a:lvl3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3pPr>
            <a:lvl4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4pPr>
            <a:lvl5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algn="l" eaLnBrk="1" hangingPunct="1"/>
            <a:r>
              <a:rPr lang="en-US" sz="1662" b="1" dirty="0">
                <a:solidFill>
                  <a:prstClr val="white"/>
                </a:solidFill>
                <a:cs typeface="Century Gothic" charset="0"/>
              </a:rPr>
              <a:t> </a:t>
            </a:r>
            <a:r>
              <a:rPr lang="en-US" sz="3600" b="1" dirty="0">
                <a:effectLst>
                  <a:outerShdw blurRad="38100" dist="38100" dir="2700000" algn="tl">
                    <a:srgbClr val="000000">
                      <a:alpha val="43137"/>
                    </a:srgbClr>
                  </a:outerShdw>
                </a:effectLst>
              </a:rPr>
              <a:t>Estimate Activity Durations</a:t>
            </a:r>
          </a:p>
        </p:txBody>
      </p:sp>
      <p:pic>
        <p:nvPicPr>
          <p:cNvPr id="13" name="Picture 12"/>
          <p:cNvPicPr/>
          <p:nvPr/>
        </p:nvPicPr>
        <p:blipFill>
          <a:blip r:embed="rId3" cstate="print"/>
          <a:srcRect/>
          <a:stretch>
            <a:fillRect/>
          </a:stretch>
        </p:blipFill>
        <p:spPr bwMode="auto">
          <a:xfrm>
            <a:off x="11000095" y="75561"/>
            <a:ext cx="846161" cy="756952"/>
          </a:xfrm>
          <a:prstGeom prst="rect">
            <a:avLst/>
          </a:prstGeom>
          <a:noFill/>
          <a:ln w="9525">
            <a:noFill/>
            <a:miter lim="800000"/>
            <a:headEnd/>
            <a:tailEnd/>
          </a:ln>
        </p:spPr>
      </p:pic>
      <p:grpSp>
        <p:nvGrpSpPr>
          <p:cNvPr id="5" name="Group 4"/>
          <p:cNvGrpSpPr/>
          <p:nvPr/>
        </p:nvGrpSpPr>
        <p:grpSpPr>
          <a:xfrm>
            <a:off x="296299" y="984788"/>
            <a:ext cx="11099582" cy="2727403"/>
            <a:chOff x="2825750" y="821960"/>
            <a:chExt cx="2476500" cy="3531451"/>
          </a:xfrm>
          <a:scene3d>
            <a:camera prst="orthographicFront"/>
            <a:lightRig rig="threePt" dir="t">
              <a:rot lat="0" lon="0" rev="7500000"/>
            </a:lightRig>
          </a:scene3d>
        </p:grpSpPr>
        <p:sp>
          <p:nvSpPr>
            <p:cNvPr id="7" name="Rectangle 6"/>
            <p:cNvSpPr/>
            <p:nvPr/>
          </p:nvSpPr>
          <p:spPr>
            <a:xfrm>
              <a:off x="2825750" y="821960"/>
              <a:ext cx="2476500" cy="3531451"/>
            </a:xfrm>
            <a:prstGeom prst="rect">
              <a:avLst/>
            </a:prstGeom>
            <a:sp3d extrusionH="190500" prstMaterial="dkEdge">
              <a:bevelT w="120650" h="38100" prst="relaxedInset"/>
              <a:bevelB w="120650" h="57150" prst="relaxedInset"/>
              <a:contourClr>
                <a:schemeClr val="bg1"/>
              </a:contourClr>
            </a:sp3d>
          </p:spPr>
          <p:style>
            <a:lnRef idx="1">
              <a:schemeClr val="accent4">
                <a:tint val="40000"/>
                <a:alpha val="90000"/>
                <a:hueOff val="5756959"/>
                <a:satOff val="-30630"/>
                <a:lumOff val="-1745"/>
                <a:alphaOff val="0"/>
              </a:schemeClr>
            </a:lnRef>
            <a:fillRef idx="1">
              <a:schemeClr val="accent4">
                <a:tint val="40000"/>
                <a:alpha val="90000"/>
                <a:hueOff val="5756959"/>
                <a:satOff val="-30630"/>
                <a:lumOff val="-1745"/>
                <a:alphaOff val="0"/>
              </a:schemeClr>
            </a:fillRef>
            <a:effectRef idx="2">
              <a:schemeClr val="accent4">
                <a:tint val="40000"/>
                <a:alpha val="90000"/>
                <a:hueOff val="5756959"/>
                <a:satOff val="-30630"/>
                <a:lumOff val="-1745"/>
                <a:alphaOff val="0"/>
              </a:schemeClr>
            </a:effectRef>
            <a:fontRef idx="minor">
              <a:schemeClr val="dk1">
                <a:hueOff val="0"/>
                <a:satOff val="0"/>
                <a:lumOff val="0"/>
                <a:alphaOff val="0"/>
              </a:schemeClr>
            </a:fontRef>
          </p:style>
        </p:sp>
        <p:sp>
          <p:nvSpPr>
            <p:cNvPr id="8" name="Rectangle 7"/>
            <p:cNvSpPr/>
            <p:nvPr/>
          </p:nvSpPr>
          <p:spPr>
            <a:xfrm>
              <a:off x="2825750" y="821960"/>
              <a:ext cx="2476500" cy="3531451"/>
            </a:xfrm>
            <a:prstGeom prst="rect">
              <a:avLst/>
            </a:prstGeom>
            <a:sp3d/>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12014" tIns="112014" rIns="149352" bIns="168021" numCol="1" spcCol="1270" anchor="t" anchorCtr="0">
              <a:noAutofit/>
            </a:bodyPr>
            <a:lstStyle/>
            <a:p>
              <a:pPr marL="214313" indent="-214313" algn="just">
                <a:buFont typeface="Wingdings" panose="05000000000000000000" pitchFamily="2" charset="2"/>
                <a:buChar char="§"/>
                <a:tabLst>
                  <a:tab pos="136922" algn="l"/>
                </a:tabLst>
              </a:pPr>
              <a:r>
                <a:rPr lang="en-US" sz="2400" b="1" dirty="0">
                  <a:effectLst>
                    <a:outerShdw blurRad="38100" dist="38100" dir="2700000" algn="tl">
                      <a:srgbClr val="000000">
                        <a:alpha val="43137"/>
                      </a:srgbClr>
                    </a:outerShdw>
                  </a:effectLst>
                </a:rPr>
                <a:t>Estimate Activity Durations </a:t>
              </a:r>
              <a:r>
                <a:rPr lang="en-US" sz="2400" dirty="0" err="1"/>
                <a:t>menggunakan</a:t>
              </a:r>
              <a:r>
                <a:rPr lang="en-US" sz="2400" dirty="0"/>
                <a:t> </a:t>
              </a:r>
              <a:r>
                <a:rPr lang="en-US" sz="2400" dirty="0" err="1"/>
                <a:t>informasi</a:t>
              </a:r>
              <a:r>
                <a:rPr lang="en-US" sz="2400" dirty="0"/>
                <a:t> </a:t>
              </a:r>
              <a:r>
                <a:rPr lang="en-US" sz="2400" dirty="0" err="1"/>
                <a:t>dari</a:t>
              </a:r>
              <a:r>
                <a:rPr lang="en-US" sz="2400" dirty="0"/>
                <a:t> Scope of work, </a:t>
              </a:r>
              <a:r>
                <a:rPr lang="en-US" sz="2400" dirty="0" err="1"/>
                <a:t>jenis</a:t>
              </a:r>
              <a:r>
                <a:rPr lang="en-US" sz="2400" dirty="0"/>
                <a:t> </a:t>
              </a:r>
              <a:r>
                <a:rPr lang="en-US" sz="2400" dirty="0" err="1"/>
                <a:t>sumber</a:t>
              </a:r>
              <a:r>
                <a:rPr lang="en-US" sz="2400" dirty="0"/>
                <a:t> </a:t>
              </a:r>
              <a:r>
                <a:rPr lang="en-US" sz="2400" dirty="0" err="1"/>
                <a:t>daya</a:t>
              </a:r>
              <a:r>
                <a:rPr lang="en-US" sz="2400" dirty="0"/>
                <a:t> yang </a:t>
              </a:r>
              <a:r>
                <a:rPr lang="en-US" sz="2400" dirty="0" err="1"/>
                <a:t>diperlukan</a:t>
              </a:r>
              <a:r>
                <a:rPr lang="en-US" sz="2400" dirty="0"/>
                <a:t> </a:t>
              </a:r>
              <a:r>
                <a:rPr lang="en-US" sz="2400" dirty="0" err="1"/>
                <a:t>atau</a:t>
              </a:r>
              <a:r>
                <a:rPr lang="en-US" sz="2400" dirty="0"/>
                <a:t> </a:t>
              </a:r>
              <a:r>
                <a:rPr lang="en-US" sz="2400" dirty="0" err="1"/>
                <a:t>tingkat</a:t>
              </a:r>
              <a:r>
                <a:rPr lang="en-US" sz="2400" dirty="0"/>
                <a:t> </a:t>
              </a:r>
              <a:r>
                <a:rPr lang="en-US" sz="2400" dirty="0" err="1"/>
                <a:t>keterampilan</a:t>
              </a:r>
              <a:r>
                <a:rPr lang="en-US" sz="2400" dirty="0"/>
                <a:t>, </a:t>
              </a:r>
              <a:r>
                <a:rPr lang="en-US" sz="2400" dirty="0" err="1"/>
                <a:t>perkiraan</a:t>
              </a:r>
              <a:r>
                <a:rPr lang="en-US" sz="2400" dirty="0"/>
                <a:t> </a:t>
              </a:r>
              <a:r>
                <a:rPr lang="en-US" sz="2400" dirty="0" err="1"/>
                <a:t>jumlah</a:t>
              </a:r>
              <a:r>
                <a:rPr lang="en-US" sz="2400" dirty="0"/>
                <a:t> </a:t>
              </a:r>
              <a:r>
                <a:rPr lang="en-US" sz="2400" dirty="0" err="1"/>
                <a:t>sumber</a:t>
              </a:r>
              <a:r>
                <a:rPr lang="en-US" sz="2400" dirty="0"/>
                <a:t> </a:t>
              </a:r>
              <a:r>
                <a:rPr lang="en-US" sz="2400" dirty="0" err="1"/>
                <a:t>daya</a:t>
              </a:r>
              <a:r>
                <a:rPr lang="en-US" sz="2400" dirty="0"/>
                <a:t>, </a:t>
              </a:r>
              <a:r>
                <a:rPr lang="en-US" sz="2400" dirty="0" err="1"/>
                <a:t>dan</a:t>
              </a:r>
              <a:r>
                <a:rPr lang="en-US" sz="2400" dirty="0"/>
                <a:t> </a:t>
              </a:r>
              <a:r>
                <a:rPr lang="en-US" sz="2400" dirty="0" err="1"/>
                <a:t>kalender</a:t>
              </a:r>
              <a:r>
                <a:rPr lang="en-US" sz="2400" dirty="0"/>
                <a:t> </a:t>
              </a:r>
              <a:r>
                <a:rPr lang="en-US" sz="2400" dirty="0" err="1"/>
                <a:t>sumber</a:t>
              </a:r>
              <a:r>
                <a:rPr lang="en-US" sz="2400" dirty="0"/>
                <a:t> </a:t>
              </a:r>
              <a:r>
                <a:rPr lang="en-US" sz="2400" dirty="0" err="1"/>
                <a:t>daya</a:t>
              </a:r>
              <a:r>
                <a:rPr lang="en-US" sz="2400" dirty="0"/>
                <a:t>. </a:t>
              </a:r>
            </a:p>
            <a:p>
              <a:pPr marL="214313" indent="-214313" algn="just">
                <a:buFont typeface="Wingdings" panose="05000000000000000000" pitchFamily="2" charset="2"/>
                <a:buChar char="§"/>
                <a:tabLst>
                  <a:tab pos="136922" algn="l"/>
                </a:tabLst>
              </a:pPr>
              <a:r>
                <a:rPr lang="en-US" sz="2400" dirty="0" err="1"/>
                <a:t>Faktor</a:t>
              </a:r>
              <a:r>
                <a:rPr lang="en-US" sz="2400" dirty="0"/>
                <a:t> lain yang </a:t>
              </a:r>
              <a:r>
                <a:rPr lang="en-US" sz="2400" dirty="0" err="1"/>
                <a:t>dapat</a:t>
              </a:r>
              <a:r>
                <a:rPr lang="en-US" sz="2400" dirty="0"/>
                <a:t> </a:t>
              </a:r>
              <a:r>
                <a:rPr lang="en-US" sz="2400" dirty="0" err="1"/>
                <a:t>memengaruhi</a:t>
              </a:r>
              <a:r>
                <a:rPr lang="en-US" sz="2400" dirty="0"/>
                <a:t> </a:t>
              </a:r>
              <a:r>
                <a:rPr lang="en-US" sz="2400" dirty="0" err="1"/>
                <a:t>estimasi</a:t>
              </a:r>
              <a:r>
                <a:rPr lang="en-US" sz="2400" dirty="0"/>
                <a:t> </a:t>
              </a:r>
              <a:r>
                <a:rPr lang="en-US" sz="2400" dirty="0" err="1"/>
                <a:t>durasi</a:t>
              </a:r>
              <a:r>
                <a:rPr lang="en-US" sz="2400" dirty="0"/>
                <a:t> </a:t>
              </a:r>
              <a:r>
                <a:rPr lang="en-US" sz="2400" dirty="0" err="1"/>
                <a:t>termasuk</a:t>
              </a:r>
              <a:r>
                <a:rPr lang="en-US" sz="2400" dirty="0"/>
                <a:t> </a:t>
              </a:r>
              <a:r>
                <a:rPr lang="en-US" sz="2400" dirty="0" err="1"/>
                <a:t>kendala</a:t>
              </a:r>
              <a:r>
                <a:rPr lang="en-US" sz="2400" dirty="0"/>
                <a:t> yang </a:t>
              </a:r>
              <a:r>
                <a:rPr lang="en-US" sz="2400" dirty="0" err="1"/>
                <a:t>dikenakan</a:t>
              </a:r>
              <a:r>
                <a:rPr lang="en-US" sz="2400" dirty="0"/>
                <a:t> </a:t>
              </a:r>
              <a:r>
                <a:rPr lang="en-US" sz="2400" dirty="0" err="1"/>
                <a:t>pada</a:t>
              </a:r>
              <a:r>
                <a:rPr lang="en-US" sz="2400" dirty="0"/>
                <a:t> </a:t>
              </a:r>
              <a:r>
                <a:rPr lang="en-US" sz="2400" dirty="0" err="1"/>
                <a:t>durasi</a:t>
              </a:r>
              <a:r>
                <a:rPr lang="en-US" sz="2400" dirty="0"/>
                <a:t>, </a:t>
              </a:r>
              <a:r>
                <a:rPr lang="en-US" sz="2400" dirty="0" err="1"/>
                <a:t>upaya</a:t>
              </a:r>
              <a:r>
                <a:rPr lang="en-US" sz="2400" dirty="0"/>
                <a:t> yang </a:t>
              </a:r>
              <a:r>
                <a:rPr lang="en-US" sz="2400" dirty="0" err="1"/>
                <a:t>terlibat</a:t>
              </a:r>
              <a:r>
                <a:rPr lang="en-US" sz="2400" dirty="0"/>
                <a:t>, </a:t>
              </a:r>
              <a:r>
                <a:rPr lang="en-US" sz="2400" dirty="0" err="1"/>
                <a:t>atau</a:t>
              </a:r>
              <a:r>
                <a:rPr lang="en-US" sz="2400" dirty="0"/>
                <a:t> </a:t>
              </a:r>
              <a:r>
                <a:rPr lang="en-US" sz="2400" dirty="0" err="1"/>
                <a:t>jenis</a:t>
              </a:r>
              <a:r>
                <a:rPr lang="en-US" sz="2400" dirty="0"/>
                <a:t> </a:t>
              </a:r>
              <a:r>
                <a:rPr lang="en-US" sz="2400" dirty="0" err="1"/>
                <a:t>sumber</a:t>
              </a:r>
              <a:r>
                <a:rPr lang="en-US" sz="2400" dirty="0"/>
                <a:t> </a:t>
              </a:r>
              <a:r>
                <a:rPr lang="en-US" sz="2400" dirty="0" err="1"/>
                <a:t>daya</a:t>
              </a:r>
              <a:r>
                <a:rPr lang="en-US" sz="2400" dirty="0"/>
                <a:t> (</a:t>
              </a:r>
              <a:r>
                <a:rPr lang="en-US" sz="2400" dirty="0" err="1"/>
                <a:t>mis</a:t>
              </a:r>
              <a:r>
                <a:rPr lang="en-US" sz="2400" dirty="0"/>
                <a:t>., </a:t>
              </a:r>
              <a:r>
                <a:rPr lang="en-US" sz="2400" dirty="0" err="1"/>
                <a:t>Durasi</a:t>
              </a:r>
              <a:r>
                <a:rPr lang="en-US" sz="2400" dirty="0"/>
                <a:t> </a:t>
              </a:r>
              <a:r>
                <a:rPr lang="en-US" sz="2400" dirty="0" err="1"/>
                <a:t>tetap</a:t>
              </a:r>
              <a:r>
                <a:rPr lang="en-US" sz="2400" dirty="0"/>
                <a:t>, </a:t>
              </a:r>
              <a:r>
                <a:rPr lang="en-US" sz="2400" dirty="0" err="1"/>
                <a:t>upaya</a:t>
              </a:r>
              <a:r>
                <a:rPr lang="en-US" sz="2400" dirty="0"/>
                <a:t> </a:t>
              </a:r>
              <a:r>
                <a:rPr lang="en-US" sz="2400" dirty="0" err="1"/>
                <a:t>atau</a:t>
              </a:r>
              <a:r>
                <a:rPr lang="en-US" sz="2400" dirty="0"/>
                <a:t> </a:t>
              </a:r>
              <a:r>
                <a:rPr lang="en-US" sz="2400" dirty="0" err="1"/>
                <a:t>kerja</a:t>
              </a:r>
              <a:r>
                <a:rPr lang="en-US" sz="2400" dirty="0"/>
                <a:t> </a:t>
              </a:r>
              <a:r>
                <a:rPr lang="en-US" sz="2400" dirty="0" err="1"/>
                <a:t>tetap</a:t>
              </a:r>
              <a:r>
                <a:rPr lang="en-US" sz="2400" dirty="0"/>
                <a:t>, </a:t>
              </a:r>
              <a:r>
                <a:rPr lang="en-US" sz="2400" dirty="0" err="1"/>
                <a:t>sejumlah</a:t>
              </a:r>
              <a:r>
                <a:rPr lang="en-US" sz="2400" dirty="0"/>
                <a:t> </a:t>
              </a:r>
              <a:r>
                <a:rPr lang="en-US" sz="2400" dirty="0" err="1"/>
                <a:t>sumber</a:t>
              </a:r>
              <a:r>
                <a:rPr lang="en-US" sz="2400" dirty="0"/>
                <a:t> </a:t>
              </a:r>
              <a:r>
                <a:rPr lang="en-US" sz="2400" dirty="0" err="1"/>
                <a:t>daya</a:t>
              </a:r>
              <a:r>
                <a:rPr lang="en-US" sz="2400" dirty="0"/>
                <a:t> </a:t>
              </a:r>
              <a:r>
                <a:rPr lang="en-US" sz="2400" dirty="0" err="1"/>
                <a:t>tetap</a:t>
              </a:r>
              <a:r>
                <a:rPr lang="en-US" sz="2400" dirty="0"/>
                <a:t>), </a:t>
              </a:r>
              <a:r>
                <a:rPr lang="en-US" sz="2400" dirty="0" err="1"/>
                <a:t>serta</a:t>
              </a:r>
              <a:r>
                <a:rPr lang="en-US" sz="2400" dirty="0"/>
                <a:t> </a:t>
              </a:r>
              <a:r>
                <a:rPr lang="en-US" sz="2400" dirty="0" err="1"/>
                <a:t>teknik</a:t>
              </a:r>
              <a:r>
                <a:rPr lang="en-US" sz="2400" dirty="0"/>
                <a:t> </a:t>
              </a:r>
              <a:r>
                <a:rPr lang="en-US" sz="2400" dirty="0" err="1"/>
                <a:t>analisis</a:t>
              </a:r>
              <a:r>
                <a:rPr lang="en-US" sz="2400" dirty="0"/>
                <a:t> </a:t>
              </a:r>
              <a:r>
                <a:rPr lang="en-US" sz="2400" dirty="0" err="1"/>
                <a:t>jaringan</a:t>
              </a:r>
              <a:r>
                <a:rPr lang="en-US" sz="2400" dirty="0"/>
                <a:t> </a:t>
              </a:r>
              <a:r>
                <a:rPr lang="en-US" sz="2400" dirty="0" err="1"/>
                <a:t>jadwal</a:t>
              </a:r>
              <a:r>
                <a:rPr lang="en-US" sz="2400" dirty="0"/>
                <a:t> yang </a:t>
              </a:r>
              <a:r>
                <a:rPr lang="en-US" sz="2400" dirty="0" err="1"/>
                <a:t>digunakan</a:t>
              </a:r>
              <a:r>
                <a:rPr lang="en-US" sz="2400" dirty="0"/>
                <a:t>.</a:t>
              </a:r>
              <a:endParaRPr lang="en-US" sz="2400" spc="-4" dirty="0">
                <a:solidFill>
                  <a:schemeClr val="tx2"/>
                </a:solidFill>
                <a:cs typeface="Comic Sans MS"/>
              </a:endParaRPr>
            </a:p>
          </p:txBody>
        </p:sp>
      </p:grpSp>
      <p:graphicFrame>
        <p:nvGraphicFramePr>
          <p:cNvPr id="2" name="Diagram 1"/>
          <p:cNvGraphicFramePr/>
          <p:nvPr>
            <p:extLst>
              <p:ext uri="{D42A27DB-BD31-4B8C-83A1-F6EECF244321}">
                <p14:modId xmlns:p14="http://schemas.microsoft.com/office/powerpoint/2010/main" val="4035660407"/>
              </p:ext>
            </p:extLst>
          </p:nvPr>
        </p:nvGraphicFramePr>
        <p:xfrm>
          <a:off x="549603" y="3835021"/>
          <a:ext cx="10592973" cy="174691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74585516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bwMode="auto">
          <a:xfrm>
            <a:off x="50639" y="75561"/>
            <a:ext cx="10542334" cy="639228"/>
          </a:xfrm>
          <a:prstGeom prst="rect">
            <a:avLst/>
          </a:prstGeom>
          <a:solidFill>
            <a:srgbClr val="FFC000"/>
          </a:solidFill>
          <a:ln>
            <a:solidFill>
              <a:schemeClr val="accent2">
                <a:lumMod val="75000"/>
              </a:schemeClr>
            </a:solidFill>
          </a:ln>
          <a:extLst>
            <a:ext uri="{909E8E84-426E-40dd-AFC4-6F175D3DCCD1}">
              <a14:hiddenFill xmlns:a14="http://schemas.microsoft.com/office/drawing/2010/main" xmlns="">
                <a:solidFill>
                  <a:srgbClr val="FFFFFF"/>
                </a:solidFill>
              </a14:hiddenFill>
            </a:ext>
          </a:extLst>
        </p:spPr>
        <p:txBody>
          <a:bodyPr vert="horz" wrap="square" lIns="84406" tIns="42203" rIns="84406" bIns="42203" numCol="1" anchor="t" anchorCtr="0" compatLnSpc="1">
            <a:prstTxWarp prst="textNoShape">
              <a:avLst/>
            </a:prstTxWarp>
            <a:spAutoFit/>
          </a:bodyPr>
          <a:lstStyle>
            <a:lvl1pPr algn="ctr" rtl="0" eaLnBrk="0" fontAlgn="base" hangingPunct="0">
              <a:spcBef>
                <a:spcPct val="0"/>
              </a:spcBef>
              <a:spcAft>
                <a:spcPct val="0"/>
              </a:spcAft>
              <a:defRPr sz="4400" kern="1200">
                <a:solidFill>
                  <a:schemeClr val="tx1"/>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2pPr>
            <a:lvl3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3pPr>
            <a:lvl4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4pPr>
            <a:lvl5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36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Calibri Light" panose="020F0302020204030204"/>
                <a:ea typeface="ＭＳ Ｐゴシック" charset="0"/>
              </a:rPr>
              <a:t>Develop Schedule</a:t>
            </a:r>
            <a:r>
              <a:rPr kumimoji="0" lang="en-US" sz="3600" b="1" i="0" u="none" strike="noStrike" kern="1200" cap="none" spc="0" normalizeH="0" baseline="0" noProof="0" dirty="0">
                <a:ln>
                  <a:noFill/>
                </a:ln>
                <a:solidFill>
                  <a:prstClr val="black"/>
                </a:solidFill>
                <a:effectLst/>
                <a:uLnTx/>
                <a:uFillTx/>
                <a:latin typeface="Calibri Light" panose="020F0302020204030204"/>
                <a:ea typeface="ＭＳ Ｐゴシック" charset="0"/>
              </a:rPr>
              <a:t> </a:t>
            </a:r>
            <a:r>
              <a:rPr kumimoji="0" lang="en-US" sz="36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Calibri Light" panose="020F0302020204030204"/>
                <a:ea typeface="ＭＳ Ｐゴシック" charset="0"/>
              </a:rPr>
              <a:t>: </a:t>
            </a:r>
            <a:r>
              <a:rPr kumimoji="0" lang="en-US" sz="3600" b="1" i="0" u="none" strike="noStrike" kern="1200" cap="none" spc="0" normalizeH="0" baseline="0" noProof="0" dirty="0">
                <a:ln>
                  <a:noFill/>
                </a:ln>
                <a:solidFill>
                  <a:srgbClr val="FF0000"/>
                </a:solidFill>
                <a:effectLst>
                  <a:outerShdw blurRad="38100" dist="38100" dir="2700000" algn="tl">
                    <a:srgbClr val="000000">
                      <a:alpha val="43137"/>
                    </a:srgbClr>
                  </a:outerShdw>
                </a:effectLst>
                <a:uLnTx/>
                <a:uFillTx/>
                <a:latin typeface="Calibri Light" panose="020F0302020204030204"/>
                <a:ea typeface="ＭＳ Ｐゴシック" charset="0"/>
              </a:rPr>
              <a:t>Tools &amp; Techniques</a:t>
            </a:r>
          </a:p>
        </p:txBody>
      </p:sp>
      <p:pic>
        <p:nvPicPr>
          <p:cNvPr id="13" name="Picture 12"/>
          <p:cNvPicPr/>
          <p:nvPr/>
        </p:nvPicPr>
        <p:blipFill>
          <a:blip r:embed="rId2" cstate="print"/>
          <a:srcRect/>
          <a:stretch>
            <a:fillRect/>
          </a:stretch>
        </p:blipFill>
        <p:spPr bwMode="auto">
          <a:xfrm>
            <a:off x="10754436" y="75561"/>
            <a:ext cx="1300214" cy="1193681"/>
          </a:xfrm>
          <a:prstGeom prst="rect">
            <a:avLst/>
          </a:prstGeom>
          <a:noFill/>
          <a:ln w="9525">
            <a:noFill/>
            <a:miter lim="800000"/>
            <a:headEnd/>
            <a:tailEnd/>
          </a:ln>
        </p:spPr>
      </p:pic>
      <p:grpSp>
        <p:nvGrpSpPr>
          <p:cNvPr id="8" name="Group 7"/>
          <p:cNvGrpSpPr/>
          <p:nvPr/>
        </p:nvGrpSpPr>
        <p:grpSpPr>
          <a:xfrm>
            <a:off x="466299" y="982378"/>
            <a:ext cx="9921922" cy="727228"/>
            <a:chOff x="0" y="150127"/>
            <a:chExt cx="9921922" cy="727228"/>
          </a:xfrm>
          <a:scene3d>
            <a:camera prst="orthographicFront">
              <a:rot lat="0" lon="0" rev="0"/>
            </a:camera>
            <a:lightRig rig="contrasting" dir="t">
              <a:rot lat="0" lon="0" rev="1200000"/>
            </a:lightRig>
          </a:scene3d>
        </p:grpSpPr>
        <p:sp>
          <p:nvSpPr>
            <p:cNvPr id="9" name="Rounded Rectangle 8"/>
            <p:cNvSpPr/>
            <p:nvPr/>
          </p:nvSpPr>
          <p:spPr>
            <a:xfrm>
              <a:off x="0" y="150127"/>
              <a:ext cx="9921922" cy="727228"/>
            </a:xfrm>
            <a:prstGeom prst="roundRect">
              <a:avLst/>
            </a:prstGeom>
            <a:sp3d contourW="19050" prstMaterial="metal">
              <a:bevelT w="88900" h="203200"/>
              <a:bevelB w="165100" h="254000"/>
            </a:sp3d>
          </p:spPr>
          <p:style>
            <a:lnRef idx="0">
              <a:schemeClr val="lt1">
                <a:hueOff val="0"/>
                <a:satOff val="0"/>
                <a:lumOff val="0"/>
                <a:alphaOff val="0"/>
              </a:schemeClr>
            </a:lnRef>
            <a:fillRef idx="1">
              <a:schemeClr val="accent5">
                <a:hueOff val="0"/>
                <a:satOff val="0"/>
                <a:lumOff val="0"/>
                <a:alphaOff val="0"/>
              </a:schemeClr>
            </a:fillRef>
            <a:effectRef idx="2">
              <a:schemeClr val="accent5">
                <a:hueOff val="0"/>
                <a:satOff val="0"/>
                <a:lumOff val="0"/>
                <a:alphaOff val="0"/>
              </a:schemeClr>
            </a:effectRef>
            <a:fontRef idx="minor">
              <a:schemeClr val="lt1"/>
            </a:fontRef>
          </p:style>
        </p:sp>
        <p:sp>
          <p:nvSpPr>
            <p:cNvPr id="10" name="Rounded Rectangle 4"/>
            <p:cNvSpPr/>
            <p:nvPr/>
          </p:nvSpPr>
          <p:spPr>
            <a:xfrm>
              <a:off x="35500" y="185627"/>
              <a:ext cx="9850922" cy="656228"/>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06680" tIns="106680" rIns="106680" bIns="106680" numCol="1" spcCol="1270" anchor="ctr" anchorCtr="0">
              <a:noAutofit/>
            </a:bodyPr>
            <a:lstStyle/>
            <a:p>
              <a:pPr marL="82550" marR="0" lvl="0" indent="-82550" algn="l" defTabSz="1244600" rtl="0" eaLnBrk="1" fontAlgn="auto" latinLnBrk="0" hangingPunct="1">
                <a:lnSpc>
                  <a:spcPct val="90000"/>
                </a:lnSpc>
                <a:spcBef>
                  <a:spcPct val="0"/>
                </a:spcBef>
                <a:spcAft>
                  <a:spcPct val="3500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alibri" panose="020F0502020204030204"/>
                  <a:ea typeface="+mn-ea"/>
                  <a:cs typeface="+mn-cs"/>
                </a:rPr>
                <a:t>Critical path method (LINTASAN KRITIS &amp; FLOAT / SLACK) : Example</a:t>
              </a:r>
            </a:p>
          </p:txBody>
        </p:sp>
      </p:grpSp>
      <p:pic>
        <p:nvPicPr>
          <p:cNvPr id="12" name="Picture 11"/>
          <p:cNvPicPr>
            <a:picLocks noChangeAspect="1"/>
          </p:cNvPicPr>
          <p:nvPr/>
        </p:nvPicPr>
        <p:blipFill>
          <a:blip r:embed="rId3"/>
          <a:stretch>
            <a:fillRect/>
          </a:stretch>
        </p:blipFill>
        <p:spPr>
          <a:xfrm>
            <a:off x="1392071" y="2189125"/>
            <a:ext cx="7520916" cy="3802241"/>
          </a:xfrm>
          <a:prstGeom prst="rect">
            <a:avLst/>
          </a:prstGeom>
        </p:spPr>
      </p:pic>
    </p:spTree>
    <p:extLst>
      <p:ext uri="{BB962C8B-B14F-4D97-AF65-F5344CB8AC3E}">
        <p14:creationId xmlns:p14="http://schemas.microsoft.com/office/powerpoint/2010/main" val="61614805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bwMode="auto">
          <a:xfrm>
            <a:off x="50639" y="75561"/>
            <a:ext cx="10542334" cy="639228"/>
          </a:xfrm>
          <a:prstGeom prst="rect">
            <a:avLst/>
          </a:prstGeom>
          <a:solidFill>
            <a:srgbClr val="FFC000"/>
          </a:solidFill>
          <a:ln>
            <a:solidFill>
              <a:schemeClr val="accent2">
                <a:lumMod val="75000"/>
              </a:schemeClr>
            </a:solidFill>
          </a:ln>
          <a:extLst>
            <a:ext uri="{909E8E84-426E-40dd-AFC4-6F175D3DCCD1}">
              <a14:hiddenFill xmlns:a14="http://schemas.microsoft.com/office/drawing/2010/main" xmlns="">
                <a:solidFill>
                  <a:srgbClr val="FFFFFF"/>
                </a:solidFill>
              </a14:hiddenFill>
            </a:ext>
          </a:extLst>
        </p:spPr>
        <p:txBody>
          <a:bodyPr vert="horz" wrap="square" lIns="84406" tIns="42203" rIns="84406" bIns="42203" numCol="1" anchor="t" anchorCtr="0" compatLnSpc="1">
            <a:prstTxWarp prst="textNoShape">
              <a:avLst/>
            </a:prstTxWarp>
            <a:spAutoFit/>
          </a:bodyPr>
          <a:lstStyle>
            <a:lvl1pPr algn="ctr" rtl="0" eaLnBrk="0" fontAlgn="base" hangingPunct="0">
              <a:spcBef>
                <a:spcPct val="0"/>
              </a:spcBef>
              <a:spcAft>
                <a:spcPct val="0"/>
              </a:spcAft>
              <a:defRPr sz="4400" kern="1200">
                <a:solidFill>
                  <a:schemeClr val="tx1"/>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2pPr>
            <a:lvl3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3pPr>
            <a:lvl4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4pPr>
            <a:lvl5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36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Calibri Light" panose="020F0302020204030204"/>
                <a:ea typeface="ＭＳ Ｐゴシック" charset="0"/>
              </a:rPr>
              <a:t>Develop Schedule</a:t>
            </a:r>
            <a:r>
              <a:rPr kumimoji="0" lang="en-US" sz="3600" b="1" i="0" u="none" strike="noStrike" kern="1200" cap="none" spc="0" normalizeH="0" baseline="0" noProof="0" dirty="0">
                <a:ln>
                  <a:noFill/>
                </a:ln>
                <a:solidFill>
                  <a:prstClr val="black"/>
                </a:solidFill>
                <a:effectLst/>
                <a:uLnTx/>
                <a:uFillTx/>
                <a:latin typeface="Calibri Light" panose="020F0302020204030204"/>
                <a:ea typeface="ＭＳ Ｐゴシック" charset="0"/>
              </a:rPr>
              <a:t> </a:t>
            </a:r>
            <a:r>
              <a:rPr kumimoji="0" lang="en-US" sz="36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Calibri Light" panose="020F0302020204030204"/>
                <a:ea typeface="ＭＳ Ｐゴシック" charset="0"/>
              </a:rPr>
              <a:t>: </a:t>
            </a:r>
            <a:r>
              <a:rPr kumimoji="0" lang="en-US" sz="3600" b="1" i="0" u="none" strike="noStrike" kern="1200" cap="none" spc="0" normalizeH="0" baseline="0" noProof="0" dirty="0">
                <a:ln>
                  <a:noFill/>
                </a:ln>
                <a:solidFill>
                  <a:srgbClr val="FF0000"/>
                </a:solidFill>
                <a:effectLst>
                  <a:outerShdw blurRad="38100" dist="38100" dir="2700000" algn="tl">
                    <a:srgbClr val="000000">
                      <a:alpha val="43137"/>
                    </a:srgbClr>
                  </a:outerShdw>
                </a:effectLst>
                <a:uLnTx/>
                <a:uFillTx/>
                <a:latin typeface="Calibri Light" panose="020F0302020204030204"/>
                <a:ea typeface="ＭＳ Ｐゴシック" charset="0"/>
              </a:rPr>
              <a:t>Tools &amp; Techniques</a:t>
            </a:r>
          </a:p>
        </p:txBody>
      </p:sp>
      <p:pic>
        <p:nvPicPr>
          <p:cNvPr id="13" name="Picture 12"/>
          <p:cNvPicPr/>
          <p:nvPr/>
        </p:nvPicPr>
        <p:blipFill>
          <a:blip r:embed="rId2" cstate="print"/>
          <a:srcRect/>
          <a:stretch>
            <a:fillRect/>
          </a:stretch>
        </p:blipFill>
        <p:spPr bwMode="auto">
          <a:xfrm>
            <a:off x="10754436" y="75561"/>
            <a:ext cx="1300214" cy="1193681"/>
          </a:xfrm>
          <a:prstGeom prst="rect">
            <a:avLst/>
          </a:prstGeom>
          <a:noFill/>
          <a:ln w="9525">
            <a:noFill/>
            <a:miter lim="800000"/>
            <a:headEnd/>
            <a:tailEnd/>
          </a:ln>
        </p:spPr>
      </p:pic>
      <p:grpSp>
        <p:nvGrpSpPr>
          <p:cNvPr id="8" name="Group 7"/>
          <p:cNvGrpSpPr/>
          <p:nvPr/>
        </p:nvGrpSpPr>
        <p:grpSpPr>
          <a:xfrm>
            <a:off x="466299" y="982378"/>
            <a:ext cx="9921922" cy="727228"/>
            <a:chOff x="0" y="150127"/>
            <a:chExt cx="9921922" cy="727228"/>
          </a:xfrm>
          <a:scene3d>
            <a:camera prst="orthographicFront">
              <a:rot lat="0" lon="0" rev="0"/>
            </a:camera>
            <a:lightRig rig="contrasting" dir="t">
              <a:rot lat="0" lon="0" rev="1200000"/>
            </a:lightRig>
          </a:scene3d>
        </p:grpSpPr>
        <p:sp>
          <p:nvSpPr>
            <p:cNvPr id="9" name="Rounded Rectangle 8"/>
            <p:cNvSpPr/>
            <p:nvPr/>
          </p:nvSpPr>
          <p:spPr>
            <a:xfrm>
              <a:off x="0" y="150127"/>
              <a:ext cx="9921922" cy="727228"/>
            </a:xfrm>
            <a:prstGeom prst="roundRect">
              <a:avLst/>
            </a:prstGeom>
            <a:sp3d contourW="19050" prstMaterial="metal">
              <a:bevelT w="88900" h="203200"/>
              <a:bevelB w="165100" h="254000"/>
            </a:sp3d>
          </p:spPr>
          <p:style>
            <a:lnRef idx="0">
              <a:schemeClr val="lt1">
                <a:hueOff val="0"/>
                <a:satOff val="0"/>
                <a:lumOff val="0"/>
                <a:alphaOff val="0"/>
              </a:schemeClr>
            </a:lnRef>
            <a:fillRef idx="1">
              <a:schemeClr val="accent5">
                <a:hueOff val="0"/>
                <a:satOff val="0"/>
                <a:lumOff val="0"/>
                <a:alphaOff val="0"/>
              </a:schemeClr>
            </a:fillRef>
            <a:effectRef idx="2">
              <a:schemeClr val="accent5">
                <a:hueOff val="0"/>
                <a:satOff val="0"/>
                <a:lumOff val="0"/>
                <a:alphaOff val="0"/>
              </a:schemeClr>
            </a:effectRef>
            <a:fontRef idx="minor">
              <a:schemeClr val="lt1"/>
            </a:fontRef>
          </p:style>
        </p:sp>
        <p:sp>
          <p:nvSpPr>
            <p:cNvPr id="10" name="Rounded Rectangle 4"/>
            <p:cNvSpPr/>
            <p:nvPr/>
          </p:nvSpPr>
          <p:spPr>
            <a:xfrm>
              <a:off x="35500" y="185627"/>
              <a:ext cx="9850922" cy="656228"/>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06680" tIns="106680" rIns="106680" bIns="106680" numCol="1" spcCol="1270" anchor="ctr" anchorCtr="0">
              <a:noAutofit/>
            </a:bodyPr>
            <a:lstStyle/>
            <a:p>
              <a:pPr marL="82550" marR="0" lvl="0" indent="-82550" algn="l" defTabSz="1244600" rtl="0" eaLnBrk="1" fontAlgn="auto" latinLnBrk="0" hangingPunct="1">
                <a:lnSpc>
                  <a:spcPct val="90000"/>
                </a:lnSpc>
                <a:spcBef>
                  <a:spcPct val="0"/>
                </a:spcBef>
                <a:spcAft>
                  <a:spcPct val="3500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alibri" panose="020F0502020204030204"/>
                  <a:ea typeface="+mn-ea"/>
                  <a:cs typeface="+mn-cs"/>
                </a:rPr>
                <a:t>(LINTASAN KRITIS &amp; FLOAT / SLACK)</a:t>
              </a:r>
            </a:p>
          </p:txBody>
        </p:sp>
      </p:grpSp>
      <p:pic>
        <p:nvPicPr>
          <p:cNvPr id="14" name="Picture 13"/>
          <p:cNvPicPr>
            <a:picLocks noChangeAspect="1"/>
          </p:cNvPicPr>
          <p:nvPr/>
        </p:nvPicPr>
        <p:blipFill>
          <a:blip r:embed="rId3"/>
          <a:stretch>
            <a:fillRect/>
          </a:stretch>
        </p:blipFill>
        <p:spPr>
          <a:xfrm>
            <a:off x="793021" y="2306472"/>
            <a:ext cx="9961415" cy="3875964"/>
          </a:xfrm>
          <a:prstGeom prst="rect">
            <a:avLst/>
          </a:prstGeom>
        </p:spPr>
      </p:pic>
    </p:spTree>
    <p:extLst>
      <p:ext uri="{BB962C8B-B14F-4D97-AF65-F5344CB8AC3E}">
        <p14:creationId xmlns:p14="http://schemas.microsoft.com/office/powerpoint/2010/main" val="48700631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bwMode="auto">
          <a:xfrm>
            <a:off x="50639" y="75561"/>
            <a:ext cx="10542334" cy="639228"/>
          </a:xfrm>
          <a:prstGeom prst="rect">
            <a:avLst/>
          </a:prstGeom>
          <a:solidFill>
            <a:srgbClr val="FFC000"/>
          </a:solidFill>
          <a:ln>
            <a:solidFill>
              <a:schemeClr val="accent2">
                <a:lumMod val="75000"/>
              </a:schemeClr>
            </a:solidFill>
          </a:ln>
          <a:extLst>
            <a:ext uri="{909E8E84-426E-40dd-AFC4-6F175D3DCCD1}">
              <a14:hiddenFill xmlns:a14="http://schemas.microsoft.com/office/drawing/2010/main" xmlns="">
                <a:solidFill>
                  <a:srgbClr val="FFFFFF"/>
                </a:solidFill>
              </a14:hiddenFill>
            </a:ext>
          </a:extLst>
        </p:spPr>
        <p:txBody>
          <a:bodyPr vert="horz" wrap="square" lIns="84406" tIns="42203" rIns="84406" bIns="42203" numCol="1" anchor="t" anchorCtr="0" compatLnSpc="1">
            <a:prstTxWarp prst="textNoShape">
              <a:avLst/>
            </a:prstTxWarp>
            <a:spAutoFit/>
          </a:bodyPr>
          <a:lstStyle>
            <a:lvl1pPr algn="ctr" rtl="0" eaLnBrk="0" fontAlgn="base" hangingPunct="0">
              <a:spcBef>
                <a:spcPct val="0"/>
              </a:spcBef>
              <a:spcAft>
                <a:spcPct val="0"/>
              </a:spcAft>
              <a:defRPr sz="4400" kern="1200">
                <a:solidFill>
                  <a:schemeClr val="tx1"/>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2pPr>
            <a:lvl3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3pPr>
            <a:lvl4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4pPr>
            <a:lvl5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algn="l" eaLnBrk="1" hangingPunct="1"/>
            <a:r>
              <a:rPr lang="en-US" sz="3600" b="1" dirty="0">
                <a:effectLst>
                  <a:outerShdw blurRad="38100" dist="38100" dir="2700000" algn="tl">
                    <a:srgbClr val="000000">
                      <a:alpha val="43137"/>
                    </a:srgbClr>
                  </a:outerShdw>
                </a:effectLst>
              </a:rPr>
              <a:t>Develop Schedule</a:t>
            </a:r>
            <a:r>
              <a:rPr lang="en-US" sz="3600" b="1" dirty="0"/>
              <a:t> </a:t>
            </a:r>
            <a:r>
              <a:rPr lang="en-US" sz="3600" b="1" dirty="0">
                <a:effectLst>
                  <a:outerShdw blurRad="38100" dist="38100" dir="2700000" algn="tl">
                    <a:srgbClr val="000000">
                      <a:alpha val="43137"/>
                    </a:srgbClr>
                  </a:outerShdw>
                </a:effectLst>
              </a:rPr>
              <a:t>: </a:t>
            </a:r>
            <a:r>
              <a:rPr lang="en-US" sz="3600" b="1" dirty="0">
                <a:solidFill>
                  <a:srgbClr val="FF0000"/>
                </a:solidFill>
                <a:effectLst>
                  <a:outerShdw blurRad="38100" dist="38100" dir="2700000" algn="tl">
                    <a:srgbClr val="000000">
                      <a:alpha val="43137"/>
                    </a:srgbClr>
                  </a:outerShdw>
                </a:effectLst>
              </a:rPr>
              <a:t>Tools &amp; Techniques</a:t>
            </a:r>
          </a:p>
        </p:txBody>
      </p:sp>
      <p:pic>
        <p:nvPicPr>
          <p:cNvPr id="13" name="Picture 12"/>
          <p:cNvPicPr/>
          <p:nvPr/>
        </p:nvPicPr>
        <p:blipFill>
          <a:blip r:embed="rId2" cstate="print"/>
          <a:srcRect/>
          <a:stretch>
            <a:fillRect/>
          </a:stretch>
        </p:blipFill>
        <p:spPr bwMode="auto">
          <a:xfrm>
            <a:off x="10754436" y="75561"/>
            <a:ext cx="1300214" cy="1193681"/>
          </a:xfrm>
          <a:prstGeom prst="rect">
            <a:avLst/>
          </a:prstGeom>
          <a:noFill/>
          <a:ln w="9525">
            <a:noFill/>
            <a:miter lim="800000"/>
            <a:headEnd/>
            <a:tailEnd/>
          </a:ln>
        </p:spPr>
      </p:pic>
      <p:graphicFrame>
        <p:nvGraphicFramePr>
          <p:cNvPr id="4" name="Diagram 3"/>
          <p:cNvGraphicFramePr/>
          <p:nvPr>
            <p:extLst>
              <p:ext uri="{D42A27DB-BD31-4B8C-83A1-F6EECF244321}">
                <p14:modId xmlns:p14="http://schemas.microsoft.com/office/powerpoint/2010/main" val="1271682048"/>
              </p:ext>
            </p:extLst>
          </p:nvPr>
        </p:nvGraphicFramePr>
        <p:xfrm>
          <a:off x="671051" y="914401"/>
          <a:ext cx="9921922" cy="569111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8108759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bwMode="auto">
          <a:xfrm>
            <a:off x="50639" y="75561"/>
            <a:ext cx="10542334" cy="639228"/>
          </a:xfrm>
          <a:prstGeom prst="rect">
            <a:avLst/>
          </a:prstGeom>
          <a:solidFill>
            <a:srgbClr val="FFC000"/>
          </a:solidFill>
          <a:ln>
            <a:solidFill>
              <a:schemeClr val="accent2">
                <a:lumMod val="75000"/>
              </a:schemeClr>
            </a:solidFill>
          </a:ln>
          <a:extLst>
            <a:ext uri="{909E8E84-426E-40dd-AFC4-6F175D3DCCD1}">
              <a14:hiddenFill xmlns:a14="http://schemas.microsoft.com/office/drawing/2010/main" xmlns="">
                <a:solidFill>
                  <a:srgbClr val="FFFFFF"/>
                </a:solidFill>
              </a14:hiddenFill>
            </a:ext>
          </a:extLst>
        </p:spPr>
        <p:txBody>
          <a:bodyPr vert="horz" wrap="square" lIns="84406" tIns="42203" rIns="84406" bIns="42203" numCol="1" anchor="t" anchorCtr="0" compatLnSpc="1">
            <a:prstTxWarp prst="textNoShape">
              <a:avLst/>
            </a:prstTxWarp>
            <a:spAutoFit/>
          </a:bodyPr>
          <a:lstStyle>
            <a:lvl1pPr algn="ctr" rtl="0" eaLnBrk="0" fontAlgn="base" hangingPunct="0">
              <a:spcBef>
                <a:spcPct val="0"/>
              </a:spcBef>
              <a:spcAft>
                <a:spcPct val="0"/>
              </a:spcAft>
              <a:defRPr sz="4400" kern="1200">
                <a:solidFill>
                  <a:schemeClr val="tx1"/>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2pPr>
            <a:lvl3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3pPr>
            <a:lvl4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4pPr>
            <a:lvl5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algn="l" eaLnBrk="1" hangingPunct="1"/>
            <a:r>
              <a:rPr lang="en-US" sz="3600" b="1" dirty="0">
                <a:effectLst>
                  <a:outerShdw blurRad="38100" dist="38100" dir="2700000" algn="tl">
                    <a:srgbClr val="000000">
                      <a:alpha val="43137"/>
                    </a:srgbClr>
                  </a:outerShdw>
                </a:effectLst>
              </a:rPr>
              <a:t>Develop Schedule</a:t>
            </a:r>
            <a:r>
              <a:rPr lang="en-US" sz="3600" b="1" dirty="0"/>
              <a:t> </a:t>
            </a:r>
            <a:r>
              <a:rPr lang="en-US" sz="3600" b="1" dirty="0">
                <a:effectLst>
                  <a:outerShdw blurRad="38100" dist="38100" dir="2700000" algn="tl">
                    <a:srgbClr val="000000">
                      <a:alpha val="43137"/>
                    </a:srgbClr>
                  </a:outerShdw>
                </a:effectLst>
              </a:rPr>
              <a:t>: </a:t>
            </a:r>
            <a:r>
              <a:rPr lang="en-US" sz="3600" b="1" dirty="0">
                <a:solidFill>
                  <a:srgbClr val="FF0000"/>
                </a:solidFill>
                <a:effectLst>
                  <a:outerShdw blurRad="38100" dist="38100" dir="2700000" algn="tl">
                    <a:srgbClr val="000000">
                      <a:alpha val="43137"/>
                    </a:srgbClr>
                  </a:outerShdw>
                </a:effectLst>
              </a:rPr>
              <a:t>Tools &amp; Techniques</a:t>
            </a:r>
          </a:p>
        </p:txBody>
      </p:sp>
      <p:pic>
        <p:nvPicPr>
          <p:cNvPr id="13" name="Picture 12"/>
          <p:cNvPicPr/>
          <p:nvPr/>
        </p:nvPicPr>
        <p:blipFill>
          <a:blip r:embed="rId2" cstate="print"/>
          <a:srcRect/>
          <a:stretch>
            <a:fillRect/>
          </a:stretch>
        </p:blipFill>
        <p:spPr bwMode="auto">
          <a:xfrm>
            <a:off x="10754436" y="75561"/>
            <a:ext cx="1300214" cy="1193681"/>
          </a:xfrm>
          <a:prstGeom prst="rect">
            <a:avLst/>
          </a:prstGeom>
          <a:noFill/>
          <a:ln w="9525">
            <a:noFill/>
            <a:miter lim="800000"/>
            <a:headEnd/>
            <a:tailEnd/>
          </a:ln>
        </p:spPr>
      </p:pic>
      <p:pic>
        <p:nvPicPr>
          <p:cNvPr id="5" name="Picture 4" descr="[Project_Management_Institute]_A_Guide_to_the_Proj(BookZZ.org)_2.pdf - Adobe Acrobat Reader DC"/>
          <p:cNvPicPr>
            <a:picLocks noChangeAspect="1"/>
          </p:cNvPicPr>
          <p:nvPr/>
        </p:nvPicPr>
        <p:blipFill rotWithShape="1">
          <a:blip r:embed="rId3">
            <a:extLst>
              <a:ext uri="{28A0092B-C50C-407E-A947-70E740481C1C}">
                <a14:useLocalDpi xmlns:a14="http://schemas.microsoft.com/office/drawing/2010/main" val="0"/>
              </a:ext>
            </a:extLst>
          </a:blip>
          <a:srcRect l="15833" t="31425" r="29166" b="15945"/>
          <a:stretch/>
        </p:blipFill>
        <p:spPr>
          <a:xfrm>
            <a:off x="370763" y="714789"/>
            <a:ext cx="10097069" cy="5840353"/>
          </a:xfrm>
          <a:prstGeom prst="rect">
            <a:avLst/>
          </a:prstGeom>
        </p:spPr>
      </p:pic>
    </p:spTree>
    <p:extLst>
      <p:ext uri="{BB962C8B-B14F-4D97-AF65-F5344CB8AC3E}">
        <p14:creationId xmlns:p14="http://schemas.microsoft.com/office/powerpoint/2010/main" val="167728161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bwMode="auto">
          <a:xfrm>
            <a:off x="50639" y="75561"/>
            <a:ext cx="10542334" cy="639228"/>
          </a:xfrm>
          <a:prstGeom prst="rect">
            <a:avLst/>
          </a:prstGeom>
          <a:solidFill>
            <a:srgbClr val="FFC000"/>
          </a:solidFill>
          <a:ln>
            <a:solidFill>
              <a:schemeClr val="accent2">
                <a:lumMod val="75000"/>
              </a:schemeClr>
            </a:solidFill>
          </a:ln>
          <a:extLst>
            <a:ext uri="{909E8E84-426E-40dd-AFC4-6F175D3DCCD1}">
              <a14:hiddenFill xmlns:a14="http://schemas.microsoft.com/office/drawing/2010/main" xmlns="">
                <a:solidFill>
                  <a:srgbClr val="FFFFFF"/>
                </a:solidFill>
              </a14:hiddenFill>
            </a:ext>
          </a:extLst>
        </p:spPr>
        <p:txBody>
          <a:bodyPr vert="horz" wrap="square" lIns="84406" tIns="42203" rIns="84406" bIns="42203" numCol="1" anchor="t" anchorCtr="0" compatLnSpc="1">
            <a:prstTxWarp prst="textNoShape">
              <a:avLst/>
            </a:prstTxWarp>
            <a:spAutoFit/>
          </a:bodyPr>
          <a:lstStyle>
            <a:lvl1pPr algn="ctr" rtl="0" eaLnBrk="0" fontAlgn="base" hangingPunct="0">
              <a:spcBef>
                <a:spcPct val="0"/>
              </a:spcBef>
              <a:spcAft>
                <a:spcPct val="0"/>
              </a:spcAft>
              <a:defRPr sz="4400" kern="1200">
                <a:solidFill>
                  <a:schemeClr val="tx1"/>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2pPr>
            <a:lvl3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3pPr>
            <a:lvl4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4pPr>
            <a:lvl5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algn="l" eaLnBrk="1" hangingPunct="1"/>
            <a:r>
              <a:rPr lang="en-US" sz="3600" b="1" dirty="0">
                <a:effectLst>
                  <a:outerShdw blurRad="38100" dist="38100" dir="2700000" algn="tl">
                    <a:srgbClr val="000000">
                      <a:alpha val="43137"/>
                    </a:srgbClr>
                  </a:outerShdw>
                </a:effectLst>
              </a:rPr>
              <a:t>Develop Schedule</a:t>
            </a:r>
            <a:r>
              <a:rPr lang="en-US" sz="3600" b="1" dirty="0"/>
              <a:t> </a:t>
            </a:r>
            <a:r>
              <a:rPr lang="en-US" sz="3600" b="1" dirty="0">
                <a:effectLst>
                  <a:outerShdw blurRad="38100" dist="38100" dir="2700000" algn="tl">
                    <a:srgbClr val="000000">
                      <a:alpha val="43137"/>
                    </a:srgbClr>
                  </a:outerShdw>
                </a:effectLst>
              </a:rPr>
              <a:t>: </a:t>
            </a:r>
            <a:r>
              <a:rPr lang="en-US" sz="3600" b="1" dirty="0">
                <a:solidFill>
                  <a:srgbClr val="FF0000"/>
                </a:solidFill>
                <a:effectLst>
                  <a:outerShdw blurRad="38100" dist="38100" dir="2700000" algn="tl">
                    <a:srgbClr val="000000">
                      <a:alpha val="43137"/>
                    </a:srgbClr>
                  </a:outerShdw>
                </a:effectLst>
              </a:rPr>
              <a:t>Tools &amp; Techniques</a:t>
            </a:r>
          </a:p>
        </p:txBody>
      </p:sp>
      <p:pic>
        <p:nvPicPr>
          <p:cNvPr id="13" name="Picture 12"/>
          <p:cNvPicPr/>
          <p:nvPr/>
        </p:nvPicPr>
        <p:blipFill>
          <a:blip r:embed="rId2" cstate="print"/>
          <a:srcRect/>
          <a:stretch>
            <a:fillRect/>
          </a:stretch>
        </p:blipFill>
        <p:spPr bwMode="auto">
          <a:xfrm>
            <a:off x="10754436" y="75561"/>
            <a:ext cx="1300214" cy="1193681"/>
          </a:xfrm>
          <a:prstGeom prst="rect">
            <a:avLst/>
          </a:prstGeom>
          <a:noFill/>
          <a:ln w="9525">
            <a:noFill/>
            <a:miter lim="800000"/>
            <a:headEnd/>
            <a:tailEnd/>
          </a:ln>
        </p:spPr>
      </p:pic>
      <p:sp>
        <p:nvSpPr>
          <p:cNvPr id="7" name="object 3"/>
          <p:cNvSpPr txBox="1"/>
          <p:nvPr/>
        </p:nvSpPr>
        <p:spPr>
          <a:xfrm>
            <a:off x="667376" y="1823694"/>
            <a:ext cx="10291776" cy="1231106"/>
          </a:xfrm>
          <a:prstGeom prst="rect">
            <a:avLst/>
          </a:prstGeom>
        </p:spPr>
        <p:txBody>
          <a:bodyPr vert="horz" wrap="square" lIns="0" tIns="0" rIns="0" bIns="0" rtlCol="0">
            <a:spAutoFit/>
          </a:bodyPr>
          <a:lstStyle/>
          <a:p>
            <a:pPr marL="12700" algn="just">
              <a:tabLst>
                <a:tab pos="355600" algn="l"/>
              </a:tabLst>
              <a:defRPr/>
            </a:pPr>
            <a:r>
              <a:rPr lang="en-US" sz="2000" b="1" spc="-5" dirty="0">
                <a:solidFill>
                  <a:srgbClr val="404040"/>
                </a:solidFill>
                <a:latin typeface="Calibri" panose="020F0502020204030204" pitchFamily="34" charset="0"/>
                <a:cs typeface="Comic Sans MS"/>
              </a:rPr>
              <a:t>Resource</a:t>
            </a:r>
            <a:r>
              <a:rPr lang="en-US" sz="2000" b="1" spc="-10" dirty="0">
                <a:solidFill>
                  <a:srgbClr val="404040"/>
                </a:solidFill>
                <a:latin typeface="Calibri" panose="020F0502020204030204" pitchFamily="34" charset="0"/>
                <a:cs typeface="Comic Sans MS"/>
              </a:rPr>
              <a:t> </a:t>
            </a:r>
            <a:r>
              <a:rPr lang="en-US" sz="2000" b="1" spc="-5" dirty="0">
                <a:solidFill>
                  <a:srgbClr val="404040"/>
                </a:solidFill>
                <a:latin typeface="Calibri" panose="020F0502020204030204" pitchFamily="34" charset="0"/>
                <a:cs typeface="Comic Sans MS"/>
              </a:rPr>
              <a:t>Smoothing</a:t>
            </a:r>
            <a:endParaRPr lang="en-US" sz="2000" dirty="0">
              <a:solidFill>
                <a:srgbClr val="2F2B20"/>
              </a:solidFill>
              <a:latin typeface="Calibri" panose="020F0502020204030204" pitchFamily="34" charset="0"/>
              <a:cs typeface="Comic Sans MS"/>
            </a:endParaRPr>
          </a:p>
          <a:p>
            <a:pPr marL="12700" marR="0" lvl="0" algn="just" defTabSz="914400" rtl="0" eaLnBrk="1" fontAlgn="auto" latinLnBrk="0" hangingPunct="1">
              <a:lnSpc>
                <a:spcPct val="100000"/>
              </a:lnSpc>
              <a:spcBef>
                <a:spcPts val="0"/>
              </a:spcBef>
              <a:spcAft>
                <a:spcPts val="0"/>
              </a:spcAft>
              <a:buClrTx/>
              <a:buSzTx/>
              <a:tabLst>
                <a:tab pos="355600" algn="l"/>
              </a:tabLst>
              <a:defRPr/>
            </a:pPr>
            <a:endParaRPr kumimoji="0" lang="en-US" sz="2000" b="0" i="0" u="none" strike="noStrike" kern="1200" cap="none" spc="-5" normalizeH="0" baseline="0" noProof="0" dirty="0">
              <a:ln>
                <a:noFill/>
              </a:ln>
              <a:solidFill>
                <a:srgbClr val="404040"/>
              </a:solidFill>
              <a:effectLst/>
              <a:uLnTx/>
              <a:uFillTx/>
              <a:latin typeface="Calibri" panose="020F0502020204030204" pitchFamily="34" charset="0"/>
              <a:ea typeface="+mn-ea"/>
              <a:cs typeface="Comic Sans MS"/>
            </a:endParaRPr>
          </a:p>
          <a:p>
            <a:pPr marL="298450" marR="0" lvl="0" indent="-285750" algn="just" defTabSz="914400" rtl="0" eaLnBrk="1" fontAlgn="auto" latinLnBrk="0" hangingPunct="1">
              <a:lnSpc>
                <a:spcPct val="100000"/>
              </a:lnSpc>
              <a:spcBef>
                <a:spcPts val="0"/>
              </a:spcBef>
              <a:spcAft>
                <a:spcPts val="0"/>
              </a:spcAft>
              <a:buClrTx/>
              <a:buSzTx/>
              <a:buFont typeface="Wingdings" panose="05000000000000000000" pitchFamily="2" charset="2"/>
              <a:buChar char="§"/>
              <a:tabLst>
                <a:tab pos="355600" algn="l"/>
              </a:tabLst>
              <a:defRPr/>
            </a:pPr>
            <a:r>
              <a:rPr kumimoji="0" sz="2000" b="0" i="0" u="none" strike="noStrike" kern="1200" cap="none" spc="-5" normalizeH="0" baseline="0" noProof="0" dirty="0" err="1">
                <a:ln>
                  <a:noFill/>
                </a:ln>
                <a:solidFill>
                  <a:srgbClr val="404040"/>
                </a:solidFill>
                <a:effectLst/>
                <a:uLnTx/>
                <a:uFillTx/>
                <a:latin typeface="Calibri" panose="020F0502020204030204" pitchFamily="34" charset="0"/>
                <a:ea typeface="+mn-ea"/>
                <a:cs typeface="Comic Sans MS"/>
              </a:rPr>
              <a:t>Sebuah</a:t>
            </a:r>
            <a:r>
              <a:rPr kumimoji="0" sz="2000" b="0" i="0" u="none" strike="noStrike" kern="1200" cap="none" spc="-5" normalizeH="0" baseline="0" noProof="0" dirty="0">
                <a:ln>
                  <a:noFill/>
                </a:ln>
                <a:solidFill>
                  <a:srgbClr val="404040"/>
                </a:solidFill>
                <a:effectLst/>
                <a:uLnTx/>
                <a:uFillTx/>
                <a:latin typeface="Calibri" panose="020F0502020204030204" pitchFamily="34" charset="0"/>
                <a:ea typeface="+mn-ea"/>
                <a:cs typeface="Comic Sans MS"/>
              </a:rPr>
              <a:t> teknik </a:t>
            </a:r>
            <a:r>
              <a:rPr kumimoji="0" sz="2000" b="0" i="0" u="none" strike="noStrike" kern="1200" cap="none" spc="0" normalizeH="0" baseline="0" noProof="0" dirty="0">
                <a:ln>
                  <a:noFill/>
                </a:ln>
                <a:solidFill>
                  <a:srgbClr val="404040"/>
                </a:solidFill>
                <a:effectLst/>
                <a:uLnTx/>
                <a:uFillTx/>
                <a:latin typeface="Calibri" panose="020F0502020204030204" pitchFamily="34" charset="0"/>
                <a:ea typeface="+mn-ea"/>
                <a:cs typeface="Comic Sans MS"/>
              </a:rPr>
              <a:t>yang menyesuaikan </a:t>
            </a:r>
            <a:r>
              <a:rPr kumimoji="0" sz="2000" b="0" i="0" u="none" strike="noStrike" kern="1200" cap="none" spc="0" normalizeH="0" baseline="0" noProof="0" dirty="0" err="1">
                <a:ln>
                  <a:noFill/>
                </a:ln>
                <a:solidFill>
                  <a:srgbClr val="404040"/>
                </a:solidFill>
                <a:effectLst/>
                <a:uLnTx/>
                <a:uFillTx/>
                <a:latin typeface="Calibri" panose="020F0502020204030204" pitchFamily="34" charset="0"/>
                <a:ea typeface="+mn-ea"/>
                <a:cs typeface="Comic Sans MS"/>
              </a:rPr>
              <a:t>kegiatan</a:t>
            </a:r>
            <a:r>
              <a:rPr kumimoji="0" sz="2000" b="0" i="0" u="none" strike="noStrike" kern="1200" cap="none" spc="-85" normalizeH="0" baseline="0" noProof="0" dirty="0">
                <a:ln>
                  <a:noFill/>
                </a:ln>
                <a:solidFill>
                  <a:srgbClr val="404040"/>
                </a:solidFill>
                <a:effectLst/>
                <a:uLnTx/>
                <a:uFillTx/>
                <a:latin typeface="Calibri" panose="020F0502020204030204" pitchFamily="34" charset="0"/>
                <a:ea typeface="+mn-ea"/>
                <a:cs typeface="Comic Sans MS"/>
              </a:rPr>
              <a:t> </a:t>
            </a:r>
            <a:r>
              <a:rPr kumimoji="0" sz="2000" b="0" i="0" u="none" strike="noStrike" kern="1200" cap="none" spc="-5" normalizeH="0" baseline="0" noProof="0" dirty="0">
                <a:ln>
                  <a:noFill/>
                </a:ln>
                <a:solidFill>
                  <a:srgbClr val="404040"/>
                </a:solidFill>
                <a:effectLst/>
                <a:uLnTx/>
                <a:uFillTx/>
                <a:latin typeface="Calibri" panose="020F0502020204030204" pitchFamily="34" charset="0"/>
                <a:ea typeface="+mn-ea"/>
                <a:cs typeface="Comic Sans MS"/>
              </a:rPr>
              <a:t>model</a:t>
            </a:r>
            <a:r>
              <a:rPr kumimoji="0" lang="en-US" sz="2000" b="0" i="0" u="none" strike="noStrike" kern="1200" cap="none" spc="0" normalizeH="0" baseline="0" noProof="0" dirty="0">
                <a:ln>
                  <a:noFill/>
                </a:ln>
                <a:solidFill>
                  <a:srgbClr val="2F2B20"/>
                </a:solidFill>
                <a:effectLst/>
                <a:uLnTx/>
                <a:uFillTx/>
                <a:latin typeface="Calibri" panose="020F0502020204030204" pitchFamily="34" charset="0"/>
                <a:ea typeface="+mn-ea"/>
                <a:cs typeface="Comic Sans MS"/>
              </a:rPr>
              <a:t> </a:t>
            </a:r>
            <a:r>
              <a:rPr kumimoji="0" sz="2000" b="0" i="0" u="none" strike="noStrike" kern="1200" cap="none" spc="-5" normalizeH="0" baseline="0" noProof="0" dirty="0" err="1">
                <a:ln>
                  <a:noFill/>
                </a:ln>
                <a:solidFill>
                  <a:srgbClr val="404040"/>
                </a:solidFill>
                <a:effectLst/>
                <a:uLnTx/>
                <a:uFillTx/>
                <a:latin typeface="Calibri" panose="020F0502020204030204" pitchFamily="34" charset="0"/>
                <a:ea typeface="+mn-ea"/>
                <a:cs typeface="Comic Sans MS"/>
              </a:rPr>
              <a:t>jadwal</a:t>
            </a:r>
            <a:r>
              <a:rPr kumimoji="0" sz="2000" b="0" i="0" u="none" strike="noStrike" kern="1200" cap="none" spc="-5" normalizeH="0" baseline="0" noProof="0" dirty="0">
                <a:ln>
                  <a:noFill/>
                </a:ln>
                <a:solidFill>
                  <a:srgbClr val="404040"/>
                </a:solidFill>
                <a:effectLst/>
                <a:uLnTx/>
                <a:uFillTx/>
                <a:latin typeface="Calibri" panose="020F0502020204030204" pitchFamily="34" charset="0"/>
                <a:ea typeface="+mn-ea"/>
                <a:cs typeface="Comic Sans MS"/>
              </a:rPr>
              <a:t> sedemikian rupa </a:t>
            </a:r>
            <a:r>
              <a:rPr kumimoji="0" sz="2000" b="0" i="0" u="none" strike="noStrike" kern="1200" cap="none" spc="0" normalizeH="0" baseline="0" noProof="0" dirty="0" err="1">
                <a:ln>
                  <a:noFill/>
                </a:ln>
                <a:solidFill>
                  <a:srgbClr val="404040"/>
                </a:solidFill>
                <a:effectLst/>
                <a:uLnTx/>
                <a:uFillTx/>
                <a:latin typeface="Calibri" panose="020F0502020204030204" pitchFamily="34" charset="0"/>
                <a:ea typeface="+mn-ea"/>
                <a:cs typeface="Comic Sans MS"/>
              </a:rPr>
              <a:t>sehingga</a:t>
            </a:r>
            <a:r>
              <a:rPr kumimoji="0" sz="2000" b="0" i="0" u="none" strike="noStrike" kern="1200" cap="none" spc="0" normalizeH="0" baseline="0" noProof="0" dirty="0">
                <a:ln>
                  <a:noFill/>
                </a:ln>
                <a:solidFill>
                  <a:srgbClr val="404040"/>
                </a:solidFill>
                <a:effectLst/>
                <a:uLnTx/>
                <a:uFillTx/>
                <a:latin typeface="Calibri" panose="020F0502020204030204" pitchFamily="34" charset="0"/>
                <a:ea typeface="+mn-ea"/>
                <a:cs typeface="Comic Sans MS"/>
              </a:rPr>
              <a:t> </a:t>
            </a:r>
            <a:r>
              <a:rPr kumimoji="0" lang="en-US" sz="2000" b="0" i="0" u="none" strike="noStrike" kern="1200" cap="none" spc="-5" normalizeH="0" baseline="0" noProof="0" dirty="0">
                <a:ln>
                  <a:noFill/>
                </a:ln>
                <a:solidFill>
                  <a:srgbClr val="404040"/>
                </a:solidFill>
                <a:effectLst/>
                <a:uLnTx/>
                <a:uFillTx/>
                <a:latin typeface="Calibri" panose="020F0502020204030204" pitchFamily="34" charset="0"/>
                <a:ea typeface="+mn-ea"/>
                <a:cs typeface="Comic Sans MS"/>
              </a:rPr>
              <a:t>requirement</a:t>
            </a:r>
            <a:r>
              <a:rPr kumimoji="0" sz="2000" b="0" i="0" u="none" strike="noStrike" kern="1200" cap="none" spc="-5" normalizeH="0" baseline="0" noProof="0" dirty="0">
                <a:ln>
                  <a:noFill/>
                </a:ln>
                <a:solidFill>
                  <a:srgbClr val="404040"/>
                </a:solidFill>
                <a:effectLst/>
                <a:uLnTx/>
                <a:uFillTx/>
                <a:latin typeface="Calibri" panose="020F0502020204030204" pitchFamily="34" charset="0"/>
                <a:ea typeface="+mn-ea"/>
                <a:cs typeface="Comic Sans MS"/>
              </a:rPr>
              <a:t> untuk  </a:t>
            </a:r>
            <a:r>
              <a:rPr kumimoji="0" sz="2000" b="0" i="0" u="none" strike="noStrike" kern="1200" cap="none" spc="0" normalizeH="0" baseline="0" noProof="0" dirty="0">
                <a:ln>
                  <a:noFill/>
                </a:ln>
                <a:solidFill>
                  <a:srgbClr val="404040"/>
                </a:solidFill>
                <a:effectLst/>
                <a:uLnTx/>
                <a:uFillTx/>
                <a:latin typeface="Calibri" panose="020F0502020204030204" pitchFamily="34" charset="0"/>
                <a:ea typeface="+mn-ea"/>
                <a:cs typeface="Comic Sans MS"/>
              </a:rPr>
              <a:t>sumber </a:t>
            </a:r>
            <a:r>
              <a:rPr kumimoji="0" sz="2000" b="0" i="0" u="none" strike="noStrike" kern="1200" cap="none" spc="-5" normalizeH="0" baseline="0" noProof="0" dirty="0">
                <a:ln>
                  <a:noFill/>
                </a:ln>
                <a:solidFill>
                  <a:srgbClr val="404040"/>
                </a:solidFill>
                <a:effectLst/>
                <a:uLnTx/>
                <a:uFillTx/>
                <a:latin typeface="Calibri" panose="020F0502020204030204" pitchFamily="34" charset="0"/>
                <a:ea typeface="+mn-ea"/>
                <a:cs typeface="Comic Sans MS"/>
              </a:rPr>
              <a:t>daya </a:t>
            </a:r>
            <a:r>
              <a:rPr kumimoji="0" sz="2000" b="0" i="0" u="none" strike="noStrike" kern="1200" cap="none" spc="0" normalizeH="0" baseline="0" noProof="0" dirty="0">
                <a:ln>
                  <a:noFill/>
                </a:ln>
                <a:solidFill>
                  <a:srgbClr val="404040"/>
                </a:solidFill>
                <a:effectLst/>
                <a:uLnTx/>
                <a:uFillTx/>
                <a:latin typeface="Calibri" panose="020F0502020204030204" pitchFamily="34" charset="0"/>
                <a:ea typeface="+mn-ea"/>
                <a:cs typeface="Comic Sans MS"/>
              </a:rPr>
              <a:t>pada </a:t>
            </a:r>
            <a:r>
              <a:rPr kumimoji="0" sz="2000" b="0" i="0" u="none" strike="noStrike" kern="1200" cap="none" spc="-5" normalizeH="0" baseline="0" noProof="0" dirty="0">
                <a:ln>
                  <a:noFill/>
                </a:ln>
                <a:solidFill>
                  <a:srgbClr val="404040"/>
                </a:solidFill>
                <a:effectLst/>
                <a:uLnTx/>
                <a:uFillTx/>
                <a:latin typeface="Calibri" panose="020F0502020204030204" pitchFamily="34" charset="0"/>
                <a:ea typeface="+mn-ea"/>
                <a:cs typeface="Comic Sans MS"/>
              </a:rPr>
              <a:t>proyek tidak </a:t>
            </a:r>
            <a:r>
              <a:rPr kumimoji="0" sz="2000" b="0" i="0" u="none" strike="noStrike" kern="1200" cap="none" spc="0" normalizeH="0" baseline="0" noProof="0" dirty="0">
                <a:ln>
                  <a:noFill/>
                </a:ln>
                <a:solidFill>
                  <a:srgbClr val="404040"/>
                </a:solidFill>
                <a:effectLst/>
                <a:uLnTx/>
                <a:uFillTx/>
                <a:latin typeface="Calibri" panose="020F0502020204030204" pitchFamily="34" charset="0"/>
                <a:ea typeface="+mn-ea"/>
                <a:cs typeface="Comic Sans MS"/>
              </a:rPr>
              <a:t>melebihi </a:t>
            </a:r>
            <a:r>
              <a:rPr kumimoji="0" sz="2000" b="0" i="0" u="none" strike="noStrike" kern="1200" cap="none" spc="-5" normalizeH="0" baseline="0" noProof="0" dirty="0">
                <a:ln>
                  <a:noFill/>
                </a:ln>
                <a:solidFill>
                  <a:srgbClr val="404040"/>
                </a:solidFill>
                <a:effectLst/>
                <a:uLnTx/>
                <a:uFillTx/>
                <a:latin typeface="Calibri" panose="020F0502020204030204" pitchFamily="34" charset="0"/>
                <a:ea typeface="+mn-ea"/>
                <a:cs typeface="Comic Sans MS"/>
              </a:rPr>
              <a:t>batas </a:t>
            </a:r>
            <a:r>
              <a:rPr kumimoji="0" sz="2000" b="0" i="0" u="none" strike="noStrike" kern="1200" cap="none" spc="0" normalizeH="0" baseline="0" noProof="0" dirty="0">
                <a:ln>
                  <a:noFill/>
                </a:ln>
                <a:solidFill>
                  <a:srgbClr val="404040"/>
                </a:solidFill>
                <a:effectLst/>
                <a:uLnTx/>
                <a:uFillTx/>
                <a:latin typeface="Calibri" panose="020F0502020204030204" pitchFamily="34" charset="0"/>
                <a:ea typeface="+mn-ea"/>
                <a:cs typeface="Comic Sans MS"/>
              </a:rPr>
              <a:t>sumber  </a:t>
            </a:r>
            <a:r>
              <a:rPr kumimoji="0" sz="2000" b="0" i="0" u="none" strike="noStrike" kern="1200" cap="none" spc="-5" normalizeH="0" baseline="0" noProof="0" dirty="0">
                <a:ln>
                  <a:noFill/>
                </a:ln>
                <a:solidFill>
                  <a:srgbClr val="404040"/>
                </a:solidFill>
                <a:effectLst/>
                <a:uLnTx/>
                <a:uFillTx/>
                <a:latin typeface="Calibri" panose="020F0502020204030204" pitchFamily="34" charset="0"/>
                <a:ea typeface="+mn-ea"/>
                <a:cs typeface="Comic Sans MS"/>
              </a:rPr>
              <a:t>daya standar</a:t>
            </a:r>
            <a:r>
              <a:rPr kumimoji="0" sz="2000" b="0" i="0" u="none" strike="noStrike" kern="1200" cap="none" spc="-15" normalizeH="0" baseline="0" noProof="0" dirty="0">
                <a:ln>
                  <a:noFill/>
                </a:ln>
                <a:solidFill>
                  <a:srgbClr val="404040"/>
                </a:solidFill>
                <a:effectLst/>
                <a:uLnTx/>
                <a:uFillTx/>
                <a:latin typeface="Calibri" panose="020F0502020204030204" pitchFamily="34" charset="0"/>
                <a:ea typeface="+mn-ea"/>
                <a:cs typeface="Comic Sans MS"/>
              </a:rPr>
              <a:t> </a:t>
            </a:r>
            <a:r>
              <a:rPr kumimoji="0" sz="2000" b="0" i="0" u="none" strike="noStrike" kern="1200" cap="none" spc="-5" normalizeH="0" baseline="0" noProof="0" dirty="0">
                <a:ln>
                  <a:noFill/>
                </a:ln>
                <a:solidFill>
                  <a:srgbClr val="404040"/>
                </a:solidFill>
                <a:effectLst/>
                <a:uLnTx/>
                <a:uFillTx/>
                <a:latin typeface="Calibri" panose="020F0502020204030204" pitchFamily="34" charset="0"/>
                <a:ea typeface="+mn-ea"/>
                <a:cs typeface="Comic Sans MS"/>
              </a:rPr>
              <a:t>tertentu.</a:t>
            </a:r>
            <a:endParaRPr kumimoji="0" sz="2000" b="0" i="0" u="none" strike="noStrike" kern="1200" cap="none" spc="0" normalizeH="0" baseline="0" noProof="0" dirty="0">
              <a:ln>
                <a:noFill/>
              </a:ln>
              <a:solidFill>
                <a:srgbClr val="2F2B20"/>
              </a:solidFill>
              <a:effectLst/>
              <a:uLnTx/>
              <a:uFillTx/>
              <a:latin typeface="Calibri" panose="020F0502020204030204" pitchFamily="34" charset="0"/>
              <a:ea typeface="+mn-ea"/>
              <a:cs typeface="Comic Sans MS"/>
            </a:endParaRPr>
          </a:p>
        </p:txBody>
      </p:sp>
      <p:sp>
        <p:nvSpPr>
          <p:cNvPr id="2" name="Rectangle 1"/>
          <p:cNvSpPr/>
          <p:nvPr/>
        </p:nvSpPr>
        <p:spPr>
          <a:xfrm>
            <a:off x="550460" y="3633874"/>
            <a:ext cx="10517874" cy="2693045"/>
          </a:xfrm>
          <a:prstGeom prst="rect">
            <a:avLst/>
          </a:prstGeom>
        </p:spPr>
        <p:txBody>
          <a:bodyPr wrap="square">
            <a:spAutoFit/>
          </a:bodyPr>
          <a:lstStyle/>
          <a:p>
            <a:pPr marL="12700" lvl="3">
              <a:tabLst>
                <a:tab pos="807085" algn="l"/>
              </a:tabLst>
              <a:defRPr/>
            </a:pPr>
            <a:r>
              <a:rPr lang="en-GB" sz="2400" b="1" spc="-5" dirty="0">
                <a:solidFill>
                  <a:srgbClr val="404040"/>
                </a:solidFill>
                <a:cs typeface="Comic Sans MS"/>
              </a:rPr>
              <a:t>Resource </a:t>
            </a:r>
            <a:r>
              <a:rPr lang="en-GB" sz="2400" b="1" spc="-5" dirty="0" err="1">
                <a:solidFill>
                  <a:srgbClr val="404040"/>
                </a:solidFill>
                <a:cs typeface="Comic Sans MS"/>
              </a:rPr>
              <a:t>leveling</a:t>
            </a:r>
            <a:endParaRPr lang="en-GB" sz="2400" dirty="0">
              <a:solidFill>
                <a:srgbClr val="2F2B20"/>
              </a:solidFill>
              <a:cs typeface="Comic Sans MS"/>
            </a:endParaRPr>
          </a:p>
          <a:p>
            <a:pPr marL="441325" marR="5080" lvl="1" indent="-349250" algn="just">
              <a:spcBef>
                <a:spcPts val="995"/>
              </a:spcBef>
              <a:buFont typeface="Wingdings" panose="05000000000000000000" pitchFamily="2" charset="2"/>
              <a:buChar char="§"/>
              <a:tabLst>
                <a:tab pos="92075" algn="l"/>
              </a:tabLst>
              <a:defRPr/>
            </a:pPr>
            <a:r>
              <a:rPr lang="en-GB" sz="2000" spc="-5" dirty="0" err="1">
                <a:solidFill>
                  <a:srgbClr val="404040"/>
                </a:solidFill>
                <a:cs typeface="Comic Sans MS"/>
              </a:rPr>
              <a:t>Sebuah</a:t>
            </a:r>
            <a:r>
              <a:rPr lang="en-GB" sz="2000" spc="-5" dirty="0">
                <a:solidFill>
                  <a:srgbClr val="404040"/>
                </a:solidFill>
                <a:cs typeface="Comic Sans MS"/>
              </a:rPr>
              <a:t> </a:t>
            </a:r>
            <a:r>
              <a:rPr lang="en-GB" sz="2000" spc="-5" dirty="0" err="1">
                <a:solidFill>
                  <a:srgbClr val="404040"/>
                </a:solidFill>
                <a:cs typeface="Comic Sans MS"/>
              </a:rPr>
              <a:t>teknik</a:t>
            </a:r>
            <a:r>
              <a:rPr lang="en-GB" sz="2000" spc="-5" dirty="0">
                <a:solidFill>
                  <a:srgbClr val="404040"/>
                </a:solidFill>
                <a:cs typeface="Comic Sans MS"/>
              </a:rPr>
              <a:t> di mana </a:t>
            </a:r>
            <a:r>
              <a:rPr lang="en-GB" sz="2000" dirty="0" err="1">
                <a:solidFill>
                  <a:srgbClr val="404040"/>
                </a:solidFill>
                <a:cs typeface="Comic Sans MS"/>
              </a:rPr>
              <a:t>awal</a:t>
            </a:r>
            <a:r>
              <a:rPr lang="en-GB" sz="2000" dirty="0">
                <a:solidFill>
                  <a:srgbClr val="404040"/>
                </a:solidFill>
                <a:cs typeface="Comic Sans MS"/>
              </a:rPr>
              <a:t> </a:t>
            </a:r>
            <a:r>
              <a:rPr lang="en-GB" sz="2000" spc="-5" dirty="0" err="1">
                <a:solidFill>
                  <a:srgbClr val="404040"/>
                </a:solidFill>
                <a:cs typeface="Comic Sans MS"/>
              </a:rPr>
              <a:t>dan</a:t>
            </a:r>
            <a:r>
              <a:rPr lang="en-GB" sz="2000" spc="-5" dirty="0">
                <a:solidFill>
                  <a:srgbClr val="404040"/>
                </a:solidFill>
                <a:cs typeface="Comic Sans MS"/>
              </a:rPr>
              <a:t> </a:t>
            </a:r>
            <a:r>
              <a:rPr lang="en-GB" sz="2000" dirty="0" err="1">
                <a:solidFill>
                  <a:srgbClr val="404040"/>
                </a:solidFill>
                <a:cs typeface="Comic Sans MS"/>
              </a:rPr>
              <a:t>akhir</a:t>
            </a:r>
            <a:r>
              <a:rPr lang="en-GB" sz="2000" spc="-15" dirty="0">
                <a:solidFill>
                  <a:srgbClr val="404040"/>
                </a:solidFill>
                <a:cs typeface="Comic Sans MS"/>
              </a:rPr>
              <a:t> </a:t>
            </a:r>
            <a:r>
              <a:rPr lang="en-GB" sz="2000" spc="-5" dirty="0" err="1">
                <a:solidFill>
                  <a:srgbClr val="404040"/>
                </a:solidFill>
                <a:cs typeface="Comic Sans MS"/>
              </a:rPr>
              <a:t>tanggal</a:t>
            </a:r>
            <a:r>
              <a:rPr lang="en-GB" sz="2000" spc="10" dirty="0">
                <a:solidFill>
                  <a:srgbClr val="404040"/>
                </a:solidFill>
                <a:cs typeface="Comic Sans MS"/>
              </a:rPr>
              <a:t> </a:t>
            </a:r>
            <a:r>
              <a:rPr lang="en-GB" sz="2000" spc="-10" dirty="0" err="1">
                <a:solidFill>
                  <a:srgbClr val="404040"/>
                </a:solidFill>
                <a:cs typeface="Comic Sans MS"/>
              </a:rPr>
              <a:t>disesuaikan</a:t>
            </a:r>
            <a:r>
              <a:rPr lang="en-GB" sz="2000" spc="-10" dirty="0">
                <a:solidFill>
                  <a:srgbClr val="404040"/>
                </a:solidFill>
                <a:cs typeface="Comic Sans MS"/>
              </a:rPr>
              <a:t> </a:t>
            </a:r>
            <a:r>
              <a:rPr lang="en-GB" sz="2000" spc="-5" dirty="0">
                <a:solidFill>
                  <a:srgbClr val="404040"/>
                </a:solidFill>
                <a:cs typeface="Comic Sans MS"/>
              </a:rPr>
              <a:t> </a:t>
            </a:r>
            <a:r>
              <a:rPr lang="en-GB" sz="2000" spc="-5" dirty="0" err="1">
                <a:solidFill>
                  <a:srgbClr val="404040"/>
                </a:solidFill>
                <a:cs typeface="Comic Sans MS"/>
              </a:rPr>
              <a:t>berdasarkan</a:t>
            </a:r>
            <a:r>
              <a:rPr lang="en-GB" sz="2000" spc="-5" dirty="0">
                <a:solidFill>
                  <a:srgbClr val="404040"/>
                </a:solidFill>
                <a:cs typeface="Comic Sans MS"/>
              </a:rPr>
              <a:t> </a:t>
            </a:r>
            <a:r>
              <a:rPr lang="en-GB" sz="2000" spc="-5" dirty="0" err="1">
                <a:solidFill>
                  <a:srgbClr val="404040"/>
                </a:solidFill>
                <a:cs typeface="Comic Sans MS"/>
              </a:rPr>
              <a:t>keterbatasan</a:t>
            </a:r>
            <a:r>
              <a:rPr lang="en-GB" sz="2000" spc="-5" dirty="0">
                <a:solidFill>
                  <a:srgbClr val="404040"/>
                </a:solidFill>
                <a:cs typeface="Comic Sans MS"/>
              </a:rPr>
              <a:t> </a:t>
            </a:r>
            <a:r>
              <a:rPr lang="en-GB" sz="2000" spc="-5" dirty="0" err="1">
                <a:solidFill>
                  <a:srgbClr val="404040"/>
                </a:solidFill>
                <a:cs typeface="Comic Sans MS"/>
              </a:rPr>
              <a:t>sumber</a:t>
            </a:r>
            <a:r>
              <a:rPr lang="en-GB" sz="2000" spc="-5" dirty="0">
                <a:solidFill>
                  <a:srgbClr val="404040"/>
                </a:solidFill>
                <a:cs typeface="Comic Sans MS"/>
              </a:rPr>
              <a:t> </a:t>
            </a:r>
            <a:r>
              <a:rPr lang="en-GB" sz="2000" spc="-5" dirty="0" err="1">
                <a:solidFill>
                  <a:srgbClr val="404040"/>
                </a:solidFill>
                <a:cs typeface="Comic Sans MS"/>
              </a:rPr>
              <a:t>daya</a:t>
            </a:r>
            <a:r>
              <a:rPr lang="en-GB" sz="2000" spc="-5" dirty="0">
                <a:solidFill>
                  <a:srgbClr val="404040"/>
                </a:solidFill>
                <a:cs typeface="Comic Sans MS"/>
              </a:rPr>
              <a:t> </a:t>
            </a:r>
            <a:r>
              <a:rPr lang="en-GB" sz="2000" spc="-10" dirty="0" err="1">
                <a:solidFill>
                  <a:srgbClr val="404040"/>
                </a:solidFill>
                <a:cs typeface="Comic Sans MS"/>
              </a:rPr>
              <a:t>dengan</a:t>
            </a:r>
            <a:r>
              <a:rPr lang="en-GB" sz="2000" spc="-10" dirty="0">
                <a:solidFill>
                  <a:srgbClr val="404040"/>
                </a:solidFill>
                <a:cs typeface="Comic Sans MS"/>
              </a:rPr>
              <a:t> </a:t>
            </a:r>
            <a:r>
              <a:rPr lang="en-GB" sz="2000" spc="-5" dirty="0" err="1">
                <a:solidFill>
                  <a:srgbClr val="404040"/>
                </a:solidFill>
                <a:cs typeface="Comic Sans MS"/>
              </a:rPr>
              <a:t>tujuan</a:t>
            </a:r>
            <a:r>
              <a:rPr lang="en-GB" sz="2000" spc="-5" dirty="0">
                <a:solidFill>
                  <a:srgbClr val="404040"/>
                </a:solidFill>
                <a:cs typeface="Comic Sans MS"/>
              </a:rPr>
              <a:t>  balancing </a:t>
            </a:r>
            <a:r>
              <a:rPr lang="en-GB" sz="2000" spc="-5" dirty="0" err="1">
                <a:solidFill>
                  <a:srgbClr val="404040"/>
                </a:solidFill>
                <a:cs typeface="Comic Sans MS"/>
              </a:rPr>
              <a:t>permintaan</a:t>
            </a:r>
            <a:r>
              <a:rPr lang="en-GB" sz="2000" spc="-5" dirty="0">
                <a:solidFill>
                  <a:srgbClr val="404040"/>
                </a:solidFill>
                <a:cs typeface="Comic Sans MS"/>
              </a:rPr>
              <a:t> </a:t>
            </a:r>
            <a:r>
              <a:rPr lang="en-GB" sz="2000" spc="-5" dirty="0" err="1">
                <a:solidFill>
                  <a:srgbClr val="404040"/>
                </a:solidFill>
                <a:cs typeface="Comic Sans MS"/>
              </a:rPr>
              <a:t>sumber</a:t>
            </a:r>
            <a:r>
              <a:rPr lang="en-GB" sz="2000" spc="-5" dirty="0">
                <a:solidFill>
                  <a:srgbClr val="404040"/>
                </a:solidFill>
                <a:cs typeface="Comic Sans MS"/>
              </a:rPr>
              <a:t> </a:t>
            </a:r>
            <a:r>
              <a:rPr lang="en-GB" sz="2000" spc="-5" dirty="0" err="1">
                <a:solidFill>
                  <a:srgbClr val="404040"/>
                </a:solidFill>
                <a:cs typeface="Comic Sans MS"/>
              </a:rPr>
              <a:t>daya</a:t>
            </a:r>
            <a:r>
              <a:rPr lang="en-GB" sz="2000" spc="-5" dirty="0">
                <a:solidFill>
                  <a:srgbClr val="404040"/>
                </a:solidFill>
                <a:cs typeface="Comic Sans MS"/>
              </a:rPr>
              <a:t> </a:t>
            </a:r>
            <a:r>
              <a:rPr lang="en-GB" sz="2000" spc="-10" dirty="0" err="1">
                <a:solidFill>
                  <a:srgbClr val="404040"/>
                </a:solidFill>
                <a:cs typeface="Comic Sans MS"/>
              </a:rPr>
              <a:t>dengan</a:t>
            </a:r>
            <a:r>
              <a:rPr lang="en-GB" sz="2000" spc="-10" dirty="0">
                <a:solidFill>
                  <a:srgbClr val="404040"/>
                </a:solidFill>
                <a:cs typeface="Comic Sans MS"/>
              </a:rPr>
              <a:t> </a:t>
            </a:r>
            <a:r>
              <a:rPr lang="en-GB" sz="2000" dirty="0" err="1">
                <a:solidFill>
                  <a:srgbClr val="404040"/>
                </a:solidFill>
                <a:cs typeface="Comic Sans MS"/>
              </a:rPr>
              <a:t>pasokan</a:t>
            </a:r>
            <a:r>
              <a:rPr lang="en-GB" sz="2000" dirty="0">
                <a:solidFill>
                  <a:srgbClr val="404040"/>
                </a:solidFill>
                <a:cs typeface="Comic Sans MS"/>
              </a:rPr>
              <a:t> </a:t>
            </a:r>
            <a:r>
              <a:rPr lang="en-GB" sz="2000" spc="-5" dirty="0">
                <a:solidFill>
                  <a:srgbClr val="404040"/>
                </a:solidFill>
                <a:cs typeface="Comic Sans MS"/>
              </a:rPr>
              <a:t>yang  </a:t>
            </a:r>
            <a:r>
              <a:rPr lang="en-GB" sz="2000" spc="-5" dirty="0" err="1">
                <a:solidFill>
                  <a:srgbClr val="404040"/>
                </a:solidFill>
                <a:cs typeface="Comic Sans MS"/>
              </a:rPr>
              <a:t>tersedia</a:t>
            </a:r>
            <a:r>
              <a:rPr lang="en-GB" sz="2000" spc="-5" dirty="0">
                <a:solidFill>
                  <a:srgbClr val="404040"/>
                </a:solidFill>
                <a:cs typeface="Comic Sans MS"/>
              </a:rPr>
              <a:t>. </a:t>
            </a:r>
          </a:p>
          <a:p>
            <a:pPr marL="441325" marR="5080" lvl="1" indent="-349250" algn="just">
              <a:spcBef>
                <a:spcPts val="995"/>
              </a:spcBef>
              <a:buFont typeface="Wingdings" panose="05000000000000000000" pitchFamily="2" charset="2"/>
              <a:buChar char="§"/>
              <a:tabLst>
                <a:tab pos="92075" algn="l"/>
              </a:tabLst>
              <a:defRPr/>
            </a:pPr>
            <a:r>
              <a:rPr lang="en-GB" sz="2000" spc="-5" dirty="0">
                <a:solidFill>
                  <a:srgbClr val="404040"/>
                </a:solidFill>
                <a:cs typeface="Comic Sans MS"/>
              </a:rPr>
              <a:t>Resource Levelling </a:t>
            </a:r>
            <a:r>
              <a:rPr lang="en-GB" sz="2000" spc="-5" dirty="0" err="1">
                <a:solidFill>
                  <a:srgbClr val="404040"/>
                </a:solidFill>
                <a:cs typeface="Comic Sans MS"/>
              </a:rPr>
              <a:t>dapat</a:t>
            </a:r>
            <a:r>
              <a:rPr lang="en-GB" sz="2000" spc="-5" dirty="0">
                <a:solidFill>
                  <a:srgbClr val="404040"/>
                </a:solidFill>
                <a:cs typeface="Comic Sans MS"/>
              </a:rPr>
              <a:t> </a:t>
            </a:r>
            <a:r>
              <a:rPr lang="en-GB" sz="2000" spc="-5" dirty="0" err="1">
                <a:solidFill>
                  <a:srgbClr val="404040"/>
                </a:solidFill>
                <a:cs typeface="Comic Sans MS"/>
              </a:rPr>
              <a:t>digunakan</a:t>
            </a:r>
            <a:r>
              <a:rPr lang="en-GB" sz="2000" spc="-5" dirty="0">
                <a:solidFill>
                  <a:srgbClr val="404040"/>
                </a:solidFill>
                <a:cs typeface="Comic Sans MS"/>
              </a:rPr>
              <a:t> </a:t>
            </a:r>
            <a:r>
              <a:rPr lang="en-GB" sz="2000" spc="-5" dirty="0" err="1">
                <a:solidFill>
                  <a:srgbClr val="404040"/>
                </a:solidFill>
                <a:cs typeface="Comic Sans MS"/>
              </a:rPr>
              <a:t>bila</a:t>
            </a:r>
            <a:r>
              <a:rPr lang="en-GB" sz="2000" spc="-5" dirty="0">
                <a:solidFill>
                  <a:srgbClr val="404040"/>
                </a:solidFill>
                <a:cs typeface="Comic Sans MS"/>
              </a:rPr>
              <a:t> </a:t>
            </a:r>
            <a:r>
              <a:rPr lang="en-GB" sz="2000" spc="-5" dirty="0" err="1">
                <a:solidFill>
                  <a:srgbClr val="404040"/>
                </a:solidFill>
                <a:cs typeface="Comic Sans MS"/>
              </a:rPr>
              <a:t>diperlukan</a:t>
            </a:r>
            <a:r>
              <a:rPr lang="en-GB" sz="2000" spc="-5" dirty="0">
                <a:solidFill>
                  <a:srgbClr val="404040"/>
                </a:solidFill>
                <a:cs typeface="Comic Sans MS"/>
              </a:rPr>
              <a:t> </a:t>
            </a:r>
            <a:r>
              <a:rPr lang="en-GB" sz="2000" dirty="0" err="1">
                <a:solidFill>
                  <a:srgbClr val="404040"/>
                </a:solidFill>
                <a:cs typeface="Comic Sans MS"/>
              </a:rPr>
              <a:t>saat</a:t>
            </a:r>
            <a:r>
              <a:rPr lang="en-GB" sz="2000" dirty="0">
                <a:solidFill>
                  <a:srgbClr val="404040"/>
                </a:solidFill>
                <a:cs typeface="Comic Sans MS"/>
              </a:rPr>
              <a:t>  </a:t>
            </a:r>
            <a:r>
              <a:rPr lang="en-GB" sz="2000" spc="-5" dirty="0" err="1">
                <a:solidFill>
                  <a:srgbClr val="404040"/>
                </a:solidFill>
                <a:cs typeface="Comic Sans MS"/>
              </a:rPr>
              <a:t>sumber</a:t>
            </a:r>
            <a:r>
              <a:rPr lang="en-GB" sz="2000" spc="-5" dirty="0">
                <a:solidFill>
                  <a:srgbClr val="404040"/>
                </a:solidFill>
                <a:cs typeface="Comic Sans MS"/>
              </a:rPr>
              <a:t> </a:t>
            </a:r>
            <a:r>
              <a:rPr lang="en-GB" sz="2000" spc="-5" dirty="0" err="1">
                <a:solidFill>
                  <a:srgbClr val="404040"/>
                </a:solidFill>
                <a:cs typeface="Comic Sans MS"/>
              </a:rPr>
              <a:t>daya</a:t>
            </a:r>
            <a:r>
              <a:rPr lang="en-GB" sz="2000" spc="-5" dirty="0">
                <a:solidFill>
                  <a:srgbClr val="404040"/>
                </a:solidFill>
                <a:cs typeface="Comic Sans MS"/>
              </a:rPr>
              <a:t> </a:t>
            </a:r>
            <a:r>
              <a:rPr lang="en-GB" sz="2000" spc="-5" dirty="0" err="1">
                <a:solidFill>
                  <a:srgbClr val="404040"/>
                </a:solidFill>
                <a:cs typeface="Comic Sans MS"/>
              </a:rPr>
              <a:t>kritis</a:t>
            </a:r>
            <a:r>
              <a:rPr lang="en-GB" sz="2000" spc="-5" dirty="0">
                <a:solidFill>
                  <a:srgbClr val="404040"/>
                </a:solidFill>
                <a:cs typeface="Comic Sans MS"/>
              </a:rPr>
              <a:t>, </a:t>
            </a:r>
            <a:r>
              <a:rPr lang="en-GB" sz="2000" spc="-5" dirty="0" err="1">
                <a:solidFill>
                  <a:srgbClr val="404040"/>
                </a:solidFill>
                <a:cs typeface="Comic Sans MS"/>
              </a:rPr>
              <a:t>hanya</a:t>
            </a:r>
            <a:r>
              <a:rPr lang="en-GB" sz="2000" spc="-5" dirty="0">
                <a:solidFill>
                  <a:srgbClr val="404040"/>
                </a:solidFill>
                <a:cs typeface="Comic Sans MS"/>
              </a:rPr>
              <a:t> </a:t>
            </a:r>
            <a:r>
              <a:rPr lang="en-GB" sz="2000" spc="-10" dirty="0" err="1">
                <a:solidFill>
                  <a:srgbClr val="404040"/>
                </a:solidFill>
                <a:cs typeface="Comic Sans MS"/>
              </a:rPr>
              <a:t>tersedia</a:t>
            </a:r>
            <a:r>
              <a:rPr lang="en-GB" sz="2000" spc="-10" dirty="0">
                <a:solidFill>
                  <a:srgbClr val="404040"/>
                </a:solidFill>
                <a:cs typeface="Comic Sans MS"/>
              </a:rPr>
              <a:t> </a:t>
            </a:r>
            <a:r>
              <a:rPr lang="en-GB" sz="2000" dirty="0" err="1">
                <a:solidFill>
                  <a:srgbClr val="404040"/>
                </a:solidFill>
                <a:cs typeface="Comic Sans MS"/>
              </a:rPr>
              <a:t>pada</a:t>
            </a:r>
            <a:r>
              <a:rPr lang="en-GB" sz="2000" dirty="0">
                <a:solidFill>
                  <a:srgbClr val="404040"/>
                </a:solidFill>
                <a:cs typeface="Comic Sans MS"/>
              </a:rPr>
              <a:t> </a:t>
            </a:r>
            <a:r>
              <a:rPr lang="en-GB" sz="2000" spc="-5" dirty="0" err="1">
                <a:solidFill>
                  <a:srgbClr val="404040"/>
                </a:solidFill>
                <a:cs typeface="Comic Sans MS"/>
              </a:rPr>
              <a:t>waktu</a:t>
            </a:r>
            <a:r>
              <a:rPr lang="en-GB" sz="2000" spc="-5" dirty="0">
                <a:solidFill>
                  <a:srgbClr val="404040"/>
                </a:solidFill>
                <a:cs typeface="Comic Sans MS"/>
              </a:rPr>
              <a:t> </a:t>
            </a:r>
            <a:r>
              <a:rPr lang="en-GB" sz="2000" spc="-5" dirty="0" err="1">
                <a:solidFill>
                  <a:srgbClr val="404040"/>
                </a:solidFill>
                <a:cs typeface="Comic Sans MS"/>
              </a:rPr>
              <a:t>tertentu</a:t>
            </a:r>
            <a:r>
              <a:rPr lang="en-GB" sz="2000" dirty="0">
                <a:solidFill>
                  <a:srgbClr val="404040"/>
                </a:solidFill>
                <a:cs typeface="Comic Sans MS"/>
              </a:rPr>
              <a:t>, </a:t>
            </a:r>
            <a:r>
              <a:rPr lang="en-GB" sz="2000" dirty="0" err="1">
                <a:solidFill>
                  <a:srgbClr val="404040"/>
                </a:solidFill>
                <a:cs typeface="Comic Sans MS"/>
              </a:rPr>
              <a:t>atau</a:t>
            </a:r>
            <a:r>
              <a:rPr lang="en-GB" sz="2000" dirty="0">
                <a:solidFill>
                  <a:srgbClr val="404040"/>
                </a:solidFill>
                <a:cs typeface="Comic Sans MS"/>
              </a:rPr>
              <a:t>  </a:t>
            </a:r>
            <a:r>
              <a:rPr lang="en-GB" sz="2000" spc="-5" dirty="0" err="1">
                <a:solidFill>
                  <a:srgbClr val="404040"/>
                </a:solidFill>
                <a:cs typeface="Comic Sans MS"/>
              </a:rPr>
              <a:t>dalam</a:t>
            </a:r>
            <a:r>
              <a:rPr lang="en-GB" sz="2000" spc="-5" dirty="0">
                <a:solidFill>
                  <a:srgbClr val="404040"/>
                </a:solidFill>
                <a:cs typeface="Comic Sans MS"/>
              </a:rPr>
              <a:t> </a:t>
            </a:r>
            <a:r>
              <a:rPr lang="en-GB" sz="2000" spc="-5" dirty="0" err="1">
                <a:solidFill>
                  <a:srgbClr val="404040"/>
                </a:solidFill>
                <a:cs typeface="Comic Sans MS"/>
              </a:rPr>
              <a:t>jumlah</a:t>
            </a:r>
            <a:r>
              <a:rPr lang="en-GB" sz="2000" spc="-80" dirty="0">
                <a:solidFill>
                  <a:srgbClr val="404040"/>
                </a:solidFill>
                <a:cs typeface="Comic Sans MS"/>
              </a:rPr>
              <a:t> </a:t>
            </a:r>
            <a:r>
              <a:rPr lang="en-GB" sz="2000" spc="-5" dirty="0" err="1">
                <a:solidFill>
                  <a:srgbClr val="404040"/>
                </a:solidFill>
                <a:cs typeface="Comic Sans MS"/>
              </a:rPr>
              <a:t>terbatas</a:t>
            </a:r>
            <a:r>
              <a:rPr lang="en-GB" sz="2000" spc="-5" dirty="0">
                <a:solidFill>
                  <a:srgbClr val="404040"/>
                </a:solidFill>
                <a:cs typeface="Comic Sans MS"/>
              </a:rPr>
              <a:t>.</a:t>
            </a:r>
          </a:p>
          <a:p>
            <a:pPr marL="441325" marR="5080" lvl="1" indent="-349250" algn="just">
              <a:spcBef>
                <a:spcPts val="995"/>
              </a:spcBef>
              <a:buFont typeface="Wingdings" panose="05000000000000000000" pitchFamily="2" charset="2"/>
              <a:buChar char="§"/>
              <a:tabLst>
                <a:tab pos="92075" algn="l"/>
              </a:tabLst>
              <a:defRPr/>
            </a:pPr>
            <a:r>
              <a:rPr lang="en-GB" sz="2000" dirty="0" err="1">
                <a:solidFill>
                  <a:srgbClr val="2F2B20"/>
                </a:solidFill>
              </a:rPr>
              <a:t>Jadwal</a:t>
            </a:r>
            <a:r>
              <a:rPr lang="en-GB" sz="2000" dirty="0">
                <a:solidFill>
                  <a:srgbClr val="2F2B20"/>
                </a:solidFill>
              </a:rPr>
              <a:t> </a:t>
            </a:r>
            <a:r>
              <a:rPr lang="en-GB" sz="2000" dirty="0" err="1">
                <a:solidFill>
                  <a:srgbClr val="2F2B20"/>
                </a:solidFill>
              </a:rPr>
              <a:t>dievaluasi</a:t>
            </a:r>
            <a:r>
              <a:rPr lang="en-GB" sz="2000" dirty="0">
                <a:solidFill>
                  <a:srgbClr val="2F2B20"/>
                </a:solidFill>
              </a:rPr>
              <a:t> </a:t>
            </a:r>
            <a:r>
              <a:rPr lang="en-GB" sz="2000" dirty="0" err="1">
                <a:solidFill>
                  <a:srgbClr val="2F2B20"/>
                </a:solidFill>
              </a:rPr>
              <a:t>bukan</a:t>
            </a:r>
            <a:r>
              <a:rPr lang="en-GB" sz="2000" dirty="0">
                <a:solidFill>
                  <a:srgbClr val="2F2B20"/>
                </a:solidFill>
              </a:rPr>
              <a:t> </a:t>
            </a:r>
            <a:r>
              <a:rPr lang="en-GB" sz="2000" dirty="0" err="1">
                <a:solidFill>
                  <a:srgbClr val="2F2B20"/>
                </a:solidFill>
              </a:rPr>
              <a:t>hanya</a:t>
            </a:r>
            <a:r>
              <a:rPr lang="en-GB" sz="2000" dirty="0">
                <a:solidFill>
                  <a:srgbClr val="2F2B20"/>
                </a:solidFill>
              </a:rPr>
              <a:t> </a:t>
            </a:r>
            <a:r>
              <a:rPr lang="en-GB" sz="2000" dirty="0" err="1">
                <a:solidFill>
                  <a:srgbClr val="2F2B20"/>
                </a:solidFill>
              </a:rPr>
              <a:t>terhadap</a:t>
            </a:r>
            <a:r>
              <a:rPr lang="en-GB" sz="2000" dirty="0">
                <a:solidFill>
                  <a:srgbClr val="2F2B20"/>
                </a:solidFill>
              </a:rPr>
              <a:t> </a:t>
            </a:r>
            <a:r>
              <a:rPr lang="en-GB" sz="2000" dirty="0" err="1">
                <a:solidFill>
                  <a:srgbClr val="2F2B20"/>
                </a:solidFill>
              </a:rPr>
              <a:t>waktu</a:t>
            </a:r>
            <a:r>
              <a:rPr lang="en-GB" sz="2000" dirty="0">
                <a:solidFill>
                  <a:srgbClr val="2F2B20"/>
                </a:solidFill>
              </a:rPr>
              <a:t> </a:t>
            </a:r>
            <a:r>
              <a:rPr lang="en-GB" sz="2000" dirty="0" err="1">
                <a:solidFill>
                  <a:srgbClr val="2F2B20"/>
                </a:solidFill>
              </a:rPr>
              <a:t>pemenuhan</a:t>
            </a:r>
            <a:r>
              <a:rPr lang="en-GB" sz="2000" dirty="0">
                <a:solidFill>
                  <a:srgbClr val="2F2B20"/>
                </a:solidFill>
              </a:rPr>
              <a:t> </a:t>
            </a:r>
            <a:r>
              <a:rPr lang="en-GB" sz="2000" dirty="0" err="1">
                <a:solidFill>
                  <a:srgbClr val="2F2B20"/>
                </a:solidFill>
              </a:rPr>
              <a:t>proyek</a:t>
            </a:r>
            <a:r>
              <a:rPr lang="en-GB" sz="2000" dirty="0">
                <a:solidFill>
                  <a:srgbClr val="2F2B20"/>
                </a:solidFill>
              </a:rPr>
              <a:t>, </a:t>
            </a:r>
            <a:r>
              <a:rPr lang="en-GB" sz="2000" dirty="0" err="1">
                <a:solidFill>
                  <a:srgbClr val="2F2B20"/>
                </a:solidFill>
              </a:rPr>
              <a:t>namun</a:t>
            </a:r>
            <a:r>
              <a:rPr lang="en-GB" sz="2000" dirty="0">
                <a:solidFill>
                  <a:srgbClr val="2F2B20"/>
                </a:solidFill>
              </a:rPr>
              <a:t> juga </a:t>
            </a:r>
            <a:r>
              <a:rPr lang="en-GB" sz="2000" dirty="0" err="1">
                <a:solidFill>
                  <a:srgbClr val="2F2B20"/>
                </a:solidFill>
              </a:rPr>
              <a:t>terhadap</a:t>
            </a:r>
            <a:r>
              <a:rPr lang="en-GB" sz="2000" dirty="0">
                <a:solidFill>
                  <a:srgbClr val="2F2B20"/>
                </a:solidFill>
              </a:rPr>
              <a:t> </a:t>
            </a:r>
            <a:r>
              <a:rPr lang="en-GB" sz="2000" dirty="0" err="1">
                <a:solidFill>
                  <a:srgbClr val="2F2B20"/>
                </a:solidFill>
              </a:rPr>
              <a:t>ketersediaan</a:t>
            </a:r>
            <a:r>
              <a:rPr lang="en-GB" sz="2000" dirty="0">
                <a:solidFill>
                  <a:srgbClr val="2F2B20"/>
                </a:solidFill>
              </a:rPr>
              <a:t> </a:t>
            </a:r>
            <a:r>
              <a:rPr lang="en-GB" sz="2000" dirty="0" err="1">
                <a:solidFill>
                  <a:srgbClr val="2F2B20"/>
                </a:solidFill>
              </a:rPr>
              <a:t>sumber</a:t>
            </a:r>
            <a:r>
              <a:rPr lang="en-GB" sz="2000" dirty="0">
                <a:solidFill>
                  <a:srgbClr val="2F2B20"/>
                </a:solidFill>
              </a:rPr>
              <a:t> </a:t>
            </a:r>
            <a:r>
              <a:rPr lang="en-GB" sz="2000" dirty="0" err="1">
                <a:solidFill>
                  <a:srgbClr val="2F2B20"/>
                </a:solidFill>
              </a:rPr>
              <a:t>daya</a:t>
            </a:r>
            <a:r>
              <a:rPr lang="en-GB" sz="2000" dirty="0">
                <a:solidFill>
                  <a:srgbClr val="2F2B20"/>
                </a:solidFill>
              </a:rPr>
              <a:t>.</a:t>
            </a:r>
          </a:p>
        </p:txBody>
      </p:sp>
      <p:sp>
        <p:nvSpPr>
          <p:cNvPr id="9" name="Freeform 8"/>
          <p:cNvSpPr/>
          <p:nvPr/>
        </p:nvSpPr>
        <p:spPr>
          <a:xfrm>
            <a:off x="275572" y="956022"/>
            <a:ext cx="10246004" cy="655092"/>
          </a:xfrm>
          <a:custGeom>
            <a:avLst/>
            <a:gdLst>
              <a:gd name="connsiteX0" fmla="*/ 0 w 10246004"/>
              <a:gd name="connsiteY0" fmla="*/ 137368 h 824191"/>
              <a:gd name="connsiteX1" fmla="*/ 137368 w 10246004"/>
              <a:gd name="connsiteY1" fmla="*/ 0 h 824191"/>
              <a:gd name="connsiteX2" fmla="*/ 10108636 w 10246004"/>
              <a:gd name="connsiteY2" fmla="*/ 0 h 824191"/>
              <a:gd name="connsiteX3" fmla="*/ 10246004 w 10246004"/>
              <a:gd name="connsiteY3" fmla="*/ 137368 h 824191"/>
              <a:gd name="connsiteX4" fmla="*/ 10246004 w 10246004"/>
              <a:gd name="connsiteY4" fmla="*/ 686823 h 824191"/>
              <a:gd name="connsiteX5" fmla="*/ 10108636 w 10246004"/>
              <a:gd name="connsiteY5" fmla="*/ 824191 h 824191"/>
              <a:gd name="connsiteX6" fmla="*/ 137368 w 10246004"/>
              <a:gd name="connsiteY6" fmla="*/ 824191 h 824191"/>
              <a:gd name="connsiteX7" fmla="*/ 0 w 10246004"/>
              <a:gd name="connsiteY7" fmla="*/ 686823 h 824191"/>
              <a:gd name="connsiteX8" fmla="*/ 0 w 10246004"/>
              <a:gd name="connsiteY8" fmla="*/ 137368 h 82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246004" h="824191">
                <a:moveTo>
                  <a:pt x="0" y="137368"/>
                </a:moveTo>
                <a:cubicBezTo>
                  <a:pt x="0" y="61502"/>
                  <a:pt x="61502" y="0"/>
                  <a:pt x="137368" y="0"/>
                </a:cubicBezTo>
                <a:lnTo>
                  <a:pt x="10108636" y="0"/>
                </a:lnTo>
                <a:cubicBezTo>
                  <a:pt x="10184502" y="0"/>
                  <a:pt x="10246004" y="61502"/>
                  <a:pt x="10246004" y="137368"/>
                </a:cubicBezTo>
                <a:lnTo>
                  <a:pt x="10246004" y="686823"/>
                </a:lnTo>
                <a:cubicBezTo>
                  <a:pt x="10246004" y="762689"/>
                  <a:pt x="10184502" y="824191"/>
                  <a:pt x="10108636" y="824191"/>
                </a:cubicBezTo>
                <a:lnTo>
                  <a:pt x="137368" y="824191"/>
                </a:lnTo>
                <a:cubicBezTo>
                  <a:pt x="61502" y="824191"/>
                  <a:pt x="0" y="762689"/>
                  <a:pt x="0" y="686823"/>
                </a:cubicBezTo>
                <a:lnTo>
                  <a:pt x="0" y="137368"/>
                </a:lnTo>
                <a:close/>
              </a:path>
            </a:pathLst>
          </a:custGeom>
          <a:scene3d>
            <a:camera prst="orthographicFront">
              <a:rot lat="0" lon="0" rev="0"/>
            </a:camera>
            <a:lightRig rig="contrasting" dir="t">
              <a:rot lat="0" lon="0" rev="1200000"/>
            </a:lightRig>
          </a:scene3d>
          <a:sp3d contourW="19050" prstMaterial="metal">
            <a:bevelT w="88900" h="203200"/>
            <a:bevelB w="165100" h="254000"/>
          </a:sp3d>
        </p:spPr>
        <p:style>
          <a:lnRef idx="0">
            <a:schemeClr val="lt1">
              <a:hueOff val="0"/>
              <a:satOff val="0"/>
              <a:lumOff val="0"/>
              <a:alphaOff val="0"/>
            </a:schemeClr>
          </a:lnRef>
          <a:fillRef idx="1">
            <a:schemeClr val="accent5">
              <a:hueOff val="0"/>
              <a:satOff val="0"/>
              <a:lumOff val="0"/>
              <a:alphaOff val="0"/>
            </a:schemeClr>
          </a:fillRef>
          <a:effectRef idx="2">
            <a:schemeClr val="accent5">
              <a:hueOff val="0"/>
              <a:satOff val="0"/>
              <a:lumOff val="0"/>
              <a:alphaOff val="0"/>
            </a:schemeClr>
          </a:effectRef>
          <a:fontRef idx="minor">
            <a:schemeClr val="lt1"/>
          </a:fontRef>
        </p:style>
        <p:txBody>
          <a:bodyPr spcFirstLastPara="0" vert="horz" wrap="square" lIns="146914" tIns="146914" rIns="146914" bIns="146914" numCol="1" spcCol="1270" anchor="ctr" anchorCtr="0">
            <a:noAutofit/>
          </a:bodyPr>
          <a:lstStyle/>
          <a:p>
            <a:pPr marL="12700" lvl="3">
              <a:tabLst>
                <a:tab pos="807085" algn="l"/>
              </a:tabLst>
              <a:defRPr/>
            </a:pPr>
            <a:r>
              <a:rPr lang="en-GB" sz="3200" b="1" spc="-5" dirty="0">
                <a:solidFill>
                  <a:srgbClr val="404040"/>
                </a:solidFill>
                <a:latin typeface="Calibri" panose="020F0502020204030204" pitchFamily="34" charset="0"/>
                <a:cs typeface="Comic Sans MS"/>
              </a:rPr>
              <a:t>Resource Optimization</a:t>
            </a:r>
            <a:r>
              <a:rPr lang="en-GB" sz="3200" b="1" spc="-20" dirty="0">
                <a:solidFill>
                  <a:srgbClr val="404040"/>
                </a:solidFill>
                <a:latin typeface="Calibri" panose="020F0502020204030204" pitchFamily="34" charset="0"/>
                <a:cs typeface="Comic Sans MS"/>
              </a:rPr>
              <a:t> </a:t>
            </a:r>
            <a:r>
              <a:rPr lang="en-GB" sz="3200" b="1" spc="-5" dirty="0">
                <a:solidFill>
                  <a:srgbClr val="404040"/>
                </a:solidFill>
                <a:latin typeface="Calibri" panose="020F0502020204030204" pitchFamily="34" charset="0"/>
                <a:cs typeface="Comic Sans MS"/>
              </a:rPr>
              <a:t>Techniques</a:t>
            </a:r>
            <a:endParaRPr lang="en-GB" sz="3200" dirty="0">
              <a:solidFill>
                <a:srgbClr val="2F2B20"/>
              </a:solidFill>
              <a:latin typeface="Calibri" panose="020F0502020204030204" pitchFamily="34" charset="0"/>
              <a:cs typeface="Comic Sans MS"/>
            </a:endParaRPr>
          </a:p>
        </p:txBody>
      </p:sp>
    </p:spTree>
    <p:extLst>
      <p:ext uri="{BB962C8B-B14F-4D97-AF65-F5344CB8AC3E}">
        <p14:creationId xmlns:p14="http://schemas.microsoft.com/office/powerpoint/2010/main" val="42805602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2800" b="1" spc="-5" dirty="0">
                <a:solidFill>
                  <a:srgbClr val="404040"/>
                </a:solidFill>
                <a:cs typeface="Comic Sans MS"/>
              </a:rPr>
              <a:t>Output Resource </a:t>
            </a:r>
            <a:r>
              <a:rPr lang="en-GB" sz="2800" b="1" spc="-5" dirty="0" err="1">
                <a:solidFill>
                  <a:srgbClr val="404040"/>
                </a:solidFill>
                <a:cs typeface="Comic Sans MS"/>
              </a:rPr>
              <a:t>leveling</a:t>
            </a:r>
            <a:endParaRPr lang="en-GB" sz="2800" dirty="0"/>
          </a:p>
        </p:txBody>
      </p:sp>
      <p:sp>
        <p:nvSpPr>
          <p:cNvPr id="3" name="Content Placeholder 2"/>
          <p:cNvSpPr>
            <a:spLocks noGrp="1"/>
          </p:cNvSpPr>
          <p:nvPr>
            <p:ph idx="1"/>
          </p:nvPr>
        </p:nvSpPr>
        <p:spPr/>
        <p:txBody>
          <a:bodyPr/>
          <a:lstStyle/>
          <a:p>
            <a:r>
              <a:rPr lang="en-US" dirty="0" err="1"/>
              <a:t>Keperluan</a:t>
            </a:r>
            <a:r>
              <a:rPr lang="en-US" dirty="0"/>
              <a:t> / </a:t>
            </a:r>
            <a:r>
              <a:rPr lang="en-US" dirty="0" err="1"/>
              <a:t>beban</a:t>
            </a:r>
            <a:r>
              <a:rPr lang="en-US" dirty="0"/>
              <a:t> </a:t>
            </a:r>
            <a:r>
              <a:rPr lang="en-US" dirty="0" err="1"/>
              <a:t>setiap</a:t>
            </a:r>
            <a:r>
              <a:rPr lang="en-US" dirty="0"/>
              <a:t> </a:t>
            </a:r>
            <a:r>
              <a:rPr lang="en-US" dirty="0" err="1"/>
              <a:t>sumber</a:t>
            </a:r>
            <a:r>
              <a:rPr lang="en-US" dirty="0"/>
              <a:t> </a:t>
            </a:r>
            <a:r>
              <a:rPr lang="en-US" dirty="0" err="1"/>
              <a:t>daya</a:t>
            </a:r>
            <a:r>
              <a:rPr lang="en-US" dirty="0"/>
              <a:t> </a:t>
            </a:r>
            <a:r>
              <a:rPr lang="en-US" dirty="0" err="1"/>
              <a:t>dalam</a:t>
            </a:r>
            <a:r>
              <a:rPr lang="en-US" dirty="0"/>
              <a:t> </a:t>
            </a:r>
            <a:r>
              <a:rPr lang="en-US" dirty="0" err="1"/>
              <a:t>setiap</a:t>
            </a:r>
            <a:r>
              <a:rPr lang="en-US" dirty="0"/>
              <a:t> </a:t>
            </a:r>
            <a:r>
              <a:rPr lang="en-US" dirty="0" err="1"/>
              <a:t>periode</a:t>
            </a:r>
            <a:r>
              <a:rPr lang="en-US" dirty="0"/>
              <a:t> </a:t>
            </a:r>
            <a:r>
              <a:rPr lang="en-US" dirty="0" err="1"/>
              <a:t>waktu</a:t>
            </a:r>
            <a:r>
              <a:rPr lang="en-US" dirty="0"/>
              <a:t> </a:t>
            </a:r>
            <a:r>
              <a:rPr lang="en-US" dirty="0" err="1"/>
              <a:t>penyelesaian</a:t>
            </a:r>
            <a:r>
              <a:rPr lang="en-US" dirty="0"/>
              <a:t> </a:t>
            </a:r>
            <a:r>
              <a:rPr lang="en-US" dirty="0" err="1"/>
              <a:t>proyek</a:t>
            </a:r>
            <a:r>
              <a:rPr lang="en-US" dirty="0"/>
              <a:t> yang </a:t>
            </a:r>
            <a:r>
              <a:rPr lang="en-US" dirty="0" err="1"/>
              <a:t>sudah</a:t>
            </a:r>
            <a:r>
              <a:rPr lang="en-US" dirty="0"/>
              <a:t> </a:t>
            </a:r>
            <a:r>
              <a:rPr lang="en-US" dirty="0" err="1"/>
              <a:t>sesuai</a:t>
            </a:r>
            <a:r>
              <a:rPr lang="en-US" dirty="0"/>
              <a:t> </a:t>
            </a:r>
            <a:r>
              <a:rPr lang="en-US" dirty="0" err="1"/>
              <a:t>dengan</a:t>
            </a:r>
            <a:r>
              <a:rPr lang="en-US" dirty="0"/>
              <a:t> </a:t>
            </a:r>
            <a:r>
              <a:rPr lang="en-US" dirty="0" err="1"/>
              <a:t>pasokan</a:t>
            </a:r>
            <a:r>
              <a:rPr lang="en-US" dirty="0"/>
              <a:t> yang </a:t>
            </a:r>
            <a:r>
              <a:rPr lang="en-US" dirty="0" err="1"/>
              <a:t>tersedia</a:t>
            </a:r>
            <a:r>
              <a:rPr lang="en-US" dirty="0"/>
              <a:t>.</a:t>
            </a:r>
          </a:p>
          <a:p>
            <a:r>
              <a:rPr lang="en-US" dirty="0" err="1"/>
              <a:t>Memberikan</a:t>
            </a:r>
            <a:r>
              <a:rPr lang="en-US" dirty="0"/>
              <a:t> </a:t>
            </a:r>
            <a:r>
              <a:rPr lang="en-US" dirty="0" err="1"/>
              <a:t>gambaran</a:t>
            </a:r>
            <a:r>
              <a:rPr lang="en-US" dirty="0"/>
              <a:t> </a:t>
            </a:r>
            <a:r>
              <a:rPr lang="en-US" dirty="0" err="1"/>
              <a:t>tentang</a:t>
            </a:r>
            <a:r>
              <a:rPr lang="en-US" dirty="0"/>
              <a:t> </a:t>
            </a:r>
            <a:r>
              <a:rPr lang="en-US" dirty="0" err="1"/>
              <a:t>permintaan</a:t>
            </a:r>
            <a:r>
              <a:rPr lang="en-US" dirty="0"/>
              <a:t> </a:t>
            </a:r>
            <a:r>
              <a:rPr lang="en-US" dirty="0" err="1"/>
              <a:t>sumber</a:t>
            </a:r>
            <a:r>
              <a:rPr lang="en-US" dirty="0"/>
              <a:t> </a:t>
            </a:r>
            <a:r>
              <a:rPr lang="en-US" dirty="0" err="1"/>
              <a:t>daya</a:t>
            </a:r>
            <a:r>
              <a:rPr lang="en-US" dirty="0"/>
              <a:t> </a:t>
            </a:r>
            <a:r>
              <a:rPr lang="en-US" dirty="0" err="1"/>
              <a:t>perusahaan</a:t>
            </a:r>
            <a:r>
              <a:rPr lang="en-US" dirty="0"/>
              <a:t> </a:t>
            </a:r>
            <a:r>
              <a:rPr lang="en-US" dirty="0" err="1"/>
              <a:t>dalam</a:t>
            </a:r>
            <a:r>
              <a:rPr lang="en-US" dirty="0"/>
              <a:t> </a:t>
            </a:r>
            <a:r>
              <a:rPr lang="en-US" dirty="0" err="1"/>
              <a:t>setiap</a:t>
            </a:r>
            <a:r>
              <a:rPr lang="en-US" dirty="0"/>
              <a:t> </a:t>
            </a:r>
            <a:r>
              <a:rPr lang="en-US" dirty="0" err="1"/>
              <a:t>periode</a:t>
            </a:r>
            <a:r>
              <a:rPr lang="en-US" dirty="0"/>
              <a:t> </a:t>
            </a:r>
            <a:r>
              <a:rPr lang="en-US" dirty="0" err="1"/>
              <a:t>untuk</a:t>
            </a:r>
            <a:r>
              <a:rPr lang="en-US" dirty="0"/>
              <a:t> </a:t>
            </a:r>
            <a:r>
              <a:rPr lang="en-US" dirty="0" err="1"/>
              <a:t>menyelesaikan</a:t>
            </a:r>
            <a:r>
              <a:rPr lang="en-US" dirty="0"/>
              <a:t> </a:t>
            </a:r>
            <a:r>
              <a:rPr lang="en-US" dirty="0" err="1"/>
              <a:t>proyek</a:t>
            </a:r>
            <a:r>
              <a:rPr lang="en-US" dirty="0"/>
              <a:t> </a:t>
            </a:r>
            <a:r>
              <a:rPr lang="en-US" dirty="0" err="1"/>
              <a:t>secara</a:t>
            </a:r>
            <a:r>
              <a:rPr lang="en-US" dirty="0"/>
              <a:t> </a:t>
            </a:r>
            <a:r>
              <a:rPr lang="en-US" dirty="0" err="1"/>
              <a:t>keseluruhan</a:t>
            </a:r>
            <a:r>
              <a:rPr lang="en-US" dirty="0"/>
              <a:t>.</a:t>
            </a:r>
          </a:p>
          <a:p>
            <a:pPr marL="114300" indent="0">
              <a:buNone/>
            </a:pPr>
            <a:endParaRPr lang="en-GB" dirty="0"/>
          </a:p>
        </p:txBody>
      </p:sp>
      <p:pic>
        <p:nvPicPr>
          <p:cNvPr id="4" name="Picture 3" descr="E:\other\TU-logo-primer-memusat.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010900" y="365125"/>
            <a:ext cx="685800" cy="8052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826337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bwMode="auto">
          <a:xfrm>
            <a:off x="50639" y="75561"/>
            <a:ext cx="10542334" cy="639228"/>
          </a:xfrm>
          <a:prstGeom prst="rect">
            <a:avLst/>
          </a:prstGeom>
          <a:solidFill>
            <a:srgbClr val="FFC000"/>
          </a:solidFill>
          <a:ln>
            <a:solidFill>
              <a:schemeClr val="accent2">
                <a:lumMod val="75000"/>
              </a:schemeClr>
            </a:solidFill>
          </a:ln>
          <a:extLst>
            <a:ext uri="{909E8E84-426E-40dd-AFC4-6F175D3DCCD1}">
              <a14:hiddenFill xmlns:a14="http://schemas.microsoft.com/office/drawing/2010/main" xmlns="">
                <a:solidFill>
                  <a:srgbClr val="FFFFFF"/>
                </a:solidFill>
              </a14:hiddenFill>
            </a:ext>
          </a:extLst>
        </p:spPr>
        <p:txBody>
          <a:bodyPr vert="horz" wrap="square" lIns="84406" tIns="42203" rIns="84406" bIns="42203" numCol="1" anchor="t" anchorCtr="0" compatLnSpc="1">
            <a:prstTxWarp prst="textNoShape">
              <a:avLst/>
            </a:prstTxWarp>
            <a:spAutoFit/>
          </a:bodyPr>
          <a:lstStyle>
            <a:lvl1pPr algn="ctr" rtl="0" eaLnBrk="0" fontAlgn="base" hangingPunct="0">
              <a:spcBef>
                <a:spcPct val="0"/>
              </a:spcBef>
              <a:spcAft>
                <a:spcPct val="0"/>
              </a:spcAft>
              <a:defRPr sz="4400" kern="1200">
                <a:solidFill>
                  <a:schemeClr val="tx1"/>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2pPr>
            <a:lvl3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3pPr>
            <a:lvl4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4pPr>
            <a:lvl5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algn="l" eaLnBrk="1" hangingPunct="1"/>
            <a:r>
              <a:rPr lang="en-US" sz="3600" b="1" dirty="0">
                <a:effectLst>
                  <a:outerShdw blurRad="38100" dist="38100" dir="2700000" algn="tl">
                    <a:srgbClr val="000000">
                      <a:alpha val="43137"/>
                    </a:srgbClr>
                  </a:outerShdw>
                </a:effectLst>
              </a:rPr>
              <a:t>Develop Schedule</a:t>
            </a:r>
            <a:r>
              <a:rPr lang="en-US" sz="3600" b="1" dirty="0"/>
              <a:t> </a:t>
            </a:r>
            <a:r>
              <a:rPr lang="en-US" sz="3600" b="1" dirty="0">
                <a:effectLst>
                  <a:outerShdw blurRad="38100" dist="38100" dir="2700000" algn="tl">
                    <a:srgbClr val="000000">
                      <a:alpha val="43137"/>
                    </a:srgbClr>
                  </a:outerShdw>
                </a:effectLst>
              </a:rPr>
              <a:t>: </a:t>
            </a:r>
            <a:r>
              <a:rPr lang="en-US" sz="3600" b="1" dirty="0">
                <a:solidFill>
                  <a:srgbClr val="FF0000"/>
                </a:solidFill>
                <a:effectLst>
                  <a:outerShdw blurRad="38100" dist="38100" dir="2700000" algn="tl">
                    <a:srgbClr val="000000">
                      <a:alpha val="43137"/>
                    </a:srgbClr>
                  </a:outerShdw>
                </a:effectLst>
              </a:rPr>
              <a:t>Tools &amp; Techniques</a:t>
            </a:r>
          </a:p>
        </p:txBody>
      </p:sp>
      <p:pic>
        <p:nvPicPr>
          <p:cNvPr id="13" name="Picture 12"/>
          <p:cNvPicPr/>
          <p:nvPr/>
        </p:nvPicPr>
        <p:blipFill>
          <a:blip r:embed="rId2" cstate="print"/>
          <a:srcRect/>
          <a:stretch>
            <a:fillRect/>
          </a:stretch>
        </p:blipFill>
        <p:spPr bwMode="auto">
          <a:xfrm>
            <a:off x="10754436" y="75561"/>
            <a:ext cx="1300214" cy="1193681"/>
          </a:xfrm>
          <a:prstGeom prst="rect">
            <a:avLst/>
          </a:prstGeom>
          <a:noFill/>
          <a:ln w="9525">
            <a:noFill/>
            <a:miter lim="800000"/>
            <a:headEnd/>
            <a:tailEnd/>
          </a:ln>
        </p:spPr>
      </p:pic>
      <p:sp>
        <p:nvSpPr>
          <p:cNvPr id="10" name="object 2"/>
          <p:cNvSpPr txBox="1"/>
          <p:nvPr/>
        </p:nvSpPr>
        <p:spPr>
          <a:xfrm>
            <a:off x="613487" y="2408470"/>
            <a:ext cx="10982125" cy="2154436"/>
          </a:xfrm>
          <a:prstGeom prst="rect">
            <a:avLst/>
          </a:prstGeom>
        </p:spPr>
        <p:txBody>
          <a:bodyPr vert="horz" wrap="square" lIns="0" tIns="0" rIns="0" bIns="0" rtlCol="0">
            <a:spAutoFit/>
          </a:bodyPr>
          <a:lstStyle/>
          <a:p>
            <a:pPr marL="12700" marR="0" lvl="0" indent="0" algn="just" defTabSz="914400" rtl="0" eaLnBrk="1" fontAlgn="auto" latinLnBrk="0" hangingPunct="1">
              <a:lnSpc>
                <a:spcPct val="100000"/>
              </a:lnSpc>
              <a:spcBef>
                <a:spcPts val="0"/>
              </a:spcBef>
              <a:spcAft>
                <a:spcPts val="0"/>
              </a:spcAft>
              <a:buClrTx/>
              <a:buSzTx/>
              <a:buFontTx/>
              <a:buNone/>
              <a:tabLst/>
              <a:defRPr/>
            </a:pPr>
            <a:r>
              <a:rPr kumimoji="0" sz="2000" b="1" i="0" u="none" strike="noStrike" kern="1200" cap="none" spc="0" normalizeH="0" baseline="0" noProof="0" dirty="0">
                <a:ln>
                  <a:noFill/>
                </a:ln>
                <a:solidFill>
                  <a:srgbClr val="404040"/>
                </a:solidFill>
                <a:effectLst/>
                <a:uLnTx/>
                <a:uFillTx/>
                <a:latin typeface="Calibri" panose="020F0502020204030204" pitchFamily="34" charset="0"/>
                <a:ea typeface="+mn-ea"/>
                <a:cs typeface="Comic Sans MS"/>
              </a:rPr>
              <a:t>What-If </a:t>
            </a:r>
            <a:r>
              <a:rPr kumimoji="0" sz="2000" b="1" i="0" u="none" strike="noStrike" kern="1200" cap="none" spc="-5" normalizeH="0" baseline="0" noProof="0" dirty="0">
                <a:ln>
                  <a:noFill/>
                </a:ln>
                <a:solidFill>
                  <a:srgbClr val="404040"/>
                </a:solidFill>
                <a:effectLst/>
                <a:uLnTx/>
                <a:uFillTx/>
                <a:latin typeface="Calibri" panose="020F0502020204030204" pitchFamily="34" charset="0"/>
                <a:ea typeface="+mn-ea"/>
                <a:cs typeface="Comic Sans MS"/>
              </a:rPr>
              <a:t>Scenario Analysis </a:t>
            </a:r>
            <a:r>
              <a:rPr kumimoji="0" sz="2000" b="1" i="0" u="none" strike="noStrike" kern="1200" cap="none" spc="0" normalizeH="0" baseline="0" noProof="0" dirty="0">
                <a:ln>
                  <a:noFill/>
                </a:ln>
                <a:solidFill>
                  <a:srgbClr val="404040"/>
                </a:solidFill>
                <a:effectLst/>
                <a:uLnTx/>
                <a:uFillTx/>
                <a:latin typeface="Calibri" panose="020F0502020204030204" pitchFamily="34" charset="0"/>
                <a:ea typeface="+mn-ea"/>
                <a:cs typeface="Comic Sans MS"/>
              </a:rPr>
              <a:t>: </a:t>
            </a:r>
            <a:endParaRPr kumimoji="0" lang="en-US" sz="2000" b="1" i="0" u="none" strike="noStrike" kern="1200" cap="none" spc="0" normalizeH="0" baseline="0" noProof="0" dirty="0">
              <a:ln>
                <a:noFill/>
              </a:ln>
              <a:solidFill>
                <a:srgbClr val="404040"/>
              </a:solidFill>
              <a:effectLst/>
              <a:uLnTx/>
              <a:uFillTx/>
              <a:latin typeface="Calibri" panose="020F0502020204030204" pitchFamily="34" charset="0"/>
              <a:ea typeface="+mn-ea"/>
              <a:cs typeface="Comic Sans MS"/>
            </a:endParaRPr>
          </a:p>
          <a:p>
            <a:pPr marL="12700" marR="0" lvl="0" indent="0" algn="just" defTabSz="914400" rtl="0" eaLnBrk="1" fontAlgn="auto" latinLnBrk="0" hangingPunct="1">
              <a:lnSpc>
                <a:spcPct val="100000"/>
              </a:lnSpc>
              <a:spcBef>
                <a:spcPts val="0"/>
              </a:spcBef>
              <a:spcAft>
                <a:spcPts val="0"/>
              </a:spcAft>
              <a:buClrTx/>
              <a:buSzTx/>
              <a:buFontTx/>
              <a:buNone/>
              <a:tabLst/>
              <a:defRPr/>
            </a:pPr>
            <a:r>
              <a:rPr kumimoji="0" sz="2000" b="0" i="0" u="none" strike="noStrike" kern="1200" cap="none" spc="0" normalizeH="0" baseline="0" noProof="0" dirty="0">
                <a:ln>
                  <a:noFill/>
                </a:ln>
                <a:solidFill>
                  <a:srgbClr val="404040"/>
                </a:solidFill>
                <a:effectLst/>
                <a:uLnTx/>
                <a:uFillTx/>
                <a:latin typeface="Calibri" panose="020F0502020204030204" pitchFamily="34" charset="0"/>
                <a:ea typeface="+mn-ea"/>
                <a:cs typeface="Comic Sans MS"/>
              </a:rPr>
              <a:t>What-if scenario analisis adalah </a:t>
            </a:r>
            <a:r>
              <a:rPr kumimoji="0" sz="2000" b="0" i="0" u="none" strike="noStrike" kern="1200" cap="none" spc="-5" normalizeH="0" baseline="0" noProof="0" dirty="0">
                <a:ln>
                  <a:noFill/>
                </a:ln>
                <a:solidFill>
                  <a:srgbClr val="404040"/>
                </a:solidFill>
                <a:effectLst/>
                <a:uLnTx/>
                <a:uFillTx/>
                <a:latin typeface="Calibri" panose="020F0502020204030204" pitchFamily="34" charset="0"/>
                <a:ea typeface="+mn-ea"/>
                <a:cs typeface="Comic Sans MS"/>
              </a:rPr>
              <a:t>proses  mengevaluasi </a:t>
            </a:r>
            <a:r>
              <a:rPr kumimoji="0" sz="2000" b="0" i="0" u="none" strike="noStrike" kern="1200" cap="none" spc="0" normalizeH="0" baseline="0" noProof="0" dirty="0">
                <a:ln>
                  <a:noFill/>
                </a:ln>
                <a:solidFill>
                  <a:srgbClr val="404040"/>
                </a:solidFill>
                <a:effectLst/>
                <a:uLnTx/>
                <a:uFillTx/>
                <a:latin typeface="Calibri" panose="020F0502020204030204" pitchFamily="34" charset="0"/>
                <a:ea typeface="+mn-ea"/>
                <a:cs typeface="Comic Sans MS"/>
              </a:rPr>
              <a:t>scenario untuk </a:t>
            </a:r>
            <a:r>
              <a:rPr kumimoji="0" sz="2000" b="0" i="0" u="none" strike="noStrike" kern="1200" cap="none" spc="-5" normalizeH="0" baseline="0" noProof="0" dirty="0">
                <a:ln>
                  <a:noFill/>
                </a:ln>
                <a:solidFill>
                  <a:srgbClr val="404040"/>
                </a:solidFill>
                <a:effectLst/>
                <a:uLnTx/>
                <a:uFillTx/>
                <a:latin typeface="Calibri" panose="020F0502020204030204" pitchFamily="34" charset="0"/>
                <a:ea typeface="+mn-ea"/>
                <a:cs typeface="Comic Sans MS"/>
              </a:rPr>
              <a:t>memprediksi efeknya </a:t>
            </a:r>
            <a:r>
              <a:rPr kumimoji="0" sz="2000" b="0" i="0" u="none" strike="noStrike" kern="1200" cap="none" spc="0" normalizeH="0" baseline="0" noProof="0" dirty="0">
                <a:ln>
                  <a:noFill/>
                </a:ln>
                <a:solidFill>
                  <a:srgbClr val="404040"/>
                </a:solidFill>
                <a:effectLst/>
                <a:uLnTx/>
                <a:uFillTx/>
                <a:latin typeface="Calibri" panose="020F0502020204030204" pitchFamily="34" charset="0"/>
                <a:ea typeface="+mn-ea"/>
                <a:cs typeface="Comic Sans MS"/>
              </a:rPr>
              <a:t>,positif atau </a:t>
            </a:r>
            <a:r>
              <a:rPr kumimoji="0" sz="2000" b="0" i="0" u="none" strike="noStrike" kern="1200" cap="none" spc="-5" normalizeH="0" baseline="0" noProof="0" dirty="0">
                <a:ln>
                  <a:noFill/>
                </a:ln>
                <a:solidFill>
                  <a:srgbClr val="404040"/>
                </a:solidFill>
                <a:effectLst/>
                <a:uLnTx/>
                <a:uFillTx/>
                <a:latin typeface="Calibri" panose="020F0502020204030204" pitchFamily="34" charset="0"/>
                <a:ea typeface="+mn-ea"/>
                <a:cs typeface="Comic Sans MS"/>
              </a:rPr>
              <a:t>negatif </a:t>
            </a:r>
            <a:r>
              <a:rPr kumimoji="0" sz="2000" b="0" i="0" u="none" strike="noStrike" kern="1200" cap="none" spc="0" normalizeH="0" baseline="0" noProof="0" dirty="0">
                <a:ln>
                  <a:noFill/>
                </a:ln>
                <a:solidFill>
                  <a:srgbClr val="404040"/>
                </a:solidFill>
                <a:effectLst/>
                <a:uLnTx/>
                <a:uFillTx/>
                <a:latin typeface="Calibri" panose="020F0502020204030204" pitchFamily="34" charset="0"/>
                <a:ea typeface="+mn-ea"/>
                <a:cs typeface="Comic Sans MS"/>
              </a:rPr>
              <a:t>,  pada </a:t>
            </a:r>
            <a:r>
              <a:rPr kumimoji="0" sz="2000" b="0" i="0" u="none" strike="noStrike" kern="1200" cap="none" spc="0" normalizeH="0" baseline="0" noProof="0" dirty="0" err="1">
                <a:ln>
                  <a:noFill/>
                </a:ln>
                <a:solidFill>
                  <a:srgbClr val="404040"/>
                </a:solidFill>
                <a:effectLst/>
                <a:uLnTx/>
                <a:uFillTx/>
                <a:latin typeface="Calibri" panose="020F0502020204030204" pitchFamily="34" charset="0"/>
                <a:ea typeface="+mn-ea"/>
                <a:cs typeface="Comic Sans MS"/>
              </a:rPr>
              <a:t>tujuan</a:t>
            </a:r>
            <a:r>
              <a:rPr kumimoji="0" sz="2000" b="0" i="0" u="none" strike="noStrike" kern="1200" cap="none" spc="0" normalizeH="0" baseline="0" noProof="0" dirty="0">
                <a:ln>
                  <a:noFill/>
                </a:ln>
                <a:solidFill>
                  <a:srgbClr val="404040"/>
                </a:solidFill>
                <a:effectLst/>
                <a:uLnTx/>
                <a:uFillTx/>
                <a:latin typeface="Calibri" panose="020F0502020204030204" pitchFamily="34" charset="0"/>
                <a:ea typeface="+mn-ea"/>
                <a:cs typeface="Comic Sans MS"/>
              </a:rPr>
              <a:t> </a:t>
            </a:r>
            <a:r>
              <a:rPr kumimoji="0" sz="2000" b="0" i="0" u="none" strike="noStrike" kern="1200" cap="none" spc="0" normalizeH="0" baseline="0" noProof="0" dirty="0" err="1">
                <a:ln>
                  <a:noFill/>
                </a:ln>
                <a:solidFill>
                  <a:srgbClr val="404040"/>
                </a:solidFill>
                <a:effectLst/>
                <a:uLnTx/>
                <a:uFillTx/>
                <a:latin typeface="Calibri" panose="020F0502020204030204" pitchFamily="34" charset="0"/>
                <a:ea typeface="+mn-ea"/>
                <a:cs typeface="Comic Sans MS"/>
              </a:rPr>
              <a:t>proyek</a:t>
            </a:r>
            <a:r>
              <a:rPr kumimoji="0" sz="2000" b="0" i="0" u="none" strike="noStrike" kern="1200" cap="none" spc="0" normalizeH="0" baseline="0" noProof="0" dirty="0">
                <a:ln>
                  <a:noFill/>
                </a:ln>
                <a:solidFill>
                  <a:srgbClr val="404040"/>
                </a:solidFill>
                <a:effectLst/>
                <a:uLnTx/>
                <a:uFillTx/>
                <a:latin typeface="Calibri" panose="020F0502020204030204" pitchFamily="34" charset="0"/>
                <a:ea typeface="+mn-ea"/>
                <a:cs typeface="Comic Sans MS"/>
              </a:rPr>
              <a:t>. </a:t>
            </a:r>
            <a:endParaRPr kumimoji="0" lang="en-US" sz="2000" b="0" i="0" u="none" strike="noStrike" kern="1200" cap="none" spc="0" normalizeH="0" baseline="0" noProof="0" dirty="0">
              <a:ln>
                <a:noFill/>
              </a:ln>
              <a:solidFill>
                <a:srgbClr val="404040"/>
              </a:solidFill>
              <a:effectLst/>
              <a:uLnTx/>
              <a:uFillTx/>
              <a:latin typeface="Calibri" panose="020F0502020204030204" pitchFamily="34" charset="0"/>
              <a:ea typeface="+mn-ea"/>
              <a:cs typeface="Comic Sans MS"/>
            </a:endParaRPr>
          </a:p>
          <a:p>
            <a:pPr marL="12700" marR="0" lvl="0" indent="0" algn="just" defTabSz="914400" rtl="0" eaLnBrk="1" fontAlgn="auto" latinLnBrk="0" hangingPunct="1">
              <a:lnSpc>
                <a:spcPct val="100000"/>
              </a:lnSpc>
              <a:spcBef>
                <a:spcPts val="0"/>
              </a:spcBef>
              <a:spcAft>
                <a:spcPts val="0"/>
              </a:spcAft>
              <a:buClrTx/>
              <a:buSzTx/>
              <a:buFontTx/>
              <a:buNone/>
              <a:tabLst/>
              <a:defRPr/>
            </a:pPr>
            <a:r>
              <a:rPr kumimoji="0" sz="2000" b="0" i="0" u="none" strike="noStrike" kern="1200" cap="none" spc="-5" normalizeH="0" baseline="0" noProof="0" dirty="0" err="1">
                <a:ln>
                  <a:noFill/>
                </a:ln>
                <a:solidFill>
                  <a:srgbClr val="404040"/>
                </a:solidFill>
                <a:effectLst/>
                <a:uLnTx/>
                <a:uFillTx/>
                <a:latin typeface="Calibri" panose="020F0502020204030204" pitchFamily="34" charset="0"/>
                <a:ea typeface="+mn-ea"/>
                <a:cs typeface="Comic Sans MS"/>
              </a:rPr>
              <a:t>Ini</a:t>
            </a:r>
            <a:r>
              <a:rPr kumimoji="0" sz="2000" b="0" i="0" u="none" strike="noStrike" kern="1200" cap="none" spc="-5" normalizeH="0" baseline="0" noProof="0" dirty="0">
                <a:ln>
                  <a:noFill/>
                </a:ln>
                <a:solidFill>
                  <a:srgbClr val="404040"/>
                </a:solidFill>
                <a:effectLst/>
                <a:uLnTx/>
                <a:uFillTx/>
                <a:latin typeface="Calibri" panose="020F0502020204030204" pitchFamily="34" charset="0"/>
                <a:ea typeface="+mn-ea"/>
                <a:cs typeface="Comic Sans MS"/>
              </a:rPr>
              <a:t> </a:t>
            </a:r>
            <a:r>
              <a:rPr kumimoji="0" sz="2000" b="0" i="0" u="none" strike="noStrike" kern="1200" cap="none" spc="0" normalizeH="0" baseline="0" noProof="0" dirty="0">
                <a:ln>
                  <a:noFill/>
                </a:ln>
                <a:solidFill>
                  <a:srgbClr val="404040"/>
                </a:solidFill>
                <a:effectLst/>
                <a:uLnTx/>
                <a:uFillTx/>
                <a:latin typeface="Calibri" panose="020F0502020204030204" pitchFamily="34" charset="0"/>
                <a:ea typeface="+mn-ea"/>
                <a:cs typeface="Comic Sans MS"/>
              </a:rPr>
              <a:t>merupakan </a:t>
            </a:r>
            <a:r>
              <a:rPr kumimoji="0" sz="2000" b="0" i="0" u="none" strike="noStrike" kern="1200" cap="none" spc="-5" normalizeH="0" baseline="0" noProof="0" dirty="0">
                <a:ln>
                  <a:noFill/>
                </a:ln>
                <a:solidFill>
                  <a:srgbClr val="404040"/>
                </a:solidFill>
                <a:effectLst/>
                <a:uLnTx/>
                <a:uFillTx/>
                <a:latin typeface="Calibri" panose="020F0502020204030204" pitchFamily="34" charset="0"/>
                <a:ea typeface="+mn-ea"/>
                <a:cs typeface="Comic Sans MS"/>
              </a:rPr>
              <a:t>analisis dari </a:t>
            </a:r>
            <a:r>
              <a:rPr kumimoji="0" sz="2000" b="0" i="0" u="none" strike="noStrike" kern="1200" cap="none" spc="0" normalizeH="0" baseline="0" noProof="0" dirty="0">
                <a:ln>
                  <a:noFill/>
                </a:ln>
                <a:solidFill>
                  <a:srgbClr val="404040"/>
                </a:solidFill>
                <a:effectLst/>
                <a:uLnTx/>
                <a:uFillTx/>
                <a:latin typeface="Calibri" panose="020F0502020204030204" pitchFamily="34" charset="0"/>
                <a:ea typeface="+mn-ea"/>
                <a:cs typeface="Comic Sans MS"/>
              </a:rPr>
              <a:t>pertanyaan , " </a:t>
            </a:r>
            <a:r>
              <a:rPr kumimoji="0" sz="2000" b="0" i="0" u="none" strike="noStrike" kern="1200" cap="none" spc="-5" normalizeH="0" baseline="0" noProof="0" dirty="0">
                <a:ln>
                  <a:noFill/>
                </a:ln>
                <a:solidFill>
                  <a:srgbClr val="404040"/>
                </a:solidFill>
                <a:effectLst/>
                <a:uLnTx/>
                <a:uFillTx/>
                <a:latin typeface="Calibri" panose="020F0502020204030204" pitchFamily="34" charset="0"/>
                <a:ea typeface="+mn-ea"/>
                <a:cs typeface="Comic Sans MS"/>
              </a:rPr>
              <a:t>Bagaimana  jika </a:t>
            </a:r>
            <a:r>
              <a:rPr kumimoji="0" sz="2000" b="0" i="0" u="none" strike="noStrike" kern="1200" cap="none" spc="0" normalizeH="0" baseline="0" noProof="0" dirty="0">
                <a:ln>
                  <a:noFill/>
                </a:ln>
                <a:solidFill>
                  <a:srgbClr val="404040"/>
                </a:solidFill>
                <a:effectLst/>
                <a:uLnTx/>
                <a:uFillTx/>
                <a:latin typeface="Calibri" panose="020F0502020204030204" pitchFamily="34" charset="0"/>
                <a:ea typeface="+mn-ea"/>
                <a:cs typeface="Comic Sans MS"/>
              </a:rPr>
              <a:t>situasi </a:t>
            </a:r>
            <a:r>
              <a:rPr kumimoji="0" sz="2000" b="0" i="0" u="none" strike="noStrike" kern="1200" cap="none" spc="-5" normalizeH="0" baseline="0" noProof="0" dirty="0">
                <a:ln>
                  <a:noFill/>
                </a:ln>
                <a:solidFill>
                  <a:srgbClr val="404040"/>
                </a:solidFill>
                <a:effectLst/>
                <a:uLnTx/>
                <a:uFillTx/>
                <a:latin typeface="Calibri" panose="020F0502020204030204" pitchFamily="34" charset="0"/>
                <a:ea typeface="+mn-ea"/>
                <a:cs typeface="Comic Sans MS"/>
              </a:rPr>
              <a:t>diwakili </a:t>
            </a:r>
            <a:r>
              <a:rPr kumimoji="0" sz="2000" b="0" i="0" u="none" strike="noStrike" kern="1200" cap="none" spc="0" normalizeH="0" baseline="0" noProof="0" dirty="0">
                <a:ln>
                  <a:noFill/>
                </a:ln>
                <a:solidFill>
                  <a:srgbClr val="404040"/>
                </a:solidFill>
                <a:effectLst/>
                <a:uLnTx/>
                <a:uFillTx/>
                <a:latin typeface="Calibri" panose="020F0502020204030204" pitchFamily="34" charset="0"/>
                <a:ea typeface="+mn-ea"/>
                <a:cs typeface="Comic Sans MS"/>
              </a:rPr>
              <a:t>oleh skenario ' X ' yang </a:t>
            </a:r>
            <a:r>
              <a:rPr kumimoji="0" sz="2000" b="0" i="0" u="none" strike="noStrike" kern="1200" cap="none" spc="-5" normalizeH="0" baseline="0" noProof="0" dirty="0">
                <a:ln>
                  <a:noFill/>
                </a:ln>
                <a:solidFill>
                  <a:srgbClr val="404040"/>
                </a:solidFill>
                <a:effectLst/>
                <a:uLnTx/>
                <a:uFillTx/>
                <a:latin typeface="Calibri" panose="020F0502020204030204" pitchFamily="34" charset="0"/>
                <a:ea typeface="+mn-ea"/>
                <a:cs typeface="Comic Sans MS"/>
              </a:rPr>
              <a:t>terjadi </a:t>
            </a:r>
            <a:r>
              <a:rPr kumimoji="0" sz="2000" b="0" i="0" u="none" strike="noStrike" kern="1200" cap="none" spc="0" normalizeH="0" baseline="0" noProof="0" dirty="0">
                <a:ln>
                  <a:noFill/>
                </a:ln>
                <a:solidFill>
                  <a:srgbClr val="404040"/>
                </a:solidFill>
                <a:effectLst/>
                <a:uLnTx/>
                <a:uFillTx/>
                <a:latin typeface="Calibri" panose="020F0502020204030204" pitchFamily="34" charset="0"/>
                <a:ea typeface="+mn-ea"/>
                <a:cs typeface="Comic Sans MS"/>
              </a:rPr>
              <a:t>? " </a:t>
            </a:r>
            <a:r>
              <a:rPr kumimoji="0" sz="2000" b="0" i="0" u="none" strike="noStrike" kern="1200" cap="none" spc="-5" normalizeH="0" baseline="0" noProof="0" dirty="0">
                <a:ln>
                  <a:noFill/>
                </a:ln>
                <a:solidFill>
                  <a:srgbClr val="404040"/>
                </a:solidFill>
                <a:effectLst/>
                <a:uLnTx/>
                <a:uFillTx/>
                <a:latin typeface="Calibri" panose="020F0502020204030204" pitchFamily="34" charset="0"/>
                <a:ea typeface="+mn-ea"/>
                <a:cs typeface="Comic Sans MS"/>
              </a:rPr>
              <a:t>Sebuah </a:t>
            </a:r>
            <a:r>
              <a:rPr kumimoji="0" sz="2000" b="0" i="0" u="none" strike="noStrike" kern="1200" cap="none" spc="0" normalizeH="0" baseline="0" noProof="0" dirty="0">
                <a:ln>
                  <a:noFill/>
                </a:ln>
                <a:solidFill>
                  <a:srgbClr val="404040"/>
                </a:solidFill>
                <a:effectLst/>
                <a:uLnTx/>
                <a:uFillTx/>
                <a:latin typeface="Calibri" panose="020F0502020204030204" pitchFamily="34" charset="0"/>
                <a:ea typeface="+mn-ea"/>
                <a:cs typeface="Comic Sans MS"/>
              </a:rPr>
              <a:t>analisis  </a:t>
            </a:r>
            <a:r>
              <a:rPr kumimoji="0" sz="2000" b="0" i="0" u="none" strike="noStrike" kern="1200" cap="none" spc="-5" normalizeH="0" baseline="0" noProof="0" dirty="0">
                <a:ln>
                  <a:noFill/>
                </a:ln>
                <a:solidFill>
                  <a:srgbClr val="404040"/>
                </a:solidFill>
                <a:effectLst/>
                <a:uLnTx/>
                <a:uFillTx/>
                <a:latin typeface="Calibri" panose="020F0502020204030204" pitchFamily="34" charset="0"/>
                <a:ea typeface="+mn-ea"/>
                <a:cs typeface="Comic Sans MS"/>
              </a:rPr>
              <a:t>jaringan jadwal ini </a:t>
            </a:r>
            <a:r>
              <a:rPr kumimoji="0" sz="2000" b="0" i="0" u="none" strike="noStrike" kern="1200" cap="none" spc="0" normalizeH="0" baseline="0" noProof="0" dirty="0">
                <a:ln>
                  <a:noFill/>
                </a:ln>
                <a:solidFill>
                  <a:srgbClr val="404040"/>
                </a:solidFill>
                <a:effectLst/>
                <a:uLnTx/>
                <a:uFillTx/>
                <a:latin typeface="Calibri" panose="020F0502020204030204" pitchFamily="34" charset="0"/>
                <a:ea typeface="+mn-ea"/>
                <a:cs typeface="Comic Sans MS"/>
              </a:rPr>
              <a:t>dilakukan </a:t>
            </a:r>
            <a:r>
              <a:rPr kumimoji="0" sz="2000" b="0" i="0" u="none" strike="noStrike" kern="1200" cap="none" spc="-5" normalizeH="0" baseline="0" noProof="0" dirty="0">
                <a:ln>
                  <a:noFill/>
                </a:ln>
                <a:solidFill>
                  <a:srgbClr val="404040"/>
                </a:solidFill>
                <a:effectLst/>
                <a:uLnTx/>
                <a:uFillTx/>
                <a:latin typeface="Calibri" panose="020F0502020204030204" pitchFamily="34" charset="0"/>
                <a:ea typeface="+mn-ea"/>
                <a:cs typeface="Comic Sans MS"/>
              </a:rPr>
              <a:t>dengan </a:t>
            </a:r>
            <a:r>
              <a:rPr kumimoji="0" sz="2000" b="0" i="0" u="none" strike="noStrike" kern="1200" cap="none" spc="0" normalizeH="0" baseline="0" noProof="0" dirty="0">
                <a:ln>
                  <a:noFill/>
                </a:ln>
                <a:solidFill>
                  <a:srgbClr val="404040"/>
                </a:solidFill>
                <a:effectLst/>
                <a:uLnTx/>
                <a:uFillTx/>
                <a:latin typeface="Calibri" panose="020F0502020204030204" pitchFamily="34" charset="0"/>
                <a:ea typeface="+mn-ea"/>
                <a:cs typeface="Comic Sans MS"/>
              </a:rPr>
              <a:t>menggunakan </a:t>
            </a:r>
            <a:r>
              <a:rPr kumimoji="0" sz="2000" b="0" i="0" u="none" strike="noStrike" kern="1200" cap="none" spc="-5" normalizeH="0" baseline="0" noProof="0" dirty="0">
                <a:ln>
                  <a:noFill/>
                </a:ln>
                <a:solidFill>
                  <a:srgbClr val="404040"/>
                </a:solidFill>
                <a:effectLst/>
                <a:uLnTx/>
                <a:uFillTx/>
                <a:latin typeface="Calibri" panose="020F0502020204030204" pitchFamily="34" charset="0"/>
                <a:ea typeface="+mn-ea"/>
                <a:cs typeface="Comic Sans MS"/>
              </a:rPr>
              <a:t>jadwal </a:t>
            </a:r>
            <a:r>
              <a:rPr kumimoji="0" sz="2000" b="0" i="0" u="none" strike="noStrike" kern="1200" cap="none" spc="0" normalizeH="0" baseline="0" noProof="0" dirty="0">
                <a:ln>
                  <a:noFill/>
                </a:ln>
                <a:solidFill>
                  <a:srgbClr val="404040"/>
                </a:solidFill>
                <a:effectLst/>
                <a:uLnTx/>
                <a:uFillTx/>
                <a:latin typeface="Calibri" panose="020F0502020204030204" pitchFamily="34" charset="0"/>
                <a:ea typeface="+mn-ea"/>
                <a:cs typeface="Comic Sans MS"/>
              </a:rPr>
              <a:t>untuk</a:t>
            </a:r>
            <a:r>
              <a:rPr kumimoji="0" sz="2000" b="0" i="0" u="none" strike="noStrike" kern="1200" cap="none" spc="-155" normalizeH="0" baseline="0" noProof="0" dirty="0">
                <a:ln>
                  <a:noFill/>
                </a:ln>
                <a:solidFill>
                  <a:srgbClr val="404040"/>
                </a:solidFill>
                <a:effectLst/>
                <a:uLnTx/>
                <a:uFillTx/>
                <a:latin typeface="Calibri" panose="020F0502020204030204" pitchFamily="34" charset="0"/>
                <a:ea typeface="+mn-ea"/>
                <a:cs typeface="Comic Sans MS"/>
              </a:rPr>
              <a:t> </a:t>
            </a:r>
            <a:r>
              <a:rPr kumimoji="0" sz="2000" b="0" i="0" u="none" strike="noStrike" kern="1200" cap="none" spc="0" normalizeH="0" baseline="0" noProof="0" dirty="0">
                <a:ln>
                  <a:noFill/>
                </a:ln>
                <a:solidFill>
                  <a:srgbClr val="404040"/>
                </a:solidFill>
                <a:effectLst/>
                <a:uLnTx/>
                <a:uFillTx/>
                <a:latin typeface="Calibri" panose="020F0502020204030204" pitchFamily="34" charset="0"/>
                <a:ea typeface="+mn-ea"/>
                <a:cs typeface="Comic Sans MS"/>
              </a:rPr>
              <a:t>menghitung  skenario yang berbeda ,seperti menunda </a:t>
            </a:r>
            <a:r>
              <a:rPr kumimoji="0" sz="2000" b="0" i="0" u="none" strike="noStrike" kern="1200" cap="none" spc="-5" normalizeH="0" baseline="0" noProof="0" dirty="0">
                <a:ln>
                  <a:noFill/>
                </a:ln>
                <a:solidFill>
                  <a:srgbClr val="404040"/>
                </a:solidFill>
                <a:effectLst/>
                <a:uLnTx/>
                <a:uFillTx/>
                <a:latin typeface="Calibri" panose="020F0502020204030204" pitchFamily="34" charset="0"/>
                <a:ea typeface="+mn-ea"/>
                <a:cs typeface="Comic Sans MS"/>
              </a:rPr>
              <a:t>pengiriman </a:t>
            </a:r>
            <a:r>
              <a:rPr kumimoji="0" sz="2000" b="0" i="0" u="none" strike="noStrike" kern="1200" cap="none" spc="0" normalizeH="0" baseline="0" noProof="0" dirty="0">
                <a:ln>
                  <a:noFill/>
                </a:ln>
                <a:solidFill>
                  <a:srgbClr val="404040"/>
                </a:solidFill>
                <a:effectLst/>
                <a:uLnTx/>
                <a:uFillTx/>
                <a:latin typeface="Calibri" panose="020F0502020204030204" pitchFamily="34" charset="0"/>
                <a:ea typeface="+mn-ea"/>
                <a:cs typeface="Comic Sans MS"/>
              </a:rPr>
              <a:t>komponen utama ,  memperpanjang </a:t>
            </a:r>
            <a:r>
              <a:rPr kumimoji="0" sz="2000" b="0" i="0" u="none" strike="noStrike" kern="1200" cap="none" spc="-5" normalizeH="0" baseline="0" noProof="0" dirty="0">
                <a:ln>
                  <a:noFill/>
                </a:ln>
                <a:solidFill>
                  <a:srgbClr val="404040"/>
                </a:solidFill>
                <a:effectLst/>
                <a:uLnTx/>
                <a:uFillTx/>
                <a:latin typeface="Calibri" panose="020F0502020204030204" pitchFamily="34" charset="0"/>
                <a:ea typeface="+mn-ea"/>
                <a:cs typeface="Comic Sans MS"/>
              </a:rPr>
              <a:t>jangka waktu </a:t>
            </a:r>
            <a:r>
              <a:rPr kumimoji="0" sz="2000" b="0" i="0" u="none" strike="noStrike" kern="1200" cap="none" spc="0" normalizeH="0" baseline="0" noProof="0" dirty="0">
                <a:ln>
                  <a:noFill/>
                </a:ln>
                <a:solidFill>
                  <a:srgbClr val="404040"/>
                </a:solidFill>
                <a:effectLst/>
                <a:uLnTx/>
                <a:uFillTx/>
                <a:latin typeface="Calibri" panose="020F0502020204030204" pitchFamily="34" charset="0"/>
                <a:ea typeface="+mn-ea"/>
                <a:cs typeface="Comic Sans MS"/>
              </a:rPr>
              <a:t>rekayasa </a:t>
            </a:r>
            <a:r>
              <a:rPr kumimoji="0" sz="2000" b="0" i="0" u="none" strike="noStrike" kern="1200" cap="none" spc="-5" normalizeH="0" baseline="0" noProof="0" dirty="0">
                <a:ln>
                  <a:noFill/>
                </a:ln>
                <a:solidFill>
                  <a:srgbClr val="404040"/>
                </a:solidFill>
                <a:effectLst/>
                <a:uLnTx/>
                <a:uFillTx/>
                <a:latin typeface="Calibri" panose="020F0502020204030204" pitchFamily="34" charset="0"/>
                <a:ea typeface="+mn-ea"/>
                <a:cs typeface="Comic Sans MS"/>
              </a:rPr>
              <a:t>tertentu, </a:t>
            </a:r>
            <a:r>
              <a:rPr kumimoji="0" sz="2000" b="0" i="0" u="none" strike="noStrike" kern="1200" cap="none" spc="0" normalizeH="0" baseline="0" noProof="0" dirty="0">
                <a:ln>
                  <a:noFill/>
                </a:ln>
                <a:solidFill>
                  <a:srgbClr val="404040"/>
                </a:solidFill>
                <a:effectLst/>
                <a:uLnTx/>
                <a:uFillTx/>
                <a:latin typeface="Calibri" panose="020F0502020204030204" pitchFamily="34" charset="0"/>
                <a:ea typeface="+mn-ea"/>
                <a:cs typeface="Comic Sans MS"/>
              </a:rPr>
              <a:t>atau </a:t>
            </a:r>
            <a:r>
              <a:rPr kumimoji="0" sz="2000" b="0" i="0" u="none" strike="noStrike" kern="1200" cap="none" spc="-5" normalizeH="0" baseline="0" noProof="0" dirty="0">
                <a:ln>
                  <a:noFill/>
                </a:ln>
                <a:solidFill>
                  <a:srgbClr val="404040"/>
                </a:solidFill>
                <a:effectLst/>
                <a:uLnTx/>
                <a:uFillTx/>
                <a:latin typeface="Calibri" panose="020F0502020204030204" pitchFamily="34" charset="0"/>
                <a:ea typeface="+mn-ea"/>
                <a:cs typeface="Comic Sans MS"/>
              </a:rPr>
              <a:t>memperkenalkan  </a:t>
            </a:r>
            <a:r>
              <a:rPr kumimoji="0" sz="2000" b="0" i="0" u="none" strike="noStrike" kern="1200" cap="none" spc="0" normalizeH="0" baseline="0" noProof="0" dirty="0">
                <a:ln>
                  <a:noFill/>
                </a:ln>
                <a:solidFill>
                  <a:srgbClr val="404040"/>
                </a:solidFill>
                <a:effectLst/>
                <a:uLnTx/>
                <a:uFillTx/>
                <a:latin typeface="Calibri" panose="020F0502020204030204" pitchFamily="34" charset="0"/>
                <a:ea typeface="+mn-ea"/>
                <a:cs typeface="Comic Sans MS"/>
              </a:rPr>
              <a:t>factor</a:t>
            </a:r>
            <a:r>
              <a:rPr kumimoji="0" sz="2000" b="0" i="0" u="none" strike="noStrike" kern="1200" cap="none" spc="-105" normalizeH="0" baseline="0" noProof="0" dirty="0">
                <a:ln>
                  <a:noFill/>
                </a:ln>
                <a:solidFill>
                  <a:srgbClr val="404040"/>
                </a:solidFill>
                <a:effectLst/>
                <a:uLnTx/>
                <a:uFillTx/>
                <a:latin typeface="Calibri" panose="020F0502020204030204" pitchFamily="34" charset="0"/>
                <a:ea typeface="+mn-ea"/>
                <a:cs typeface="Comic Sans MS"/>
              </a:rPr>
              <a:t> </a:t>
            </a:r>
            <a:r>
              <a:rPr kumimoji="0" sz="2000" b="0" i="0" u="none" strike="noStrike" kern="1200" cap="none" spc="0" normalizeH="0" baseline="0" noProof="0" dirty="0">
                <a:ln>
                  <a:noFill/>
                </a:ln>
                <a:solidFill>
                  <a:srgbClr val="404040"/>
                </a:solidFill>
                <a:effectLst/>
                <a:uLnTx/>
                <a:uFillTx/>
                <a:latin typeface="Calibri" panose="020F0502020204030204" pitchFamily="34" charset="0"/>
                <a:ea typeface="+mn-ea"/>
                <a:cs typeface="Comic Sans MS"/>
              </a:rPr>
              <a:t>eksternal.</a:t>
            </a:r>
            <a:endParaRPr kumimoji="0" sz="2000" b="0" i="0" u="none" strike="noStrike" kern="1200" cap="none" spc="0" normalizeH="0" baseline="0" noProof="0" dirty="0">
              <a:ln>
                <a:noFill/>
              </a:ln>
              <a:solidFill>
                <a:srgbClr val="2F2B20"/>
              </a:solidFill>
              <a:effectLst/>
              <a:uLnTx/>
              <a:uFillTx/>
              <a:latin typeface="Calibri" panose="020F0502020204030204" pitchFamily="34" charset="0"/>
              <a:ea typeface="+mn-ea"/>
              <a:cs typeface="Comic Sans MS"/>
            </a:endParaRPr>
          </a:p>
        </p:txBody>
      </p:sp>
      <p:grpSp>
        <p:nvGrpSpPr>
          <p:cNvPr id="11" name="Group 10"/>
          <p:cNvGrpSpPr/>
          <p:nvPr/>
        </p:nvGrpSpPr>
        <p:grpSpPr>
          <a:xfrm>
            <a:off x="504304" y="1269242"/>
            <a:ext cx="9921922" cy="748800"/>
            <a:chOff x="0" y="95539"/>
            <a:chExt cx="9921922" cy="748800"/>
          </a:xfrm>
          <a:scene3d>
            <a:camera prst="orthographicFront">
              <a:rot lat="0" lon="0" rev="0"/>
            </a:camera>
            <a:lightRig rig="contrasting" dir="t">
              <a:rot lat="0" lon="0" rev="1200000"/>
            </a:lightRig>
          </a:scene3d>
        </p:grpSpPr>
        <p:sp>
          <p:nvSpPr>
            <p:cNvPr id="12" name="Rounded Rectangle 11"/>
            <p:cNvSpPr/>
            <p:nvPr/>
          </p:nvSpPr>
          <p:spPr>
            <a:xfrm>
              <a:off x="0" y="95539"/>
              <a:ext cx="9921922" cy="748800"/>
            </a:xfrm>
            <a:prstGeom prst="roundRect">
              <a:avLst/>
            </a:prstGeom>
            <a:sp3d contourW="19050" prstMaterial="metal">
              <a:bevelT w="88900" h="203200"/>
              <a:bevelB w="165100" h="254000"/>
            </a:sp3d>
          </p:spPr>
          <p:style>
            <a:lnRef idx="0">
              <a:schemeClr val="lt1">
                <a:hueOff val="0"/>
                <a:satOff val="0"/>
                <a:lumOff val="0"/>
                <a:alphaOff val="0"/>
              </a:schemeClr>
            </a:lnRef>
            <a:fillRef idx="1">
              <a:schemeClr val="accent5">
                <a:hueOff val="0"/>
                <a:satOff val="0"/>
                <a:lumOff val="0"/>
                <a:alphaOff val="0"/>
              </a:schemeClr>
            </a:fillRef>
            <a:effectRef idx="2">
              <a:schemeClr val="accent5">
                <a:hueOff val="0"/>
                <a:satOff val="0"/>
                <a:lumOff val="0"/>
                <a:alphaOff val="0"/>
              </a:schemeClr>
            </a:effectRef>
            <a:fontRef idx="minor">
              <a:schemeClr val="lt1"/>
            </a:fontRef>
          </p:style>
        </p:sp>
        <p:sp>
          <p:nvSpPr>
            <p:cNvPr id="14" name="Rounded Rectangle 4"/>
            <p:cNvSpPr/>
            <p:nvPr/>
          </p:nvSpPr>
          <p:spPr>
            <a:xfrm>
              <a:off x="36553" y="132092"/>
              <a:ext cx="9848816" cy="675694"/>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06680" tIns="106680" rIns="106680" bIns="106680" numCol="1" spcCol="1270" anchor="ctr" anchorCtr="0">
              <a:noAutofit/>
            </a:bodyPr>
            <a:lstStyle/>
            <a:p>
              <a:pPr marL="12700" lvl="0" algn="just">
                <a:defRPr/>
              </a:pPr>
              <a:r>
                <a:rPr lang="en-GB" sz="2800" b="1" dirty="0">
                  <a:solidFill>
                    <a:srgbClr val="404040"/>
                  </a:solidFill>
                  <a:latin typeface="Calibri" panose="020F0502020204030204" pitchFamily="34" charset="0"/>
                  <a:cs typeface="Comic Sans MS"/>
                </a:rPr>
                <a:t>Data Analysis</a:t>
              </a:r>
            </a:p>
          </p:txBody>
        </p:sp>
      </p:grpSp>
    </p:spTree>
    <p:extLst>
      <p:ext uri="{BB962C8B-B14F-4D97-AF65-F5344CB8AC3E}">
        <p14:creationId xmlns:p14="http://schemas.microsoft.com/office/powerpoint/2010/main" val="390812007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bwMode="auto">
          <a:xfrm>
            <a:off x="50639" y="75561"/>
            <a:ext cx="10542334" cy="639228"/>
          </a:xfrm>
          <a:prstGeom prst="rect">
            <a:avLst/>
          </a:prstGeom>
          <a:solidFill>
            <a:srgbClr val="FFC000"/>
          </a:solidFill>
          <a:ln>
            <a:solidFill>
              <a:schemeClr val="accent2">
                <a:lumMod val="75000"/>
              </a:schemeClr>
            </a:solidFill>
          </a:ln>
          <a:extLst>
            <a:ext uri="{909E8E84-426E-40dd-AFC4-6F175D3DCCD1}">
              <a14:hiddenFill xmlns:a14="http://schemas.microsoft.com/office/drawing/2010/main" xmlns="">
                <a:solidFill>
                  <a:srgbClr val="FFFFFF"/>
                </a:solidFill>
              </a14:hiddenFill>
            </a:ext>
          </a:extLst>
        </p:spPr>
        <p:txBody>
          <a:bodyPr vert="horz" wrap="square" lIns="84406" tIns="42203" rIns="84406" bIns="42203" numCol="1" anchor="t" anchorCtr="0" compatLnSpc="1">
            <a:prstTxWarp prst="textNoShape">
              <a:avLst/>
            </a:prstTxWarp>
            <a:spAutoFit/>
          </a:bodyPr>
          <a:lstStyle>
            <a:lvl1pPr algn="ctr" rtl="0" eaLnBrk="0" fontAlgn="base" hangingPunct="0">
              <a:spcBef>
                <a:spcPct val="0"/>
              </a:spcBef>
              <a:spcAft>
                <a:spcPct val="0"/>
              </a:spcAft>
              <a:defRPr sz="4400" kern="1200">
                <a:solidFill>
                  <a:schemeClr val="tx1"/>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2pPr>
            <a:lvl3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3pPr>
            <a:lvl4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4pPr>
            <a:lvl5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algn="l" eaLnBrk="1" hangingPunct="1"/>
            <a:r>
              <a:rPr lang="en-US" sz="3600" b="1" dirty="0">
                <a:effectLst>
                  <a:outerShdw blurRad="38100" dist="38100" dir="2700000" algn="tl">
                    <a:srgbClr val="000000">
                      <a:alpha val="43137"/>
                    </a:srgbClr>
                  </a:outerShdw>
                </a:effectLst>
              </a:rPr>
              <a:t>Develop Schedule</a:t>
            </a:r>
            <a:r>
              <a:rPr lang="en-US" sz="3600" b="1" dirty="0"/>
              <a:t> </a:t>
            </a:r>
            <a:r>
              <a:rPr lang="en-US" sz="3600" b="1" dirty="0">
                <a:effectLst>
                  <a:outerShdw blurRad="38100" dist="38100" dir="2700000" algn="tl">
                    <a:srgbClr val="000000">
                      <a:alpha val="43137"/>
                    </a:srgbClr>
                  </a:outerShdw>
                </a:effectLst>
              </a:rPr>
              <a:t>: </a:t>
            </a:r>
            <a:r>
              <a:rPr lang="en-US" sz="3600" b="1" dirty="0">
                <a:solidFill>
                  <a:srgbClr val="FF0000"/>
                </a:solidFill>
                <a:effectLst>
                  <a:outerShdw blurRad="38100" dist="38100" dir="2700000" algn="tl">
                    <a:srgbClr val="000000">
                      <a:alpha val="43137"/>
                    </a:srgbClr>
                  </a:outerShdw>
                </a:effectLst>
              </a:rPr>
              <a:t>Tools &amp; Techniques</a:t>
            </a:r>
          </a:p>
        </p:txBody>
      </p:sp>
      <p:pic>
        <p:nvPicPr>
          <p:cNvPr id="13" name="Picture 12"/>
          <p:cNvPicPr/>
          <p:nvPr/>
        </p:nvPicPr>
        <p:blipFill>
          <a:blip r:embed="rId2" cstate="print"/>
          <a:srcRect/>
          <a:stretch>
            <a:fillRect/>
          </a:stretch>
        </p:blipFill>
        <p:spPr bwMode="auto">
          <a:xfrm>
            <a:off x="10754436" y="75561"/>
            <a:ext cx="1300214" cy="1193681"/>
          </a:xfrm>
          <a:prstGeom prst="rect">
            <a:avLst/>
          </a:prstGeom>
          <a:noFill/>
          <a:ln w="9525">
            <a:noFill/>
            <a:miter lim="800000"/>
            <a:headEnd/>
            <a:tailEnd/>
          </a:ln>
        </p:spPr>
      </p:pic>
      <p:sp>
        <p:nvSpPr>
          <p:cNvPr id="11" name="object 2"/>
          <p:cNvSpPr txBox="1"/>
          <p:nvPr/>
        </p:nvSpPr>
        <p:spPr>
          <a:xfrm>
            <a:off x="656230" y="1269242"/>
            <a:ext cx="7467600" cy="1538883"/>
          </a:xfrm>
          <a:prstGeom prst="rect">
            <a:avLst/>
          </a:prstGeom>
        </p:spPr>
        <p:txBody>
          <a:bodyPr vert="horz" wrap="square" lIns="0" tIns="0" rIns="0" bIns="0" rtlCol="0">
            <a:spAutoFit/>
          </a:bodyPr>
          <a:lstStyle/>
          <a:p>
            <a:pPr marL="12700" marR="5080" lvl="0" algn="just" defTabSz="914400" rtl="0" eaLnBrk="1" fontAlgn="auto" latinLnBrk="0" hangingPunct="1">
              <a:lnSpc>
                <a:spcPct val="100000"/>
              </a:lnSpc>
              <a:spcBef>
                <a:spcPts val="0"/>
              </a:spcBef>
              <a:spcAft>
                <a:spcPts val="0"/>
              </a:spcAft>
              <a:buClrTx/>
              <a:buSzTx/>
              <a:tabLst>
                <a:tab pos="142240" algn="l"/>
              </a:tabLst>
              <a:defRPr/>
            </a:pPr>
            <a:r>
              <a:rPr kumimoji="0" sz="2000" b="1" i="0" u="none" strike="noStrike" kern="1200" cap="none" spc="-5" normalizeH="0" baseline="0" noProof="0" dirty="0">
                <a:ln>
                  <a:noFill/>
                </a:ln>
                <a:solidFill>
                  <a:srgbClr val="404040"/>
                </a:solidFill>
                <a:effectLst/>
                <a:uLnTx/>
                <a:uFillTx/>
                <a:latin typeface="Calibri" panose="020F0502020204030204" pitchFamily="34" charset="0"/>
                <a:ea typeface="+mn-ea"/>
                <a:cs typeface="Comic Sans MS"/>
              </a:rPr>
              <a:t>Simulasi </a:t>
            </a:r>
            <a:r>
              <a:rPr kumimoji="0" sz="2000" b="1" i="0" u="none" strike="noStrike" kern="1200" cap="none" spc="0" normalizeH="0" baseline="0" noProof="0" dirty="0">
                <a:ln>
                  <a:noFill/>
                </a:ln>
                <a:solidFill>
                  <a:srgbClr val="404040"/>
                </a:solidFill>
                <a:effectLst/>
                <a:uLnTx/>
                <a:uFillTx/>
                <a:latin typeface="Calibri" panose="020F0502020204030204" pitchFamily="34" charset="0"/>
                <a:ea typeface="+mn-ea"/>
                <a:cs typeface="Comic Sans MS"/>
              </a:rPr>
              <a:t>:</a:t>
            </a:r>
            <a:r>
              <a:rPr kumimoji="0" sz="2000" b="0" i="0" u="none" strike="noStrike" kern="1200" cap="none" spc="0" normalizeH="0" baseline="0" noProof="0" dirty="0">
                <a:ln>
                  <a:noFill/>
                </a:ln>
                <a:solidFill>
                  <a:srgbClr val="404040"/>
                </a:solidFill>
                <a:effectLst/>
                <a:uLnTx/>
                <a:uFillTx/>
                <a:latin typeface="Calibri" panose="020F0502020204030204" pitchFamily="34" charset="0"/>
                <a:ea typeface="+mn-ea"/>
                <a:cs typeface="Comic Sans MS"/>
              </a:rPr>
              <a:t> </a:t>
            </a:r>
            <a:endParaRPr kumimoji="0" lang="en-US" sz="2000" b="0" i="0" u="none" strike="noStrike" kern="1200" cap="none" spc="0" normalizeH="0" baseline="0" noProof="0" dirty="0">
              <a:ln>
                <a:noFill/>
              </a:ln>
              <a:solidFill>
                <a:srgbClr val="404040"/>
              </a:solidFill>
              <a:effectLst/>
              <a:uLnTx/>
              <a:uFillTx/>
              <a:latin typeface="Calibri" panose="020F0502020204030204" pitchFamily="34" charset="0"/>
              <a:ea typeface="+mn-ea"/>
              <a:cs typeface="Comic Sans MS"/>
            </a:endParaRPr>
          </a:p>
          <a:p>
            <a:pPr marL="298450" marR="5080" lvl="0" indent="-285750" algn="just" defTabSz="914400" rtl="0" eaLnBrk="1" fontAlgn="auto" latinLnBrk="0" hangingPunct="1">
              <a:lnSpc>
                <a:spcPct val="100000"/>
              </a:lnSpc>
              <a:spcBef>
                <a:spcPts val="0"/>
              </a:spcBef>
              <a:spcAft>
                <a:spcPts val="0"/>
              </a:spcAft>
              <a:buClrTx/>
              <a:buSzTx/>
              <a:buFont typeface="Wingdings" panose="05000000000000000000" pitchFamily="2" charset="2"/>
              <a:buChar char="§"/>
              <a:tabLst>
                <a:tab pos="142240" algn="l"/>
              </a:tabLst>
              <a:defRPr/>
            </a:pPr>
            <a:r>
              <a:rPr kumimoji="0" sz="2000" b="0" i="0" u="none" strike="noStrike" kern="1200" cap="none" spc="-5" normalizeH="0" baseline="0" noProof="0" dirty="0" err="1">
                <a:ln>
                  <a:noFill/>
                </a:ln>
                <a:solidFill>
                  <a:srgbClr val="404040"/>
                </a:solidFill>
                <a:effectLst/>
                <a:uLnTx/>
                <a:uFillTx/>
                <a:latin typeface="Calibri" panose="020F0502020204030204" pitchFamily="34" charset="0"/>
                <a:ea typeface="+mn-ea"/>
                <a:cs typeface="Comic Sans MS"/>
              </a:rPr>
              <a:t>Simulasi</a:t>
            </a:r>
            <a:r>
              <a:rPr kumimoji="0" sz="2000" b="0" i="0" u="none" strike="noStrike" kern="1200" cap="none" spc="-5" normalizeH="0" baseline="0" noProof="0" dirty="0">
                <a:ln>
                  <a:noFill/>
                </a:ln>
                <a:solidFill>
                  <a:srgbClr val="404040"/>
                </a:solidFill>
                <a:effectLst/>
                <a:uLnTx/>
                <a:uFillTx/>
                <a:latin typeface="Calibri" panose="020F0502020204030204" pitchFamily="34" charset="0"/>
                <a:ea typeface="+mn-ea"/>
                <a:cs typeface="Comic Sans MS"/>
              </a:rPr>
              <a:t> melibatkan menghitung jangka waktu </a:t>
            </a:r>
            <a:r>
              <a:rPr kumimoji="0" sz="2000" b="0" i="0" u="none" strike="noStrike" kern="1200" cap="none" spc="-10" normalizeH="0" baseline="0" noProof="0" dirty="0">
                <a:ln>
                  <a:noFill/>
                </a:ln>
                <a:solidFill>
                  <a:srgbClr val="404040"/>
                </a:solidFill>
                <a:effectLst/>
                <a:uLnTx/>
                <a:uFillTx/>
                <a:latin typeface="Calibri" panose="020F0502020204030204" pitchFamily="34" charset="0"/>
                <a:ea typeface="+mn-ea"/>
                <a:cs typeface="Comic Sans MS"/>
              </a:rPr>
              <a:t>beberapa  </a:t>
            </a:r>
            <a:r>
              <a:rPr kumimoji="0" sz="2000" b="0" i="0" u="none" strike="noStrike" kern="1200" cap="none" spc="-5" normalizeH="0" baseline="0" noProof="0" dirty="0">
                <a:ln>
                  <a:noFill/>
                </a:ln>
                <a:solidFill>
                  <a:srgbClr val="404040"/>
                </a:solidFill>
                <a:effectLst/>
                <a:uLnTx/>
                <a:uFillTx/>
                <a:latin typeface="Calibri" panose="020F0502020204030204" pitchFamily="34" charset="0"/>
                <a:ea typeface="+mn-ea"/>
                <a:cs typeface="Comic Sans MS"/>
              </a:rPr>
              <a:t>proyek </a:t>
            </a:r>
            <a:r>
              <a:rPr kumimoji="0" sz="2000" b="0" i="0" u="none" strike="noStrike" kern="1200" cap="none" spc="-10" normalizeH="0" baseline="0" noProof="0" dirty="0">
                <a:ln>
                  <a:noFill/>
                </a:ln>
                <a:solidFill>
                  <a:srgbClr val="404040"/>
                </a:solidFill>
                <a:effectLst/>
                <a:uLnTx/>
                <a:uFillTx/>
                <a:latin typeface="Calibri" panose="020F0502020204030204" pitchFamily="34" charset="0"/>
                <a:ea typeface="+mn-ea"/>
                <a:cs typeface="Comic Sans MS"/>
              </a:rPr>
              <a:t>dengan </a:t>
            </a:r>
            <a:r>
              <a:rPr kumimoji="0" sz="2000" b="0" i="0" u="none" strike="noStrike" kern="1200" cap="none" spc="-5" normalizeH="0" baseline="0" noProof="0" dirty="0">
                <a:ln>
                  <a:noFill/>
                </a:ln>
                <a:solidFill>
                  <a:srgbClr val="404040"/>
                </a:solidFill>
                <a:effectLst/>
                <a:uLnTx/>
                <a:uFillTx/>
                <a:latin typeface="Calibri" panose="020F0502020204030204" pitchFamily="34" charset="0"/>
                <a:ea typeface="+mn-ea"/>
                <a:cs typeface="Comic Sans MS"/>
              </a:rPr>
              <a:t>berbagai set </a:t>
            </a:r>
            <a:r>
              <a:rPr kumimoji="0" sz="2000" b="0" i="0" u="none" strike="noStrike" kern="1200" cap="none" spc="0" normalizeH="0" baseline="0" noProof="0" dirty="0">
                <a:ln>
                  <a:noFill/>
                </a:ln>
                <a:solidFill>
                  <a:srgbClr val="404040"/>
                </a:solidFill>
                <a:effectLst/>
                <a:uLnTx/>
                <a:uFillTx/>
                <a:latin typeface="Calibri" panose="020F0502020204030204" pitchFamily="34" charset="0"/>
                <a:ea typeface="+mn-ea"/>
                <a:cs typeface="Comic Sans MS"/>
              </a:rPr>
              <a:t>asumsi </a:t>
            </a:r>
            <a:r>
              <a:rPr kumimoji="0" sz="2000" b="0" i="0" u="none" strike="noStrike" kern="1200" cap="none" spc="-5" normalizeH="0" baseline="0" noProof="0" dirty="0">
                <a:ln>
                  <a:noFill/>
                </a:ln>
                <a:solidFill>
                  <a:srgbClr val="404040"/>
                </a:solidFill>
                <a:effectLst/>
                <a:uLnTx/>
                <a:uFillTx/>
                <a:latin typeface="Calibri" panose="020F0502020204030204" pitchFamily="34" charset="0"/>
                <a:ea typeface="+mn-ea"/>
                <a:cs typeface="Comic Sans MS"/>
              </a:rPr>
              <a:t>aktivitas,biasanya menggunakan  distribusi probabilitas dan dibangun dari </a:t>
            </a:r>
            <a:r>
              <a:rPr kumimoji="0" sz="2000" b="0" i="0" u="none" strike="noStrike" kern="1200" cap="none" spc="0" normalizeH="0" baseline="0" noProof="0" dirty="0">
                <a:ln>
                  <a:noFill/>
                </a:ln>
                <a:solidFill>
                  <a:srgbClr val="404040"/>
                </a:solidFill>
                <a:effectLst/>
                <a:uLnTx/>
                <a:uFillTx/>
                <a:latin typeface="Calibri" panose="020F0502020204030204" pitchFamily="34" charset="0"/>
                <a:ea typeface="+mn-ea"/>
                <a:cs typeface="Comic Sans MS"/>
              </a:rPr>
              <a:t>perkiraan </a:t>
            </a:r>
            <a:r>
              <a:rPr kumimoji="0" sz="2000" b="0" i="0" u="none" strike="noStrike" kern="1200" cap="none" spc="-5" normalizeH="0" baseline="0" noProof="0" dirty="0">
                <a:ln>
                  <a:noFill/>
                </a:ln>
                <a:solidFill>
                  <a:srgbClr val="404040"/>
                </a:solidFill>
                <a:effectLst/>
                <a:uLnTx/>
                <a:uFillTx/>
                <a:latin typeface="Calibri" panose="020F0502020204030204" pitchFamily="34" charset="0"/>
                <a:ea typeface="+mn-ea"/>
                <a:cs typeface="Comic Sans MS"/>
              </a:rPr>
              <a:t>tiga titik </a:t>
            </a:r>
            <a:r>
              <a:rPr kumimoji="0" sz="2000" b="0" i="0" u="none" strike="noStrike" kern="1200" cap="none" spc="0" normalizeH="0" baseline="0" noProof="0" dirty="0">
                <a:ln>
                  <a:noFill/>
                </a:ln>
                <a:solidFill>
                  <a:srgbClr val="404040"/>
                </a:solidFill>
                <a:effectLst/>
                <a:uLnTx/>
                <a:uFillTx/>
                <a:latin typeface="Calibri" panose="020F0502020204030204" pitchFamily="34" charset="0"/>
                <a:ea typeface="+mn-ea"/>
                <a:cs typeface="Comic Sans MS"/>
              </a:rPr>
              <a:t>untuk  </a:t>
            </a:r>
            <a:r>
              <a:rPr kumimoji="0" sz="2000" b="0" i="0" u="none" strike="noStrike" kern="1200" cap="none" spc="-5" normalizeH="0" baseline="0" noProof="0" dirty="0">
                <a:ln>
                  <a:noFill/>
                </a:ln>
                <a:solidFill>
                  <a:srgbClr val="404040"/>
                </a:solidFill>
                <a:effectLst/>
                <a:uLnTx/>
                <a:uFillTx/>
                <a:latin typeface="Calibri" panose="020F0502020204030204" pitchFamily="34" charset="0"/>
                <a:ea typeface="+mn-ea"/>
                <a:cs typeface="Comic Sans MS"/>
              </a:rPr>
              <a:t>memperhitungkan ketidakpastian</a:t>
            </a:r>
            <a:r>
              <a:rPr kumimoji="0" sz="2000" b="0" i="0" u="none" strike="noStrike" kern="1200" cap="none" spc="-20" normalizeH="0" baseline="0" noProof="0" dirty="0">
                <a:ln>
                  <a:noFill/>
                </a:ln>
                <a:solidFill>
                  <a:srgbClr val="404040"/>
                </a:solidFill>
                <a:effectLst/>
                <a:uLnTx/>
                <a:uFillTx/>
                <a:latin typeface="Calibri" panose="020F0502020204030204" pitchFamily="34" charset="0"/>
                <a:ea typeface="+mn-ea"/>
                <a:cs typeface="Comic Sans MS"/>
              </a:rPr>
              <a:t> </a:t>
            </a:r>
            <a:r>
              <a:rPr kumimoji="0" sz="2000" b="0" i="0" u="none" strike="noStrike" kern="1200" cap="none" spc="0" normalizeH="0" baseline="0" noProof="0" dirty="0">
                <a:ln>
                  <a:noFill/>
                </a:ln>
                <a:solidFill>
                  <a:srgbClr val="404040"/>
                </a:solidFill>
                <a:effectLst/>
                <a:uLnTx/>
                <a:uFillTx/>
                <a:latin typeface="Calibri" panose="020F0502020204030204" pitchFamily="34" charset="0"/>
                <a:ea typeface="+mn-ea"/>
                <a:cs typeface="Comic Sans MS"/>
              </a:rPr>
              <a:t>.</a:t>
            </a:r>
            <a:endParaRPr kumimoji="0" sz="2000" b="0" i="0" u="none" strike="noStrike" kern="1200" cap="none" spc="0" normalizeH="0" baseline="0" noProof="0" dirty="0">
              <a:ln>
                <a:noFill/>
              </a:ln>
              <a:solidFill>
                <a:srgbClr val="2F2B20"/>
              </a:solidFill>
              <a:effectLst/>
              <a:uLnTx/>
              <a:uFillTx/>
              <a:latin typeface="Calibri" panose="020F0502020204030204" pitchFamily="34" charset="0"/>
              <a:ea typeface="+mn-ea"/>
              <a:cs typeface="Comic Sans MS"/>
            </a:endParaRPr>
          </a:p>
        </p:txBody>
      </p:sp>
      <p:sp>
        <p:nvSpPr>
          <p:cNvPr id="12" name="object 3"/>
          <p:cNvSpPr txBox="1"/>
          <p:nvPr/>
        </p:nvSpPr>
        <p:spPr>
          <a:xfrm>
            <a:off x="656230" y="3050957"/>
            <a:ext cx="7467600" cy="1231106"/>
          </a:xfrm>
          <a:prstGeom prst="rect">
            <a:avLst/>
          </a:prstGeom>
        </p:spPr>
        <p:txBody>
          <a:bodyPr vert="horz" wrap="square" lIns="0" tIns="0" rIns="0" bIns="0" rtlCol="0">
            <a:spAutoFit/>
          </a:bodyPr>
          <a:lstStyle/>
          <a:p>
            <a:pPr marL="355600" marR="5080" lvl="0" indent="-343535" algn="just" defTabSz="914400" rtl="0" eaLnBrk="1" fontAlgn="auto" latinLnBrk="0" hangingPunct="1">
              <a:lnSpc>
                <a:spcPct val="100000"/>
              </a:lnSpc>
              <a:spcBef>
                <a:spcPts val="0"/>
              </a:spcBef>
              <a:spcAft>
                <a:spcPts val="0"/>
              </a:spcAft>
              <a:buClrTx/>
              <a:buSzTx/>
              <a:buFont typeface="Wingdings" panose="05000000000000000000" pitchFamily="2" charset="2"/>
              <a:buChar char="§"/>
              <a:tabLst>
                <a:tab pos="274638" algn="l"/>
              </a:tabLst>
              <a:defRPr/>
            </a:pPr>
            <a:r>
              <a:rPr kumimoji="0" sz="2000" b="0" i="0" u="none" strike="noStrike" kern="1200" cap="none" spc="-5" normalizeH="0" baseline="0" noProof="0" dirty="0" err="1">
                <a:ln>
                  <a:noFill/>
                </a:ln>
                <a:solidFill>
                  <a:srgbClr val="404040"/>
                </a:solidFill>
                <a:effectLst/>
                <a:uLnTx/>
                <a:uFillTx/>
                <a:latin typeface="Calibri" panose="020F0502020204030204" pitchFamily="34" charset="0"/>
                <a:ea typeface="+mn-ea"/>
                <a:cs typeface="Comic Sans MS"/>
              </a:rPr>
              <a:t>Teknik</a:t>
            </a:r>
            <a:r>
              <a:rPr kumimoji="0" sz="2000" b="0" i="0" u="none" strike="noStrike" kern="1200" cap="none" spc="-5" normalizeH="0" baseline="0" noProof="0" dirty="0">
                <a:ln>
                  <a:noFill/>
                </a:ln>
                <a:solidFill>
                  <a:srgbClr val="404040"/>
                </a:solidFill>
                <a:effectLst/>
                <a:uLnTx/>
                <a:uFillTx/>
                <a:latin typeface="Calibri" panose="020F0502020204030204" pitchFamily="34" charset="0"/>
                <a:ea typeface="+mn-ea"/>
                <a:cs typeface="Comic Sans MS"/>
              </a:rPr>
              <a:t> </a:t>
            </a:r>
            <a:r>
              <a:rPr kumimoji="0" sz="2000" b="0" i="0" u="none" strike="noStrike" kern="1200" cap="none" spc="0" normalizeH="0" baseline="0" noProof="0" dirty="0">
                <a:ln>
                  <a:noFill/>
                </a:ln>
                <a:solidFill>
                  <a:srgbClr val="404040"/>
                </a:solidFill>
                <a:effectLst/>
                <a:uLnTx/>
                <a:uFillTx/>
                <a:latin typeface="Calibri" panose="020F0502020204030204" pitchFamily="34" charset="0"/>
                <a:ea typeface="+mn-ea"/>
                <a:cs typeface="Comic Sans MS"/>
              </a:rPr>
              <a:t>simulasi </a:t>
            </a:r>
            <a:r>
              <a:rPr kumimoji="0" sz="2000" b="0" i="0" u="none" strike="noStrike" kern="1200" cap="none" spc="-5" normalizeH="0" baseline="0" noProof="0" dirty="0">
                <a:ln>
                  <a:noFill/>
                </a:ln>
                <a:solidFill>
                  <a:srgbClr val="404040"/>
                </a:solidFill>
                <a:effectLst/>
                <a:uLnTx/>
                <a:uFillTx/>
                <a:latin typeface="Calibri" panose="020F0502020204030204" pitchFamily="34" charset="0"/>
                <a:ea typeface="+mn-ea"/>
                <a:cs typeface="Comic Sans MS"/>
              </a:rPr>
              <a:t>yang paling </a:t>
            </a:r>
            <a:r>
              <a:rPr kumimoji="0" sz="2000" b="0" i="0" u="none" strike="noStrike" kern="1200" cap="none" spc="0" normalizeH="0" baseline="0" noProof="0" dirty="0">
                <a:ln>
                  <a:noFill/>
                </a:ln>
                <a:solidFill>
                  <a:srgbClr val="404040"/>
                </a:solidFill>
                <a:effectLst/>
                <a:uLnTx/>
                <a:uFillTx/>
                <a:latin typeface="Calibri" panose="020F0502020204030204" pitchFamily="34" charset="0"/>
                <a:ea typeface="+mn-ea"/>
                <a:cs typeface="Comic Sans MS"/>
              </a:rPr>
              <a:t>umum </a:t>
            </a:r>
            <a:r>
              <a:rPr kumimoji="0" sz="2000" b="0" i="0" u="none" strike="noStrike" kern="1200" cap="none" spc="-5" normalizeH="0" baseline="0" noProof="0" dirty="0">
                <a:ln>
                  <a:noFill/>
                </a:ln>
                <a:solidFill>
                  <a:srgbClr val="404040"/>
                </a:solidFill>
                <a:effectLst/>
                <a:uLnTx/>
                <a:uFillTx/>
                <a:latin typeface="Calibri" panose="020F0502020204030204" pitchFamily="34" charset="0"/>
                <a:ea typeface="+mn-ea"/>
                <a:cs typeface="Comic Sans MS"/>
              </a:rPr>
              <a:t>adalah Monte Carlo</a:t>
            </a:r>
            <a:r>
              <a:rPr kumimoji="0" sz="2000" b="0" i="0" u="none" strike="noStrike" kern="1200" cap="none" spc="50" normalizeH="0" baseline="0" noProof="0" dirty="0">
                <a:ln>
                  <a:noFill/>
                </a:ln>
                <a:solidFill>
                  <a:srgbClr val="404040"/>
                </a:solidFill>
                <a:effectLst/>
                <a:uLnTx/>
                <a:uFillTx/>
                <a:latin typeface="Calibri" panose="020F0502020204030204" pitchFamily="34" charset="0"/>
                <a:ea typeface="+mn-ea"/>
                <a:cs typeface="Comic Sans MS"/>
              </a:rPr>
              <a:t> </a:t>
            </a:r>
            <a:r>
              <a:rPr kumimoji="0" sz="2000" b="0" i="0" u="none" strike="noStrike" kern="1200" cap="none" spc="-5" normalizeH="0" baseline="0" noProof="0" dirty="0">
                <a:ln>
                  <a:noFill/>
                </a:ln>
                <a:solidFill>
                  <a:srgbClr val="404040"/>
                </a:solidFill>
                <a:effectLst/>
                <a:uLnTx/>
                <a:uFillTx/>
                <a:latin typeface="Calibri" panose="020F0502020204030204" pitchFamily="34" charset="0"/>
                <a:ea typeface="+mn-ea"/>
                <a:cs typeface="Comic Sans MS"/>
              </a:rPr>
              <a:t>analisis,</a:t>
            </a:r>
            <a:r>
              <a:rPr kumimoji="0" sz="2000" b="0" i="0" u="none" strike="noStrike" kern="1200" cap="none" spc="-15" normalizeH="0" baseline="0" noProof="0" dirty="0">
                <a:ln>
                  <a:noFill/>
                </a:ln>
                <a:solidFill>
                  <a:srgbClr val="404040"/>
                </a:solidFill>
                <a:effectLst/>
                <a:uLnTx/>
                <a:uFillTx/>
                <a:latin typeface="Calibri" panose="020F0502020204030204" pitchFamily="34" charset="0"/>
                <a:ea typeface="+mn-ea"/>
                <a:cs typeface="Comic Sans MS"/>
              </a:rPr>
              <a:t> </a:t>
            </a:r>
            <a:r>
              <a:rPr kumimoji="0" sz="2000" b="0" i="0" u="none" strike="noStrike" kern="1200" cap="none" spc="-5" normalizeH="0" baseline="0" noProof="0" dirty="0">
                <a:ln>
                  <a:noFill/>
                </a:ln>
                <a:solidFill>
                  <a:srgbClr val="404040"/>
                </a:solidFill>
                <a:effectLst/>
                <a:uLnTx/>
                <a:uFillTx/>
                <a:latin typeface="Calibri" panose="020F0502020204030204" pitchFamily="34" charset="0"/>
                <a:ea typeface="+mn-ea"/>
                <a:cs typeface="Comic Sans MS"/>
              </a:rPr>
              <a:t>di </a:t>
            </a:r>
            <a:r>
              <a:rPr kumimoji="0" sz="2000" b="0" i="0" u="none" strike="noStrike" kern="1200" cap="none" spc="0" normalizeH="0" baseline="0" noProof="0" dirty="0">
                <a:ln>
                  <a:noFill/>
                </a:ln>
                <a:solidFill>
                  <a:srgbClr val="404040"/>
                </a:solidFill>
                <a:effectLst/>
                <a:uLnTx/>
                <a:uFillTx/>
                <a:latin typeface="Calibri" panose="020F0502020204030204" pitchFamily="34" charset="0"/>
                <a:ea typeface="+mn-ea"/>
                <a:cs typeface="Comic Sans MS"/>
              </a:rPr>
              <a:t> </a:t>
            </a:r>
            <a:r>
              <a:rPr kumimoji="0" sz="2000" b="0" i="0" u="none" strike="noStrike" kern="1200" cap="none" spc="-5" normalizeH="0" baseline="0" noProof="0" dirty="0">
                <a:ln>
                  <a:noFill/>
                </a:ln>
                <a:solidFill>
                  <a:srgbClr val="404040"/>
                </a:solidFill>
                <a:effectLst/>
                <a:uLnTx/>
                <a:uFillTx/>
                <a:latin typeface="Calibri" panose="020F0502020204030204" pitchFamily="34" charset="0"/>
                <a:ea typeface="+mn-ea"/>
                <a:cs typeface="Comic Sans MS"/>
              </a:rPr>
              <a:t>mana </a:t>
            </a:r>
            <a:r>
              <a:rPr kumimoji="0" sz="2000" b="0" i="0" u="none" strike="noStrike" kern="1200" cap="none" spc="-5" normalizeH="0" baseline="0" noProof="0" dirty="0" err="1">
                <a:ln>
                  <a:noFill/>
                </a:ln>
                <a:solidFill>
                  <a:srgbClr val="404040"/>
                </a:solidFill>
                <a:effectLst/>
                <a:uLnTx/>
                <a:uFillTx/>
                <a:latin typeface="Calibri" panose="020F0502020204030204" pitchFamily="34" charset="0"/>
                <a:ea typeface="+mn-ea"/>
                <a:cs typeface="Comic Sans MS"/>
              </a:rPr>
              <a:t>distribusi</a:t>
            </a:r>
            <a:r>
              <a:rPr kumimoji="0" sz="2000" b="0" i="0" u="none" strike="noStrike" kern="1200" cap="none" spc="-5" normalizeH="0" baseline="0" noProof="0" dirty="0">
                <a:ln>
                  <a:noFill/>
                </a:ln>
                <a:solidFill>
                  <a:srgbClr val="404040"/>
                </a:solidFill>
                <a:effectLst/>
                <a:uLnTx/>
                <a:uFillTx/>
                <a:latin typeface="Calibri" panose="020F0502020204030204" pitchFamily="34" charset="0"/>
                <a:ea typeface="+mn-ea"/>
                <a:cs typeface="Comic Sans MS"/>
              </a:rPr>
              <a:t> </a:t>
            </a:r>
            <a:r>
              <a:rPr kumimoji="0" lang="en-US" sz="2000" b="0" i="0" u="none" strike="noStrike" kern="1200" cap="none" spc="-5" normalizeH="0" baseline="0" noProof="0" dirty="0" err="1">
                <a:ln>
                  <a:noFill/>
                </a:ln>
                <a:solidFill>
                  <a:srgbClr val="404040"/>
                </a:solidFill>
                <a:effectLst/>
                <a:uLnTx/>
                <a:uFillTx/>
                <a:latin typeface="Calibri" panose="020F0502020204030204" pitchFamily="34" charset="0"/>
                <a:ea typeface="+mn-ea"/>
                <a:cs typeface="Comic Sans MS"/>
              </a:rPr>
              <a:t>kemungkinan</a:t>
            </a:r>
            <a:r>
              <a:rPr kumimoji="0" lang="en-US" sz="2000" b="0" i="0" u="none" strike="noStrike" kern="1200" cap="none" spc="-5" normalizeH="0" baseline="0" noProof="0" dirty="0">
                <a:ln>
                  <a:noFill/>
                </a:ln>
                <a:solidFill>
                  <a:srgbClr val="404040"/>
                </a:solidFill>
                <a:effectLst/>
                <a:uLnTx/>
                <a:uFillTx/>
                <a:latin typeface="Calibri" panose="020F0502020204030204" pitchFamily="34" charset="0"/>
                <a:ea typeface="+mn-ea"/>
                <a:cs typeface="Comic Sans MS"/>
              </a:rPr>
              <a:t> </a:t>
            </a:r>
            <a:r>
              <a:rPr kumimoji="0" lang="en-US" sz="2000" b="0" i="0" u="none" strike="noStrike" kern="1200" cap="none" spc="-5" normalizeH="0" baseline="0" noProof="0" dirty="0" err="1">
                <a:ln>
                  <a:noFill/>
                </a:ln>
                <a:solidFill>
                  <a:srgbClr val="404040"/>
                </a:solidFill>
                <a:effectLst/>
                <a:uLnTx/>
                <a:uFillTx/>
                <a:latin typeface="Calibri" panose="020F0502020204030204" pitchFamily="34" charset="0"/>
                <a:ea typeface="+mn-ea"/>
                <a:cs typeface="Comic Sans MS"/>
              </a:rPr>
              <a:t>waktu</a:t>
            </a:r>
            <a:r>
              <a:rPr kumimoji="0" lang="en-US" sz="2000" b="0" i="0" u="none" strike="noStrike" kern="1200" cap="none" spc="-5" normalizeH="0" baseline="0" noProof="0" dirty="0">
                <a:ln>
                  <a:noFill/>
                </a:ln>
                <a:solidFill>
                  <a:srgbClr val="404040"/>
                </a:solidFill>
                <a:effectLst/>
                <a:uLnTx/>
                <a:uFillTx/>
                <a:latin typeface="Calibri" panose="020F0502020204030204" pitchFamily="34" charset="0"/>
                <a:ea typeface="+mn-ea"/>
                <a:cs typeface="Comic Sans MS"/>
              </a:rPr>
              <a:t> </a:t>
            </a:r>
            <a:r>
              <a:rPr kumimoji="0" sz="2000" b="0" i="0" u="none" strike="noStrike" kern="1200" cap="none" spc="-5" normalizeH="0" baseline="0" noProof="0" dirty="0" err="1">
                <a:ln>
                  <a:noFill/>
                </a:ln>
                <a:solidFill>
                  <a:srgbClr val="404040"/>
                </a:solidFill>
                <a:effectLst/>
                <a:uLnTx/>
                <a:uFillTx/>
                <a:latin typeface="Calibri" panose="020F0502020204030204" pitchFamily="34" charset="0"/>
                <a:ea typeface="+mn-ea"/>
                <a:cs typeface="Comic Sans MS"/>
              </a:rPr>
              <a:t>kegiatan</a:t>
            </a:r>
            <a:r>
              <a:rPr kumimoji="0" sz="2000" b="0" i="0" u="none" strike="noStrike" kern="1200" cap="none" spc="-5" normalizeH="0" baseline="0" noProof="0" dirty="0">
                <a:ln>
                  <a:noFill/>
                </a:ln>
                <a:solidFill>
                  <a:srgbClr val="404040"/>
                </a:solidFill>
                <a:effectLst/>
                <a:uLnTx/>
                <a:uFillTx/>
                <a:latin typeface="Calibri" panose="020F0502020204030204" pitchFamily="34" charset="0"/>
                <a:ea typeface="+mn-ea"/>
                <a:cs typeface="Comic Sans MS"/>
              </a:rPr>
              <a:t> </a:t>
            </a:r>
            <a:r>
              <a:rPr kumimoji="0" lang="en-US" sz="2000" b="0" i="0" u="none" strike="noStrike" kern="1200" cap="none" spc="-5" normalizeH="0" baseline="0" noProof="0" dirty="0" err="1">
                <a:ln>
                  <a:noFill/>
                </a:ln>
                <a:solidFill>
                  <a:srgbClr val="404040"/>
                </a:solidFill>
                <a:effectLst/>
                <a:uLnTx/>
                <a:uFillTx/>
                <a:latin typeface="Calibri" panose="020F0502020204030204" pitchFamily="34" charset="0"/>
                <a:ea typeface="+mn-ea"/>
                <a:cs typeface="Comic Sans MS"/>
              </a:rPr>
              <a:t>d</a:t>
            </a:r>
            <a:r>
              <a:rPr kumimoji="0" sz="2000" b="0" i="0" u="none" strike="noStrike" kern="1200" cap="none" spc="-5" normalizeH="0" baseline="0" noProof="0" dirty="0" err="1">
                <a:ln>
                  <a:noFill/>
                </a:ln>
                <a:solidFill>
                  <a:srgbClr val="404040"/>
                </a:solidFill>
                <a:effectLst/>
                <a:uLnTx/>
                <a:uFillTx/>
                <a:latin typeface="Calibri" panose="020F0502020204030204" pitchFamily="34" charset="0"/>
                <a:ea typeface="+mn-ea"/>
                <a:cs typeface="Comic Sans MS"/>
              </a:rPr>
              <a:t>itetapkan</a:t>
            </a:r>
            <a:r>
              <a:rPr kumimoji="0" sz="2000" b="0" i="0" u="none" strike="noStrike" kern="1200" cap="none" spc="-5" normalizeH="0" baseline="0" noProof="0" dirty="0">
                <a:ln>
                  <a:noFill/>
                </a:ln>
                <a:solidFill>
                  <a:srgbClr val="404040"/>
                </a:solidFill>
                <a:effectLst/>
                <a:uLnTx/>
                <a:uFillTx/>
                <a:latin typeface="Calibri" panose="020F0502020204030204" pitchFamily="34" charset="0"/>
                <a:ea typeface="+mn-ea"/>
                <a:cs typeface="Comic Sans MS"/>
              </a:rPr>
              <a:t> </a:t>
            </a:r>
            <a:r>
              <a:rPr kumimoji="0" sz="2000" b="0" i="0" u="none" strike="noStrike" kern="1200" cap="none" spc="0" normalizeH="0" baseline="0" noProof="0" dirty="0">
                <a:ln>
                  <a:noFill/>
                </a:ln>
                <a:solidFill>
                  <a:srgbClr val="404040"/>
                </a:solidFill>
                <a:effectLst/>
                <a:uLnTx/>
                <a:uFillTx/>
                <a:latin typeface="Calibri" panose="020F0502020204030204" pitchFamily="34" charset="0"/>
                <a:ea typeface="+mn-ea"/>
                <a:cs typeface="Comic Sans MS"/>
              </a:rPr>
              <a:t>untuk </a:t>
            </a:r>
            <a:r>
              <a:rPr kumimoji="0" sz="2000" b="0" i="0" u="none" strike="noStrike" kern="1200" cap="none" spc="-5" normalizeH="0" baseline="0" noProof="0" dirty="0">
                <a:ln>
                  <a:noFill/>
                </a:ln>
                <a:solidFill>
                  <a:srgbClr val="404040"/>
                </a:solidFill>
                <a:effectLst/>
                <a:uLnTx/>
                <a:uFillTx/>
                <a:latin typeface="Calibri" panose="020F0502020204030204" pitchFamily="34" charset="0"/>
                <a:ea typeface="+mn-ea"/>
                <a:cs typeface="Comic Sans MS"/>
              </a:rPr>
              <a:t>setiap aktivitas dan digunakan </a:t>
            </a:r>
            <a:r>
              <a:rPr kumimoji="0" sz="2000" b="0" i="0" u="none" strike="noStrike" kern="1200" cap="none" spc="0" normalizeH="0" baseline="0" noProof="0" dirty="0">
                <a:ln>
                  <a:noFill/>
                </a:ln>
                <a:solidFill>
                  <a:srgbClr val="404040"/>
                </a:solidFill>
                <a:effectLst/>
                <a:uLnTx/>
                <a:uFillTx/>
                <a:latin typeface="Calibri" panose="020F0502020204030204" pitchFamily="34" charset="0"/>
                <a:ea typeface="+mn-ea"/>
                <a:cs typeface="Comic Sans MS"/>
              </a:rPr>
              <a:t>untuk </a:t>
            </a:r>
            <a:r>
              <a:rPr kumimoji="0" sz="2000" b="0" i="0" u="none" strike="noStrike" kern="1200" cap="none" spc="-5" normalizeH="0" baseline="0" noProof="0" dirty="0">
                <a:ln>
                  <a:noFill/>
                </a:ln>
                <a:solidFill>
                  <a:srgbClr val="404040"/>
                </a:solidFill>
                <a:effectLst/>
                <a:uLnTx/>
                <a:uFillTx/>
                <a:latin typeface="Calibri" panose="020F0502020204030204" pitchFamily="34" charset="0"/>
                <a:ea typeface="+mn-ea"/>
                <a:cs typeface="Comic Sans MS"/>
              </a:rPr>
              <a:t>menghitung  distribusi </a:t>
            </a:r>
            <a:r>
              <a:rPr kumimoji="0" sz="2000" b="0" i="0" u="none" strike="noStrike" kern="1200" cap="none" spc="0" normalizeH="0" baseline="0" noProof="0" dirty="0">
                <a:ln>
                  <a:noFill/>
                </a:ln>
                <a:solidFill>
                  <a:srgbClr val="404040"/>
                </a:solidFill>
                <a:effectLst/>
                <a:uLnTx/>
                <a:uFillTx/>
                <a:latin typeface="Calibri" panose="020F0502020204030204" pitchFamily="34" charset="0"/>
                <a:ea typeface="+mn-ea"/>
                <a:cs typeface="Comic Sans MS"/>
              </a:rPr>
              <a:t>hasil </a:t>
            </a:r>
            <a:r>
              <a:rPr kumimoji="0" sz="2000" b="0" i="0" u="none" strike="noStrike" kern="1200" cap="none" spc="-5" normalizeH="0" baseline="0" noProof="0" dirty="0">
                <a:ln>
                  <a:noFill/>
                </a:ln>
                <a:solidFill>
                  <a:srgbClr val="404040"/>
                </a:solidFill>
                <a:effectLst/>
                <a:uLnTx/>
                <a:uFillTx/>
                <a:latin typeface="Calibri" panose="020F0502020204030204" pitchFamily="34" charset="0"/>
                <a:ea typeface="+mn-ea"/>
                <a:cs typeface="Comic Sans MS"/>
              </a:rPr>
              <a:t>yang mungkin </a:t>
            </a:r>
            <a:r>
              <a:rPr kumimoji="0" sz="2000" b="0" i="0" u="none" strike="noStrike" kern="1200" cap="none" spc="0" normalizeH="0" baseline="0" noProof="0" dirty="0">
                <a:ln>
                  <a:noFill/>
                </a:ln>
                <a:solidFill>
                  <a:srgbClr val="404040"/>
                </a:solidFill>
                <a:effectLst/>
                <a:uLnTx/>
                <a:uFillTx/>
                <a:latin typeface="Calibri" panose="020F0502020204030204" pitchFamily="34" charset="0"/>
                <a:ea typeface="+mn-ea"/>
                <a:cs typeface="Comic Sans MS"/>
              </a:rPr>
              <a:t>untuk </a:t>
            </a:r>
            <a:r>
              <a:rPr kumimoji="0" sz="2000" b="0" i="0" u="none" strike="noStrike" kern="1200" cap="none" spc="-5" normalizeH="0" baseline="0" noProof="0" dirty="0">
                <a:ln>
                  <a:noFill/>
                </a:ln>
                <a:solidFill>
                  <a:srgbClr val="404040"/>
                </a:solidFill>
                <a:effectLst/>
                <a:uLnTx/>
                <a:uFillTx/>
                <a:latin typeface="Calibri" panose="020F0502020204030204" pitchFamily="34" charset="0"/>
                <a:ea typeface="+mn-ea"/>
                <a:cs typeface="Comic Sans MS"/>
              </a:rPr>
              <a:t>total</a:t>
            </a:r>
            <a:r>
              <a:rPr kumimoji="0" sz="2000" b="0" i="0" u="none" strike="noStrike" kern="1200" cap="none" spc="5" normalizeH="0" baseline="0" noProof="0" dirty="0">
                <a:ln>
                  <a:noFill/>
                </a:ln>
                <a:solidFill>
                  <a:srgbClr val="404040"/>
                </a:solidFill>
                <a:effectLst/>
                <a:uLnTx/>
                <a:uFillTx/>
                <a:latin typeface="Calibri" panose="020F0502020204030204" pitchFamily="34" charset="0"/>
                <a:ea typeface="+mn-ea"/>
                <a:cs typeface="Comic Sans MS"/>
              </a:rPr>
              <a:t> </a:t>
            </a:r>
            <a:r>
              <a:rPr kumimoji="0" sz="2000" b="0" i="0" u="none" strike="noStrike" kern="1200" cap="none" spc="-5" normalizeH="0" baseline="0" noProof="0" dirty="0">
                <a:ln>
                  <a:noFill/>
                </a:ln>
                <a:solidFill>
                  <a:srgbClr val="404040"/>
                </a:solidFill>
                <a:effectLst/>
                <a:uLnTx/>
                <a:uFillTx/>
                <a:latin typeface="Calibri" panose="020F0502020204030204" pitchFamily="34" charset="0"/>
                <a:ea typeface="+mn-ea"/>
                <a:cs typeface="Comic Sans MS"/>
              </a:rPr>
              <a:t>proyek.</a:t>
            </a:r>
            <a:endParaRPr kumimoji="0" sz="2000" b="0" i="0" u="none" strike="noStrike" kern="1200" cap="none" spc="0" normalizeH="0" baseline="0" noProof="0" dirty="0">
              <a:ln>
                <a:noFill/>
              </a:ln>
              <a:solidFill>
                <a:srgbClr val="2F2B20"/>
              </a:solidFill>
              <a:effectLst/>
              <a:uLnTx/>
              <a:uFillTx/>
              <a:latin typeface="Calibri" panose="020F0502020204030204" pitchFamily="34" charset="0"/>
              <a:ea typeface="+mn-ea"/>
              <a:cs typeface="Comic Sans MS"/>
            </a:endParaRPr>
          </a:p>
        </p:txBody>
      </p:sp>
    </p:spTree>
    <p:extLst>
      <p:ext uri="{BB962C8B-B14F-4D97-AF65-F5344CB8AC3E}">
        <p14:creationId xmlns:p14="http://schemas.microsoft.com/office/powerpoint/2010/main" val="187279549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bwMode="auto">
          <a:xfrm>
            <a:off x="50639" y="75561"/>
            <a:ext cx="10542334" cy="639228"/>
          </a:xfrm>
          <a:prstGeom prst="rect">
            <a:avLst/>
          </a:prstGeom>
          <a:solidFill>
            <a:srgbClr val="FFC000"/>
          </a:solidFill>
          <a:ln>
            <a:solidFill>
              <a:schemeClr val="accent2">
                <a:lumMod val="75000"/>
              </a:schemeClr>
            </a:solidFill>
          </a:ln>
          <a:extLst>
            <a:ext uri="{909E8E84-426E-40dd-AFC4-6F175D3DCCD1}">
              <a14:hiddenFill xmlns:a14="http://schemas.microsoft.com/office/drawing/2010/main" xmlns="">
                <a:solidFill>
                  <a:srgbClr val="FFFFFF"/>
                </a:solidFill>
              </a14:hiddenFill>
            </a:ext>
          </a:extLst>
        </p:spPr>
        <p:txBody>
          <a:bodyPr vert="horz" wrap="square" lIns="84406" tIns="42203" rIns="84406" bIns="42203" numCol="1" anchor="t" anchorCtr="0" compatLnSpc="1">
            <a:prstTxWarp prst="textNoShape">
              <a:avLst/>
            </a:prstTxWarp>
            <a:spAutoFit/>
          </a:bodyPr>
          <a:lstStyle>
            <a:lvl1pPr algn="ctr" rtl="0" eaLnBrk="0" fontAlgn="base" hangingPunct="0">
              <a:spcBef>
                <a:spcPct val="0"/>
              </a:spcBef>
              <a:spcAft>
                <a:spcPct val="0"/>
              </a:spcAft>
              <a:defRPr sz="4400" kern="1200">
                <a:solidFill>
                  <a:schemeClr val="tx1"/>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2pPr>
            <a:lvl3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3pPr>
            <a:lvl4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4pPr>
            <a:lvl5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algn="l" eaLnBrk="1" hangingPunct="1"/>
            <a:r>
              <a:rPr lang="en-US" sz="3600" b="1" dirty="0">
                <a:effectLst>
                  <a:outerShdw blurRad="38100" dist="38100" dir="2700000" algn="tl">
                    <a:srgbClr val="000000">
                      <a:alpha val="43137"/>
                    </a:srgbClr>
                  </a:outerShdw>
                </a:effectLst>
              </a:rPr>
              <a:t>Develop Schedule</a:t>
            </a:r>
            <a:r>
              <a:rPr lang="en-US" sz="3600" b="1" dirty="0"/>
              <a:t> </a:t>
            </a:r>
            <a:r>
              <a:rPr lang="en-US" sz="3600" b="1" dirty="0">
                <a:effectLst>
                  <a:outerShdw blurRad="38100" dist="38100" dir="2700000" algn="tl">
                    <a:srgbClr val="000000">
                      <a:alpha val="43137"/>
                    </a:srgbClr>
                  </a:outerShdw>
                </a:effectLst>
              </a:rPr>
              <a:t>: </a:t>
            </a:r>
            <a:r>
              <a:rPr lang="en-US" sz="3600" b="1" dirty="0">
                <a:solidFill>
                  <a:srgbClr val="FF0000"/>
                </a:solidFill>
                <a:effectLst>
                  <a:outerShdw blurRad="38100" dist="38100" dir="2700000" algn="tl">
                    <a:srgbClr val="000000">
                      <a:alpha val="43137"/>
                    </a:srgbClr>
                  </a:outerShdw>
                </a:effectLst>
              </a:rPr>
              <a:t>Tools &amp; Techniques</a:t>
            </a:r>
          </a:p>
        </p:txBody>
      </p:sp>
      <p:pic>
        <p:nvPicPr>
          <p:cNvPr id="13" name="Picture 12"/>
          <p:cNvPicPr/>
          <p:nvPr/>
        </p:nvPicPr>
        <p:blipFill>
          <a:blip r:embed="rId2" cstate="print"/>
          <a:srcRect/>
          <a:stretch>
            <a:fillRect/>
          </a:stretch>
        </p:blipFill>
        <p:spPr bwMode="auto">
          <a:xfrm>
            <a:off x="10754436" y="75561"/>
            <a:ext cx="1300214" cy="1193681"/>
          </a:xfrm>
          <a:prstGeom prst="rect">
            <a:avLst/>
          </a:prstGeom>
          <a:noFill/>
          <a:ln w="9525">
            <a:noFill/>
            <a:miter lim="800000"/>
            <a:headEnd/>
            <a:tailEnd/>
          </a:ln>
        </p:spPr>
      </p:pic>
      <p:sp>
        <p:nvSpPr>
          <p:cNvPr id="7" name="object 2"/>
          <p:cNvSpPr txBox="1"/>
          <p:nvPr/>
        </p:nvSpPr>
        <p:spPr>
          <a:xfrm>
            <a:off x="656230" y="2374710"/>
            <a:ext cx="7620000" cy="3062377"/>
          </a:xfrm>
          <a:prstGeom prst="rect">
            <a:avLst/>
          </a:prstGeom>
        </p:spPr>
        <p:txBody>
          <a:bodyPr vert="horz" wrap="square" lIns="0" tIns="0" rIns="0" bIns="0" rtlCol="0">
            <a:spAutoFit/>
          </a:bodyPr>
          <a:lstStyle/>
          <a:p>
            <a:pPr marL="12700" marR="0" lvl="0" indent="0" algn="l" defTabSz="914400" rtl="0" eaLnBrk="1" fontAlgn="auto" latinLnBrk="0" hangingPunct="1">
              <a:lnSpc>
                <a:spcPct val="100000"/>
              </a:lnSpc>
              <a:spcBef>
                <a:spcPts val="0"/>
              </a:spcBef>
              <a:spcAft>
                <a:spcPts val="0"/>
              </a:spcAft>
              <a:buClrTx/>
              <a:buSzTx/>
              <a:buFontTx/>
              <a:buNone/>
              <a:tabLst/>
              <a:defRPr/>
            </a:pPr>
            <a:r>
              <a:rPr kumimoji="0" sz="1400" b="1" i="0" u="none" strike="noStrike" kern="1200" cap="none" spc="0" normalizeH="0" baseline="0" noProof="0" dirty="0">
                <a:ln>
                  <a:noFill/>
                </a:ln>
                <a:solidFill>
                  <a:srgbClr val="404040"/>
                </a:solidFill>
                <a:effectLst/>
                <a:uLnTx/>
                <a:uFillTx/>
                <a:latin typeface="Comic Sans MS"/>
                <a:ea typeface="+mn-ea"/>
                <a:cs typeface="Comic Sans MS"/>
              </a:rPr>
              <a:t> </a:t>
            </a:r>
            <a:endParaRPr kumimoji="0" sz="3200" b="0" i="0" u="none" strike="noStrike" kern="1200" cap="none" spc="0" normalizeH="0" baseline="0" noProof="0" dirty="0">
              <a:ln>
                <a:noFill/>
              </a:ln>
              <a:solidFill>
                <a:srgbClr val="2F2B20"/>
              </a:solidFill>
              <a:effectLst/>
              <a:uLnTx/>
              <a:uFillTx/>
              <a:latin typeface="Calibri" panose="020F0502020204030204" pitchFamily="34" charset="0"/>
              <a:ea typeface="+mn-ea"/>
              <a:cs typeface="Comic Sans MS"/>
            </a:endParaRPr>
          </a:p>
          <a:p>
            <a:pPr marL="355600" marR="5080" lvl="0" indent="-343535" algn="l" defTabSz="914400" rtl="0" eaLnBrk="1" fontAlgn="auto" latinLnBrk="0" hangingPunct="1">
              <a:lnSpc>
                <a:spcPct val="100000"/>
              </a:lnSpc>
              <a:spcBef>
                <a:spcPts val="994"/>
              </a:spcBef>
              <a:spcAft>
                <a:spcPts val="0"/>
              </a:spcAft>
              <a:buClrTx/>
              <a:buSzTx/>
              <a:buFont typeface="Wingdings" panose="05000000000000000000" pitchFamily="2" charset="2"/>
              <a:buChar char="§"/>
              <a:tabLst>
                <a:tab pos="355600" algn="l"/>
              </a:tabLst>
              <a:defRPr/>
            </a:pPr>
            <a:r>
              <a:rPr kumimoji="0" sz="2000" b="0" i="0" u="none" strike="noStrike" kern="1200" cap="none" spc="0" normalizeH="0" baseline="0" noProof="0" dirty="0" err="1">
                <a:ln>
                  <a:noFill/>
                </a:ln>
                <a:solidFill>
                  <a:srgbClr val="404040"/>
                </a:solidFill>
                <a:effectLst/>
                <a:uLnTx/>
                <a:uFillTx/>
                <a:latin typeface="Calibri" panose="020F0502020204030204" pitchFamily="34" charset="0"/>
                <a:ea typeface="+mn-ea"/>
                <a:cs typeface="Comic Sans MS"/>
              </a:rPr>
              <a:t>Ketergantungan</a:t>
            </a:r>
            <a:r>
              <a:rPr kumimoji="0" sz="2000" b="0" i="0" u="none" strike="noStrike" kern="1200" cap="none" spc="0" normalizeH="0" baseline="0" noProof="0" dirty="0">
                <a:ln>
                  <a:noFill/>
                </a:ln>
                <a:solidFill>
                  <a:srgbClr val="404040"/>
                </a:solidFill>
                <a:effectLst/>
                <a:uLnTx/>
                <a:uFillTx/>
                <a:latin typeface="Calibri" panose="020F0502020204030204" pitchFamily="34" charset="0"/>
                <a:ea typeface="+mn-ea"/>
                <a:cs typeface="Comic Sans MS"/>
              </a:rPr>
              <a:t> antara keakuratan </a:t>
            </a:r>
            <a:r>
              <a:rPr kumimoji="0" sz="2000" b="0" i="0" u="none" strike="noStrike" kern="1200" cap="none" spc="-5" normalizeH="0" baseline="0" noProof="0" dirty="0">
                <a:ln>
                  <a:noFill/>
                </a:ln>
                <a:solidFill>
                  <a:srgbClr val="404040"/>
                </a:solidFill>
                <a:effectLst/>
                <a:uLnTx/>
                <a:uFillTx/>
                <a:latin typeface="Calibri" panose="020F0502020204030204" pitchFamily="34" charset="0"/>
                <a:ea typeface="+mn-ea"/>
                <a:cs typeface="Comic Sans MS"/>
              </a:rPr>
              <a:t>perkiraan dengan</a:t>
            </a:r>
            <a:r>
              <a:rPr kumimoji="0" sz="2000" b="0" i="0" u="none" strike="noStrike" kern="1200" cap="none" spc="-150" normalizeH="0" baseline="0" noProof="0" dirty="0">
                <a:ln>
                  <a:noFill/>
                </a:ln>
                <a:solidFill>
                  <a:srgbClr val="404040"/>
                </a:solidFill>
                <a:effectLst/>
                <a:uLnTx/>
                <a:uFillTx/>
                <a:latin typeface="Calibri" panose="020F0502020204030204" pitchFamily="34" charset="0"/>
                <a:ea typeface="+mn-ea"/>
                <a:cs typeface="Comic Sans MS"/>
              </a:rPr>
              <a:t> </a:t>
            </a:r>
            <a:r>
              <a:rPr kumimoji="0" sz="2000" b="0" i="0" u="none" strike="noStrike" kern="1200" cap="none" spc="0" normalizeH="0" baseline="0" noProof="0" dirty="0">
                <a:ln>
                  <a:noFill/>
                </a:ln>
                <a:solidFill>
                  <a:srgbClr val="404040"/>
                </a:solidFill>
                <a:effectLst/>
                <a:uLnTx/>
                <a:uFillTx/>
                <a:latin typeface="Calibri" panose="020F0502020204030204" pitchFamily="34" charset="0"/>
                <a:ea typeface="+mn-ea"/>
                <a:cs typeface="Comic Sans MS"/>
              </a:rPr>
              <a:t>suatu</a:t>
            </a:r>
            <a:r>
              <a:rPr kumimoji="0" sz="2000" b="0" i="0" u="none" strike="noStrike" kern="1200" cap="none" spc="-25" normalizeH="0" baseline="0" noProof="0" dirty="0">
                <a:ln>
                  <a:noFill/>
                </a:ln>
                <a:solidFill>
                  <a:srgbClr val="404040"/>
                </a:solidFill>
                <a:effectLst/>
                <a:uLnTx/>
                <a:uFillTx/>
                <a:latin typeface="Calibri" panose="020F0502020204030204" pitchFamily="34" charset="0"/>
                <a:ea typeface="+mn-ea"/>
                <a:cs typeface="Comic Sans MS"/>
              </a:rPr>
              <a:t> </a:t>
            </a:r>
            <a:r>
              <a:rPr kumimoji="0" sz="2000" b="0" i="0" u="none" strike="noStrike" kern="1200" cap="none" spc="-5" normalizeH="0" baseline="0" noProof="0" dirty="0">
                <a:ln>
                  <a:noFill/>
                </a:ln>
                <a:solidFill>
                  <a:srgbClr val="404040"/>
                </a:solidFill>
                <a:effectLst/>
                <a:uLnTx/>
                <a:uFillTx/>
                <a:latin typeface="Calibri" panose="020F0502020204030204" pitchFamily="34" charset="0"/>
                <a:ea typeface="+mn-ea"/>
                <a:cs typeface="Comic Sans MS"/>
              </a:rPr>
              <a:t>proyek  </a:t>
            </a:r>
            <a:r>
              <a:rPr kumimoji="0" sz="2000" b="0" i="0" u="none" strike="noStrike" kern="1200" cap="none" spc="0" normalizeH="0" baseline="0" noProof="0" dirty="0">
                <a:ln>
                  <a:noFill/>
                </a:ln>
                <a:solidFill>
                  <a:srgbClr val="404040"/>
                </a:solidFill>
                <a:effectLst/>
                <a:uLnTx/>
                <a:uFillTx/>
                <a:latin typeface="Calibri" panose="020F0502020204030204" pitchFamily="34" charset="0"/>
                <a:ea typeface="+mn-ea"/>
                <a:cs typeface="Comic Sans MS"/>
              </a:rPr>
              <a:t>apakah </a:t>
            </a:r>
            <a:r>
              <a:rPr kumimoji="0" sz="2000" b="0" i="0" u="none" strike="noStrike" kern="1200" cap="none" spc="-5" normalizeH="0" baseline="0" noProof="0" dirty="0">
                <a:ln>
                  <a:noFill/>
                </a:ln>
                <a:solidFill>
                  <a:srgbClr val="404040"/>
                </a:solidFill>
                <a:effectLst/>
                <a:uLnTx/>
                <a:uFillTx/>
                <a:latin typeface="Calibri" panose="020F0502020204030204" pitchFamily="34" charset="0"/>
                <a:ea typeface="+mn-ea"/>
                <a:cs typeface="Comic Sans MS"/>
              </a:rPr>
              <a:t>lebih </a:t>
            </a:r>
            <a:r>
              <a:rPr kumimoji="0" sz="2000" b="0" i="0" u="none" strike="noStrike" kern="1200" cap="none" spc="0" normalizeH="0" baseline="0" noProof="0" dirty="0">
                <a:ln>
                  <a:noFill/>
                </a:ln>
                <a:solidFill>
                  <a:srgbClr val="404040"/>
                </a:solidFill>
                <a:effectLst/>
                <a:uLnTx/>
                <a:uFillTx/>
                <a:latin typeface="Calibri" panose="020F0502020204030204" pitchFamily="34" charset="0"/>
                <a:ea typeface="+mn-ea"/>
                <a:cs typeface="Comic Sans MS"/>
              </a:rPr>
              <a:t>cepat atau </a:t>
            </a:r>
            <a:r>
              <a:rPr kumimoji="0" sz="2000" b="0" i="0" u="none" strike="noStrike" kern="1200" cap="none" spc="-5" normalizeH="0" baseline="0" noProof="0" dirty="0">
                <a:ln>
                  <a:noFill/>
                </a:ln>
                <a:solidFill>
                  <a:srgbClr val="404040"/>
                </a:solidFill>
                <a:effectLst/>
                <a:uLnTx/>
                <a:uFillTx/>
                <a:latin typeface="Calibri" panose="020F0502020204030204" pitchFamily="34" charset="0"/>
                <a:ea typeface="+mn-ea"/>
                <a:cs typeface="Comic Sans MS"/>
              </a:rPr>
              <a:t>lebih </a:t>
            </a:r>
            <a:r>
              <a:rPr kumimoji="0" sz="2000" b="0" i="0" u="none" strike="noStrike" kern="1200" cap="none" spc="0" normalizeH="0" baseline="0" noProof="0" dirty="0">
                <a:ln>
                  <a:noFill/>
                </a:ln>
                <a:solidFill>
                  <a:srgbClr val="404040"/>
                </a:solidFill>
                <a:effectLst/>
                <a:uLnTx/>
                <a:uFillTx/>
                <a:latin typeface="Calibri" panose="020F0502020204030204" pitchFamily="34" charset="0"/>
                <a:ea typeface="+mn-ea"/>
                <a:cs typeface="Comic Sans MS"/>
              </a:rPr>
              <a:t>lambat , ada </a:t>
            </a:r>
            <a:r>
              <a:rPr kumimoji="0" sz="2000" b="0" i="0" u="none" strike="noStrike" kern="1200" cap="none" spc="-5" normalizeH="0" baseline="0" noProof="0" dirty="0">
                <a:ln>
                  <a:noFill/>
                </a:ln>
                <a:solidFill>
                  <a:srgbClr val="404040"/>
                </a:solidFill>
                <a:effectLst/>
                <a:uLnTx/>
                <a:uFillTx/>
                <a:latin typeface="Calibri" panose="020F0502020204030204" pitchFamily="34" charset="0"/>
                <a:ea typeface="+mn-ea"/>
                <a:cs typeface="Comic Sans MS"/>
              </a:rPr>
              <a:t>delay </a:t>
            </a:r>
            <a:r>
              <a:rPr kumimoji="0" sz="2000" b="0" i="0" u="none" strike="noStrike" kern="1200" cap="none" spc="0" normalizeH="0" baseline="0" noProof="0" dirty="0">
                <a:ln>
                  <a:noFill/>
                </a:ln>
                <a:solidFill>
                  <a:srgbClr val="404040"/>
                </a:solidFill>
                <a:effectLst/>
                <a:uLnTx/>
                <a:uFillTx/>
                <a:latin typeface="Calibri" panose="020F0502020204030204" pitchFamily="34" charset="0"/>
                <a:ea typeface="+mn-ea"/>
                <a:cs typeface="Comic Sans MS"/>
              </a:rPr>
              <a:t>atau</a:t>
            </a:r>
            <a:r>
              <a:rPr kumimoji="0" sz="2000" b="0" i="0" u="none" strike="noStrike" kern="1200" cap="none" spc="-220" normalizeH="0" baseline="0" noProof="0" dirty="0">
                <a:ln>
                  <a:noFill/>
                </a:ln>
                <a:solidFill>
                  <a:srgbClr val="404040"/>
                </a:solidFill>
                <a:effectLst/>
                <a:uLnTx/>
                <a:uFillTx/>
                <a:latin typeface="Calibri" panose="020F0502020204030204" pitchFamily="34" charset="0"/>
                <a:ea typeface="+mn-ea"/>
                <a:cs typeface="Comic Sans MS"/>
              </a:rPr>
              <a:t> </a:t>
            </a:r>
            <a:r>
              <a:rPr kumimoji="0" sz="2000" b="0" i="0" u="none" strike="noStrike" kern="1200" cap="none" spc="0" normalizeH="0" baseline="0" noProof="0" dirty="0" err="1">
                <a:ln>
                  <a:noFill/>
                </a:ln>
                <a:solidFill>
                  <a:srgbClr val="404040"/>
                </a:solidFill>
                <a:effectLst/>
                <a:uLnTx/>
                <a:uFillTx/>
                <a:latin typeface="Calibri" panose="020F0502020204030204" pitchFamily="34" charset="0"/>
                <a:ea typeface="+mn-ea"/>
                <a:cs typeface="Comic Sans MS"/>
              </a:rPr>
              <a:t>tidak</a:t>
            </a:r>
            <a:r>
              <a:rPr kumimoji="0" sz="2000" b="0" i="0" u="none" strike="noStrike" kern="1200" cap="none" spc="0" normalizeH="0" baseline="0" noProof="0" dirty="0">
                <a:ln>
                  <a:noFill/>
                </a:ln>
                <a:solidFill>
                  <a:srgbClr val="404040"/>
                </a:solidFill>
                <a:effectLst/>
                <a:uLnTx/>
                <a:uFillTx/>
                <a:latin typeface="Calibri" panose="020F0502020204030204" pitchFamily="34" charset="0"/>
                <a:ea typeface="+mn-ea"/>
                <a:cs typeface="Comic Sans MS"/>
              </a:rPr>
              <a:t>.</a:t>
            </a:r>
            <a:endParaRPr kumimoji="0" lang="en-US" sz="2000" b="0" i="0" u="none" strike="noStrike" kern="1200" cap="none" spc="0" normalizeH="0" baseline="0" noProof="0" dirty="0">
              <a:ln>
                <a:noFill/>
              </a:ln>
              <a:solidFill>
                <a:srgbClr val="404040"/>
              </a:solidFill>
              <a:effectLst/>
              <a:uLnTx/>
              <a:uFillTx/>
              <a:latin typeface="Calibri" panose="020F0502020204030204" pitchFamily="34" charset="0"/>
              <a:ea typeface="+mn-ea"/>
              <a:cs typeface="Comic Sans MS"/>
            </a:endParaRPr>
          </a:p>
          <a:p>
            <a:pPr marL="365125" lvl="0" indent="-352425" algn="just">
              <a:buFont typeface="Wingdings" panose="05000000000000000000" pitchFamily="2" charset="2"/>
              <a:buChar char="§"/>
              <a:tabLst>
                <a:tab pos="355600" algn="l"/>
              </a:tabLst>
              <a:defRPr/>
            </a:pPr>
            <a:r>
              <a:rPr lang="en-US" sz="2000" spc="-5" dirty="0">
                <a:solidFill>
                  <a:srgbClr val="404040"/>
                </a:solidFill>
                <a:latin typeface="Calibri" panose="020F0502020204030204" pitchFamily="34" charset="0"/>
                <a:cs typeface="Comic Sans MS"/>
              </a:rPr>
              <a:t>Lead </a:t>
            </a:r>
            <a:r>
              <a:rPr lang="en-US" sz="2000" dirty="0" err="1">
                <a:solidFill>
                  <a:srgbClr val="404040"/>
                </a:solidFill>
                <a:latin typeface="Calibri" panose="020F0502020204030204" pitchFamily="34" charset="0"/>
                <a:cs typeface="Comic Sans MS"/>
              </a:rPr>
              <a:t>adalah</a:t>
            </a:r>
            <a:r>
              <a:rPr lang="en-US" sz="2000" dirty="0">
                <a:solidFill>
                  <a:srgbClr val="404040"/>
                </a:solidFill>
                <a:latin typeface="Calibri" panose="020F0502020204030204" pitchFamily="34" charset="0"/>
                <a:cs typeface="Comic Sans MS"/>
              </a:rPr>
              <a:t> </a:t>
            </a:r>
            <a:r>
              <a:rPr lang="en-US" sz="2000" spc="-5" dirty="0" err="1">
                <a:solidFill>
                  <a:srgbClr val="404040"/>
                </a:solidFill>
                <a:latin typeface="Calibri" panose="020F0502020204030204" pitchFamily="34" charset="0"/>
                <a:cs typeface="Comic Sans MS"/>
              </a:rPr>
              <a:t>jumlah</a:t>
            </a:r>
            <a:r>
              <a:rPr lang="en-US" sz="2000" spc="-5" dirty="0">
                <a:solidFill>
                  <a:srgbClr val="404040"/>
                </a:solidFill>
                <a:latin typeface="Calibri" panose="020F0502020204030204" pitchFamily="34" charset="0"/>
                <a:cs typeface="Comic Sans MS"/>
              </a:rPr>
              <a:t> </a:t>
            </a:r>
            <a:r>
              <a:rPr lang="en-US" sz="2000" spc="-5" dirty="0" err="1">
                <a:solidFill>
                  <a:srgbClr val="404040"/>
                </a:solidFill>
                <a:latin typeface="Calibri" panose="020F0502020204030204" pitchFamily="34" charset="0"/>
                <a:cs typeface="Comic Sans MS"/>
              </a:rPr>
              <a:t>waktu</a:t>
            </a:r>
            <a:r>
              <a:rPr lang="en-US" sz="2000" spc="-5" dirty="0">
                <a:solidFill>
                  <a:srgbClr val="404040"/>
                </a:solidFill>
                <a:latin typeface="Calibri" panose="020F0502020204030204" pitchFamily="34" charset="0"/>
                <a:cs typeface="Comic Sans MS"/>
              </a:rPr>
              <a:t> </a:t>
            </a:r>
            <a:r>
              <a:rPr lang="en-US" sz="2000" dirty="0" err="1">
                <a:solidFill>
                  <a:srgbClr val="404040"/>
                </a:solidFill>
                <a:latin typeface="Calibri" panose="020F0502020204030204" pitchFamily="34" charset="0"/>
                <a:cs typeface="Comic Sans MS"/>
              </a:rPr>
              <a:t>dimana</a:t>
            </a:r>
            <a:r>
              <a:rPr lang="en-US" sz="2000" dirty="0">
                <a:solidFill>
                  <a:srgbClr val="404040"/>
                </a:solidFill>
                <a:latin typeface="Calibri" panose="020F0502020204030204" pitchFamily="34" charset="0"/>
                <a:cs typeface="Comic Sans MS"/>
              </a:rPr>
              <a:t> </a:t>
            </a:r>
            <a:r>
              <a:rPr lang="en-US" sz="2000" spc="-5" dirty="0" err="1">
                <a:solidFill>
                  <a:srgbClr val="404040"/>
                </a:solidFill>
                <a:latin typeface="Calibri" panose="020F0502020204030204" pitchFamily="34" charset="0"/>
                <a:cs typeface="Comic Sans MS"/>
              </a:rPr>
              <a:t>kegiatan</a:t>
            </a:r>
            <a:r>
              <a:rPr lang="en-US" sz="2000" spc="-5" dirty="0">
                <a:solidFill>
                  <a:srgbClr val="404040"/>
                </a:solidFill>
                <a:latin typeface="Calibri" panose="020F0502020204030204" pitchFamily="34" charset="0"/>
                <a:cs typeface="Comic Sans MS"/>
              </a:rPr>
              <a:t> </a:t>
            </a:r>
            <a:r>
              <a:rPr lang="en-US" sz="2000" dirty="0" err="1">
                <a:solidFill>
                  <a:srgbClr val="404040"/>
                </a:solidFill>
                <a:latin typeface="Calibri" panose="020F0502020204030204" pitchFamily="34" charset="0"/>
                <a:cs typeface="Comic Sans MS"/>
              </a:rPr>
              <a:t>selanjutnya</a:t>
            </a:r>
            <a:r>
              <a:rPr lang="en-US" sz="2000" dirty="0">
                <a:solidFill>
                  <a:srgbClr val="404040"/>
                </a:solidFill>
                <a:latin typeface="Calibri" panose="020F0502020204030204" pitchFamily="34" charset="0"/>
                <a:cs typeface="Comic Sans MS"/>
              </a:rPr>
              <a:t> </a:t>
            </a:r>
            <a:r>
              <a:rPr lang="en-US" sz="2000" dirty="0" err="1">
                <a:solidFill>
                  <a:srgbClr val="404040"/>
                </a:solidFill>
                <a:latin typeface="Calibri" panose="020F0502020204030204" pitchFamily="34" charset="0"/>
                <a:cs typeface="Comic Sans MS"/>
              </a:rPr>
              <a:t>dapat</a:t>
            </a:r>
            <a:r>
              <a:rPr lang="en-US" sz="2000" spc="-155" dirty="0">
                <a:solidFill>
                  <a:srgbClr val="404040"/>
                </a:solidFill>
                <a:latin typeface="Calibri" panose="020F0502020204030204" pitchFamily="34" charset="0"/>
                <a:cs typeface="Comic Sans MS"/>
              </a:rPr>
              <a:t> </a:t>
            </a:r>
            <a:r>
              <a:rPr lang="en-US" sz="2000" dirty="0" err="1">
                <a:solidFill>
                  <a:srgbClr val="404040"/>
                </a:solidFill>
                <a:latin typeface="Calibri" panose="020F0502020204030204" pitchFamily="34" charset="0"/>
                <a:cs typeface="Comic Sans MS"/>
              </a:rPr>
              <a:t>maju</a:t>
            </a:r>
            <a:r>
              <a:rPr lang="en-US" sz="2000" dirty="0">
                <a:solidFill>
                  <a:srgbClr val="2F2B20"/>
                </a:solidFill>
                <a:latin typeface="Calibri" panose="020F0502020204030204" pitchFamily="34" charset="0"/>
                <a:cs typeface="Comic Sans MS"/>
              </a:rPr>
              <a:t> </a:t>
            </a:r>
            <a:r>
              <a:rPr lang="en-US" sz="2000" dirty="0" err="1">
                <a:solidFill>
                  <a:srgbClr val="404040"/>
                </a:solidFill>
                <a:latin typeface="Calibri" panose="020F0502020204030204" pitchFamily="34" charset="0"/>
                <a:cs typeface="Comic Sans MS"/>
              </a:rPr>
              <a:t>sehubungan</a:t>
            </a:r>
            <a:r>
              <a:rPr lang="en-US" sz="2000" dirty="0">
                <a:solidFill>
                  <a:srgbClr val="404040"/>
                </a:solidFill>
                <a:latin typeface="Calibri" panose="020F0502020204030204" pitchFamily="34" charset="0"/>
                <a:cs typeface="Comic Sans MS"/>
              </a:rPr>
              <a:t> </a:t>
            </a:r>
            <a:r>
              <a:rPr lang="en-US" sz="2000" spc="-5" dirty="0" err="1">
                <a:solidFill>
                  <a:srgbClr val="404040"/>
                </a:solidFill>
                <a:latin typeface="Calibri" panose="020F0502020204030204" pitchFamily="34" charset="0"/>
                <a:cs typeface="Comic Sans MS"/>
              </a:rPr>
              <a:t>dengan</a:t>
            </a:r>
            <a:r>
              <a:rPr lang="en-US" sz="2000" spc="-5" dirty="0">
                <a:solidFill>
                  <a:srgbClr val="404040"/>
                </a:solidFill>
                <a:latin typeface="Calibri" panose="020F0502020204030204" pitchFamily="34" charset="0"/>
                <a:cs typeface="Comic Sans MS"/>
              </a:rPr>
              <a:t> </a:t>
            </a:r>
            <a:r>
              <a:rPr lang="en-US" sz="2000" spc="-5" dirty="0" err="1">
                <a:solidFill>
                  <a:srgbClr val="404040"/>
                </a:solidFill>
                <a:latin typeface="Calibri" panose="020F0502020204030204" pitchFamily="34" charset="0"/>
                <a:cs typeface="Comic Sans MS"/>
              </a:rPr>
              <a:t>kegiatan</a:t>
            </a:r>
            <a:r>
              <a:rPr lang="en-US" sz="2000" spc="-5" dirty="0">
                <a:solidFill>
                  <a:srgbClr val="404040"/>
                </a:solidFill>
                <a:latin typeface="Calibri" panose="020F0502020204030204" pitchFamily="34" charset="0"/>
                <a:cs typeface="Comic Sans MS"/>
              </a:rPr>
              <a:t> </a:t>
            </a:r>
            <a:r>
              <a:rPr lang="en-US" sz="2000" dirty="0" err="1">
                <a:solidFill>
                  <a:srgbClr val="404040"/>
                </a:solidFill>
                <a:latin typeface="Calibri" panose="020F0502020204030204" pitchFamily="34" charset="0"/>
                <a:cs typeface="Comic Sans MS"/>
              </a:rPr>
              <a:t>sebelumnya</a:t>
            </a:r>
            <a:r>
              <a:rPr lang="en-US" sz="2000" dirty="0">
                <a:solidFill>
                  <a:srgbClr val="404040"/>
                </a:solidFill>
                <a:latin typeface="Calibri" panose="020F0502020204030204" pitchFamily="34" charset="0"/>
                <a:cs typeface="Comic Sans MS"/>
              </a:rPr>
              <a:t> yang </a:t>
            </a:r>
            <a:r>
              <a:rPr lang="en-US" sz="2000" spc="-5" dirty="0" err="1">
                <a:solidFill>
                  <a:srgbClr val="404040"/>
                </a:solidFill>
                <a:latin typeface="Calibri" panose="020F0502020204030204" pitchFamily="34" charset="0"/>
                <a:cs typeface="Comic Sans MS"/>
              </a:rPr>
              <a:t>lebih</a:t>
            </a:r>
            <a:r>
              <a:rPr lang="en-US" sz="2000" spc="-5" dirty="0">
                <a:solidFill>
                  <a:srgbClr val="404040"/>
                </a:solidFill>
                <a:latin typeface="Calibri" panose="020F0502020204030204" pitchFamily="34" charset="0"/>
                <a:cs typeface="Comic Sans MS"/>
              </a:rPr>
              <a:t> </a:t>
            </a:r>
            <a:r>
              <a:rPr lang="en-US" sz="2000" dirty="0" err="1">
                <a:solidFill>
                  <a:srgbClr val="404040"/>
                </a:solidFill>
                <a:latin typeface="Calibri" panose="020F0502020204030204" pitchFamily="34" charset="0"/>
                <a:cs typeface="Comic Sans MS"/>
              </a:rPr>
              <a:t>cepat</a:t>
            </a:r>
            <a:r>
              <a:rPr lang="en-US" sz="2000" spc="-145" dirty="0">
                <a:solidFill>
                  <a:srgbClr val="404040"/>
                </a:solidFill>
                <a:latin typeface="Calibri" panose="020F0502020204030204" pitchFamily="34" charset="0"/>
                <a:cs typeface="Comic Sans MS"/>
              </a:rPr>
              <a:t> </a:t>
            </a:r>
            <a:r>
              <a:rPr lang="en-US" sz="2000" dirty="0" err="1">
                <a:solidFill>
                  <a:srgbClr val="404040"/>
                </a:solidFill>
                <a:latin typeface="Calibri" panose="020F0502020204030204" pitchFamily="34" charset="0"/>
                <a:cs typeface="Comic Sans MS"/>
              </a:rPr>
              <a:t>selesai</a:t>
            </a:r>
            <a:r>
              <a:rPr lang="en-US" sz="2000" dirty="0">
                <a:solidFill>
                  <a:srgbClr val="404040"/>
                </a:solidFill>
                <a:latin typeface="Calibri" panose="020F0502020204030204" pitchFamily="34" charset="0"/>
                <a:cs typeface="Comic Sans MS"/>
              </a:rPr>
              <a:t>.</a:t>
            </a:r>
            <a:endParaRPr lang="en-US" sz="2000" dirty="0">
              <a:solidFill>
                <a:srgbClr val="2F2B20"/>
              </a:solidFill>
              <a:latin typeface="Calibri" panose="020F0502020204030204" pitchFamily="34" charset="0"/>
              <a:cs typeface="Comic Sans MS"/>
            </a:endParaRPr>
          </a:p>
          <a:p>
            <a:pPr marL="355600" marR="5080" lvl="0" indent="-343535" algn="just">
              <a:spcBef>
                <a:spcPts val="994"/>
              </a:spcBef>
              <a:buFont typeface="Wingdings" panose="05000000000000000000" pitchFamily="2" charset="2"/>
              <a:buChar char="§"/>
              <a:tabLst>
                <a:tab pos="355600" algn="l"/>
              </a:tabLst>
              <a:defRPr/>
            </a:pPr>
            <a:r>
              <a:rPr lang="en-US" sz="2000" spc="-5" dirty="0" err="1">
                <a:solidFill>
                  <a:srgbClr val="404040"/>
                </a:solidFill>
                <a:latin typeface="Calibri" panose="020F0502020204030204" pitchFamily="34" charset="0"/>
                <a:cs typeface="Comic Sans MS"/>
              </a:rPr>
              <a:t>Sedangkan</a:t>
            </a:r>
            <a:r>
              <a:rPr lang="en-US" sz="2000" spc="-5" dirty="0">
                <a:solidFill>
                  <a:srgbClr val="404040"/>
                </a:solidFill>
                <a:latin typeface="Calibri" panose="020F0502020204030204" pitchFamily="34" charset="0"/>
                <a:cs typeface="Comic Sans MS"/>
              </a:rPr>
              <a:t> Lag </a:t>
            </a:r>
            <a:r>
              <a:rPr lang="en-US" sz="2000" dirty="0" err="1">
                <a:solidFill>
                  <a:srgbClr val="404040"/>
                </a:solidFill>
                <a:latin typeface="Calibri" panose="020F0502020204030204" pitchFamily="34" charset="0"/>
                <a:cs typeface="Comic Sans MS"/>
              </a:rPr>
              <a:t>adalah</a:t>
            </a:r>
            <a:r>
              <a:rPr lang="en-US" sz="2000" dirty="0">
                <a:solidFill>
                  <a:srgbClr val="404040"/>
                </a:solidFill>
                <a:latin typeface="Calibri" panose="020F0502020204030204" pitchFamily="34" charset="0"/>
                <a:cs typeface="Comic Sans MS"/>
              </a:rPr>
              <a:t> </a:t>
            </a:r>
            <a:r>
              <a:rPr lang="en-US" sz="2000" spc="-5" dirty="0" err="1">
                <a:solidFill>
                  <a:srgbClr val="404040"/>
                </a:solidFill>
                <a:latin typeface="Calibri" panose="020F0502020204030204" pitchFamily="34" charset="0"/>
                <a:cs typeface="Comic Sans MS"/>
              </a:rPr>
              <a:t>jumlah</a:t>
            </a:r>
            <a:r>
              <a:rPr lang="en-US" sz="2000" spc="-5" dirty="0">
                <a:solidFill>
                  <a:srgbClr val="404040"/>
                </a:solidFill>
                <a:latin typeface="Calibri" panose="020F0502020204030204" pitchFamily="34" charset="0"/>
                <a:cs typeface="Comic Sans MS"/>
              </a:rPr>
              <a:t> </a:t>
            </a:r>
            <a:r>
              <a:rPr lang="en-US" sz="2000" spc="-5" dirty="0" err="1">
                <a:solidFill>
                  <a:srgbClr val="404040"/>
                </a:solidFill>
                <a:latin typeface="Calibri" panose="020F0502020204030204" pitchFamily="34" charset="0"/>
                <a:cs typeface="Comic Sans MS"/>
              </a:rPr>
              <a:t>waktu</a:t>
            </a:r>
            <a:r>
              <a:rPr lang="en-US" sz="2000" spc="-5" dirty="0">
                <a:solidFill>
                  <a:srgbClr val="404040"/>
                </a:solidFill>
                <a:latin typeface="Calibri" panose="020F0502020204030204" pitchFamily="34" charset="0"/>
                <a:cs typeface="Comic Sans MS"/>
              </a:rPr>
              <a:t> </a:t>
            </a:r>
            <a:r>
              <a:rPr lang="en-US" sz="2000" dirty="0" err="1">
                <a:solidFill>
                  <a:srgbClr val="404040"/>
                </a:solidFill>
                <a:latin typeface="Calibri" panose="020F0502020204030204" pitchFamily="34" charset="0"/>
                <a:cs typeface="Comic Sans MS"/>
              </a:rPr>
              <a:t>dimana</a:t>
            </a:r>
            <a:r>
              <a:rPr lang="en-US" sz="2000" dirty="0">
                <a:solidFill>
                  <a:srgbClr val="404040"/>
                </a:solidFill>
                <a:latin typeface="Calibri" panose="020F0502020204030204" pitchFamily="34" charset="0"/>
                <a:cs typeface="Comic Sans MS"/>
              </a:rPr>
              <a:t> </a:t>
            </a:r>
            <a:r>
              <a:rPr lang="en-US" sz="2000" spc="-5" dirty="0" err="1">
                <a:solidFill>
                  <a:srgbClr val="404040"/>
                </a:solidFill>
                <a:latin typeface="Calibri" panose="020F0502020204030204" pitchFamily="34" charset="0"/>
                <a:cs typeface="Comic Sans MS"/>
              </a:rPr>
              <a:t>aktivitas</a:t>
            </a:r>
            <a:r>
              <a:rPr lang="en-US" sz="2000" spc="-114" dirty="0">
                <a:solidFill>
                  <a:srgbClr val="404040"/>
                </a:solidFill>
                <a:latin typeface="Calibri" panose="020F0502020204030204" pitchFamily="34" charset="0"/>
                <a:cs typeface="Comic Sans MS"/>
              </a:rPr>
              <a:t> </a:t>
            </a:r>
            <a:r>
              <a:rPr lang="en-US" sz="2000" dirty="0" err="1">
                <a:solidFill>
                  <a:srgbClr val="404040"/>
                </a:solidFill>
                <a:latin typeface="Calibri" panose="020F0502020204030204" pitchFamily="34" charset="0"/>
                <a:cs typeface="Comic Sans MS"/>
              </a:rPr>
              <a:t>selanjutnya</a:t>
            </a:r>
            <a:r>
              <a:rPr lang="en-US" sz="2000" spc="409" dirty="0">
                <a:solidFill>
                  <a:srgbClr val="404040"/>
                </a:solidFill>
                <a:latin typeface="Calibri" panose="020F0502020204030204" pitchFamily="34" charset="0"/>
                <a:cs typeface="Comic Sans MS"/>
              </a:rPr>
              <a:t> </a:t>
            </a:r>
            <a:r>
              <a:rPr lang="en-US" sz="2000" dirty="0" err="1">
                <a:solidFill>
                  <a:srgbClr val="404040"/>
                </a:solidFill>
                <a:latin typeface="Calibri" panose="020F0502020204030204" pitchFamily="34" charset="0"/>
                <a:cs typeface="Comic Sans MS"/>
              </a:rPr>
              <a:t>akan</a:t>
            </a:r>
            <a:r>
              <a:rPr lang="en-US" sz="2000" dirty="0">
                <a:solidFill>
                  <a:srgbClr val="404040"/>
                </a:solidFill>
                <a:latin typeface="Calibri" panose="020F0502020204030204" pitchFamily="34" charset="0"/>
                <a:cs typeface="Comic Sans MS"/>
              </a:rPr>
              <a:t>  </a:t>
            </a:r>
            <a:r>
              <a:rPr lang="en-US" sz="2000" spc="-5" dirty="0" err="1">
                <a:solidFill>
                  <a:srgbClr val="404040"/>
                </a:solidFill>
                <a:latin typeface="Calibri" panose="020F0502020204030204" pitchFamily="34" charset="0"/>
                <a:cs typeface="Comic Sans MS"/>
              </a:rPr>
              <a:t>ditunda</a:t>
            </a:r>
            <a:r>
              <a:rPr lang="en-US" sz="2000" spc="-5" dirty="0">
                <a:solidFill>
                  <a:srgbClr val="404040"/>
                </a:solidFill>
                <a:latin typeface="Calibri" panose="020F0502020204030204" pitchFamily="34" charset="0"/>
                <a:cs typeface="Comic Sans MS"/>
              </a:rPr>
              <a:t> </a:t>
            </a:r>
            <a:r>
              <a:rPr lang="en-US" sz="2000" dirty="0" err="1">
                <a:solidFill>
                  <a:srgbClr val="404040"/>
                </a:solidFill>
                <a:latin typeface="Calibri" panose="020F0502020204030204" pitchFamily="34" charset="0"/>
                <a:cs typeface="Comic Sans MS"/>
              </a:rPr>
              <a:t>sehubungan</a:t>
            </a:r>
            <a:r>
              <a:rPr lang="en-US" sz="2000" dirty="0">
                <a:solidFill>
                  <a:srgbClr val="404040"/>
                </a:solidFill>
                <a:latin typeface="Calibri" panose="020F0502020204030204" pitchFamily="34" charset="0"/>
                <a:cs typeface="Comic Sans MS"/>
              </a:rPr>
              <a:t> </a:t>
            </a:r>
            <a:r>
              <a:rPr lang="en-US" sz="2000" spc="-5" dirty="0" err="1">
                <a:solidFill>
                  <a:srgbClr val="404040"/>
                </a:solidFill>
                <a:latin typeface="Calibri" panose="020F0502020204030204" pitchFamily="34" charset="0"/>
                <a:cs typeface="Comic Sans MS"/>
              </a:rPr>
              <a:t>dengan</a:t>
            </a:r>
            <a:r>
              <a:rPr lang="en-US" sz="2000" spc="-5" dirty="0">
                <a:solidFill>
                  <a:srgbClr val="404040"/>
                </a:solidFill>
                <a:latin typeface="Calibri" panose="020F0502020204030204" pitchFamily="34" charset="0"/>
                <a:cs typeface="Comic Sans MS"/>
              </a:rPr>
              <a:t> </a:t>
            </a:r>
            <a:r>
              <a:rPr lang="en-US" sz="2000" spc="-5" dirty="0" err="1">
                <a:solidFill>
                  <a:srgbClr val="404040"/>
                </a:solidFill>
                <a:latin typeface="Calibri" panose="020F0502020204030204" pitchFamily="34" charset="0"/>
                <a:cs typeface="Comic Sans MS"/>
              </a:rPr>
              <a:t>kegiatan</a:t>
            </a:r>
            <a:r>
              <a:rPr lang="en-US" sz="2000" spc="-5" dirty="0">
                <a:solidFill>
                  <a:srgbClr val="404040"/>
                </a:solidFill>
                <a:latin typeface="Calibri" panose="020F0502020204030204" pitchFamily="34" charset="0"/>
                <a:cs typeface="Comic Sans MS"/>
              </a:rPr>
              <a:t> </a:t>
            </a:r>
            <a:r>
              <a:rPr lang="en-US" sz="2000" dirty="0" err="1">
                <a:solidFill>
                  <a:srgbClr val="404040"/>
                </a:solidFill>
                <a:latin typeface="Calibri" panose="020F0502020204030204" pitchFamily="34" charset="0"/>
                <a:cs typeface="Comic Sans MS"/>
              </a:rPr>
              <a:t>sebelumnya</a:t>
            </a:r>
            <a:r>
              <a:rPr lang="en-US" sz="2000" dirty="0">
                <a:solidFill>
                  <a:srgbClr val="404040"/>
                </a:solidFill>
                <a:latin typeface="Calibri" panose="020F0502020204030204" pitchFamily="34" charset="0"/>
                <a:cs typeface="Comic Sans MS"/>
              </a:rPr>
              <a:t> yang </a:t>
            </a:r>
            <a:r>
              <a:rPr lang="en-US" sz="2000" dirty="0" err="1">
                <a:solidFill>
                  <a:srgbClr val="404040"/>
                </a:solidFill>
                <a:latin typeface="Calibri" panose="020F0502020204030204" pitchFamily="34" charset="0"/>
                <a:cs typeface="Comic Sans MS"/>
              </a:rPr>
              <a:t>terlambat</a:t>
            </a:r>
            <a:r>
              <a:rPr lang="en-US" sz="2000" spc="-175" dirty="0">
                <a:solidFill>
                  <a:srgbClr val="404040"/>
                </a:solidFill>
                <a:latin typeface="Calibri" panose="020F0502020204030204" pitchFamily="34" charset="0"/>
                <a:cs typeface="Comic Sans MS"/>
              </a:rPr>
              <a:t> </a:t>
            </a:r>
            <a:r>
              <a:rPr lang="en-US" sz="2000" dirty="0">
                <a:solidFill>
                  <a:srgbClr val="404040"/>
                </a:solidFill>
                <a:latin typeface="Calibri" panose="020F0502020204030204" pitchFamily="34" charset="0"/>
                <a:cs typeface="Comic Sans MS"/>
              </a:rPr>
              <a:t>.</a:t>
            </a:r>
            <a:endParaRPr lang="en-US" sz="2000" dirty="0">
              <a:solidFill>
                <a:srgbClr val="2F2B20"/>
              </a:solidFill>
              <a:latin typeface="Calibri" panose="020F0502020204030204" pitchFamily="34" charset="0"/>
              <a:cs typeface="Comic Sans MS"/>
            </a:endParaRPr>
          </a:p>
          <a:p>
            <a:pPr marL="355600" marR="5080" lvl="0" indent="-343535" algn="l" defTabSz="914400" rtl="0" eaLnBrk="1" fontAlgn="auto" latinLnBrk="0" hangingPunct="1">
              <a:lnSpc>
                <a:spcPct val="100000"/>
              </a:lnSpc>
              <a:spcBef>
                <a:spcPts val="994"/>
              </a:spcBef>
              <a:spcAft>
                <a:spcPts val="0"/>
              </a:spcAft>
              <a:buClrTx/>
              <a:buSzTx/>
              <a:buFont typeface="Wingdings" panose="05000000000000000000" pitchFamily="2" charset="2"/>
              <a:buChar char="§"/>
              <a:tabLst>
                <a:tab pos="355600" algn="l"/>
              </a:tabLst>
              <a:defRPr/>
            </a:pPr>
            <a:endParaRPr kumimoji="0" sz="2000" b="0" i="0" u="none" strike="noStrike" kern="1200" cap="none" spc="0" normalizeH="0" baseline="0" noProof="0" dirty="0">
              <a:ln>
                <a:noFill/>
              </a:ln>
              <a:solidFill>
                <a:srgbClr val="2F2B20"/>
              </a:solidFill>
              <a:effectLst/>
              <a:uLnTx/>
              <a:uFillTx/>
              <a:latin typeface="Calibri" panose="020F0502020204030204" pitchFamily="34" charset="0"/>
              <a:ea typeface="+mn-ea"/>
              <a:cs typeface="Comic Sans MS"/>
            </a:endParaRPr>
          </a:p>
        </p:txBody>
      </p:sp>
      <p:grpSp>
        <p:nvGrpSpPr>
          <p:cNvPr id="5" name="Group 4"/>
          <p:cNvGrpSpPr/>
          <p:nvPr/>
        </p:nvGrpSpPr>
        <p:grpSpPr>
          <a:xfrm>
            <a:off x="493594" y="1170349"/>
            <a:ext cx="9921922" cy="748800"/>
            <a:chOff x="0" y="95539"/>
            <a:chExt cx="9921922" cy="748800"/>
          </a:xfrm>
          <a:scene3d>
            <a:camera prst="orthographicFront">
              <a:rot lat="0" lon="0" rev="0"/>
            </a:camera>
            <a:lightRig rig="contrasting" dir="t">
              <a:rot lat="0" lon="0" rev="1200000"/>
            </a:lightRig>
          </a:scene3d>
        </p:grpSpPr>
        <p:sp>
          <p:nvSpPr>
            <p:cNvPr id="8" name="Rounded Rectangle 7"/>
            <p:cNvSpPr/>
            <p:nvPr/>
          </p:nvSpPr>
          <p:spPr>
            <a:xfrm>
              <a:off x="0" y="95539"/>
              <a:ext cx="9921922" cy="748800"/>
            </a:xfrm>
            <a:prstGeom prst="roundRect">
              <a:avLst/>
            </a:prstGeom>
            <a:sp3d contourW="19050" prstMaterial="metal">
              <a:bevelT w="88900" h="203200"/>
              <a:bevelB w="165100" h="254000"/>
            </a:sp3d>
          </p:spPr>
          <p:style>
            <a:lnRef idx="0">
              <a:schemeClr val="lt1">
                <a:hueOff val="0"/>
                <a:satOff val="0"/>
                <a:lumOff val="0"/>
                <a:alphaOff val="0"/>
              </a:schemeClr>
            </a:lnRef>
            <a:fillRef idx="1">
              <a:schemeClr val="accent5">
                <a:hueOff val="0"/>
                <a:satOff val="0"/>
                <a:lumOff val="0"/>
                <a:alphaOff val="0"/>
              </a:schemeClr>
            </a:fillRef>
            <a:effectRef idx="2">
              <a:schemeClr val="accent5">
                <a:hueOff val="0"/>
                <a:satOff val="0"/>
                <a:lumOff val="0"/>
                <a:alphaOff val="0"/>
              </a:schemeClr>
            </a:effectRef>
            <a:fontRef idx="minor">
              <a:schemeClr val="lt1"/>
            </a:fontRef>
          </p:style>
        </p:sp>
        <p:sp>
          <p:nvSpPr>
            <p:cNvPr id="9" name="Rounded Rectangle 4"/>
            <p:cNvSpPr/>
            <p:nvPr/>
          </p:nvSpPr>
          <p:spPr>
            <a:xfrm>
              <a:off x="36553" y="132092"/>
              <a:ext cx="9848816" cy="675694"/>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06680" tIns="106680" rIns="106680" bIns="106680" numCol="1" spcCol="1270" anchor="ctr" anchorCtr="0">
              <a:noAutofit/>
            </a:bodyPr>
            <a:lstStyle/>
            <a:p>
              <a:pPr marL="82550" lvl="0" indent="-82550" defTabSz="1244600">
                <a:lnSpc>
                  <a:spcPct val="90000"/>
                </a:lnSpc>
                <a:spcBef>
                  <a:spcPct val="0"/>
                </a:spcBef>
                <a:spcAft>
                  <a:spcPct val="35000"/>
                </a:spcAft>
              </a:pPr>
              <a:r>
                <a:rPr lang="en-US" sz="2800" b="1" spc="-5" dirty="0">
                  <a:solidFill>
                    <a:srgbClr val="404040"/>
                  </a:solidFill>
                  <a:latin typeface="Calibri" panose="020F0502020204030204" pitchFamily="34" charset="0"/>
                  <a:cs typeface="Comic Sans MS"/>
                </a:rPr>
                <a:t>Leads </a:t>
              </a:r>
              <a:r>
                <a:rPr lang="en-US" sz="2800" b="1" dirty="0">
                  <a:solidFill>
                    <a:srgbClr val="404040"/>
                  </a:solidFill>
                  <a:latin typeface="Calibri" panose="020F0502020204030204" pitchFamily="34" charset="0"/>
                  <a:cs typeface="Comic Sans MS"/>
                </a:rPr>
                <a:t>and</a:t>
              </a:r>
              <a:r>
                <a:rPr lang="en-US" sz="2800" b="1" spc="-60" dirty="0">
                  <a:solidFill>
                    <a:srgbClr val="404040"/>
                  </a:solidFill>
                  <a:latin typeface="Calibri" panose="020F0502020204030204" pitchFamily="34" charset="0"/>
                  <a:cs typeface="Comic Sans MS"/>
                </a:rPr>
                <a:t> </a:t>
              </a:r>
              <a:r>
                <a:rPr lang="en-US" sz="2800" b="1" dirty="0">
                  <a:solidFill>
                    <a:srgbClr val="404040"/>
                  </a:solidFill>
                  <a:latin typeface="Calibri" panose="020F0502020204030204" pitchFamily="34" charset="0"/>
                  <a:cs typeface="Comic Sans MS"/>
                </a:rPr>
                <a:t>Lags</a:t>
              </a:r>
              <a:endParaRPr lang="en-US" sz="2800" b="1" kern="1200" dirty="0">
                <a:solidFill>
                  <a:schemeClr val="tx1"/>
                </a:solidFill>
                <a:latin typeface="Calibri"/>
                <a:ea typeface="+mn-ea"/>
                <a:cs typeface="+mn-cs"/>
              </a:endParaRPr>
            </a:p>
          </p:txBody>
        </p:sp>
      </p:grpSp>
    </p:spTree>
    <p:extLst>
      <p:ext uri="{BB962C8B-B14F-4D97-AF65-F5344CB8AC3E}">
        <p14:creationId xmlns:p14="http://schemas.microsoft.com/office/powerpoint/2010/main" val="133753328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bwMode="auto">
          <a:xfrm>
            <a:off x="50639" y="75561"/>
            <a:ext cx="10542334" cy="639228"/>
          </a:xfrm>
          <a:prstGeom prst="rect">
            <a:avLst/>
          </a:prstGeom>
          <a:solidFill>
            <a:srgbClr val="FFC000"/>
          </a:solidFill>
          <a:ln>
            <a:solidFill>
              <a:schemeClr val="accent2">
                <a:lumMod val="75000"/>
              </a:schemeClr>
            </a:solidFill>
          </a:ln>
          <a:extLst>
            <a:ext uri="{909E8E84-426E-40dd-AFC4-6F175D3DCCD1}">
              <a14:hiddenFill xmlns:a14="http://schemas.microsoft.com/office/drawing/2010/main" xmlns="">
                <a:solidFill>
                  <a:srgbClr val="FFFFFF"/>
                </a:solidFill>
              </a14:hiddenFill>
            </a:ext>
          </a:extLst>
        </p:spPr>
        <p:txBody>
          <a:bodyPr vert="horz" wrap="square" lIns="84406" tIns="42203" rIns="84406" bIns="42203" numCol="1" anchor="t" anchorCtr="0" compatLnSpc="1">
            <a:prstTxWarp prst="textNoShape">
              <a:avLst/>
            </a:prstTxWarp>
            <a:spAutoFit/>
          </a:bodyPr>
          <a:lstStyle>
            <a:lvl1pPr algn="ctr" rtl="0" eaLnBrk="0" fontAlgn="base" hangingPunct="0">
              <a:spcBef>
                <a:spcPct val="0"/>
              </a:spcBef>
              <a:spcAft>
                <a:spcPct val="0"/>
              </a:spcAft>
              <a:defRPr sz="4400" kern="1200">
                <a:solidFill>
                  <a:schemeClr val="tx1"/>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2pPr>
            <a:lvl3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3pPr>
            <a:lvl4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4pPr>
            <a:lvl5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algn="l" eaLnBrk="1" hangingPunct="1"/>
            <a:r>
              <a:rPr lang="en-US" sz="3600" b="1" dirty="0">
                <a:effectLst>
                  <a:outerShdw blurRad="38100" dist="38100" dir="2700000" algn="tl">
                    <a:srgbClr val="000000">
                      <a:alpha val="43137"/>
                    </a:srgbClr>
                  </a:outerShdw>
                </a:effectLst>
              </a:rPr>
              <a:t>Develop Schedule</a:t>
            </a:r>
            <a:r>
              <a:rPr lang="en-US" sz="3600" b="1" dirty="0"/>
              <a:t> </a:t>
            </a:r>
            <a:r>
              <a:rPr lang="en-US" sz="3600" b="1" dirty="0">
                <a:effectLst>
                  <a:outerShdw blurRad="38100" dist="38100" dir="2700000" algn="tl">
                    <a:srgbClr val="000000">
                      <a:alpha val="43137"/>
                    </a:srgbClr>
                  </a:outerShdw>
                </a:effectLst>
              </a:rPr>
              <a:t>: </a:t>
            </a:r>
            <a:r>
              <a:rPr lang="en-US" sz="3600" b="1" dirty="0">
                <a:solidFill>
                  <a:srgbClr val="FF0000"/>
                </a:solidFill>
                <a:effectLst>
                  <a:outerShdw blurRad="38100" dist="38100" dir="2700000" algn="tl">
                    <a:srgbClr val="000000">
                      <a:alpha val="43137"/>
                    </a:srgbClr>
                  </a:outerShdw>
                </a:effectLst>
              </a:rPr>
              <a:t>Tools &amp; Techniques</a:t>
            </a:r>
          </a:p>
        </p:txBody>
      </p:sp>
      <p:pic>
        <p:nvPicPr>
          <p:cNvPr id="13" name="Picture 12"/>
          <p:cNvPicPr/>
          <p:nvPr/>
        </p:nvPicPr>
        <p:blipFill>
          <a:blip r:embed="rId2" cstate="print"/>
          <a:srcRect/>
          <a:stretch>
            <a:fillRect/>
          </a:stretch>
        </p:blipFill>
        <p:spPr bwMode="auto">
          <a:xfrm>
            <a:off x="10754436" y="75561"/>
            <a:ext cx="1300214" cy="1193681"/>
          </a:xfrm>
          <a:prstGeom prst="rect">
            <a:avLst/>
          </a:prstGeom>
          <a:noFill/>
          <a:ln w="9525">
            <a:noFill/>
            <a:miter lim="800000"/>
            <a:headEnd/>
            <a:tailEnd/>
          </a:ln>
        </p:spPr>
      </p:pic>
      <p:graphicFrame>
        <p:nvGraphicFramePr>
          <p:cNvPr id="4" name="Diagram 3"/>
          <p:cNvGraphicFramePr/>
          <p:nvPr>
            <p:extLst>
              <p:ext uri="{D42A27DB-BD31-4B8C-83A1-F6EECF244321}">
                <p14:modId xmlns:p14="http://schemas.microsoft.com/office/powerpoint/2010/main" val="1919759150"/>
              </p:ext>
            </p:extLst>
          </p:nvPr>
        </p:nvGraphicFramePr>
        <p:xfrm>
          <a:off x="671051" y="914401"/>
          <a:ext cx="9921922" cy="569111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7569299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cstate="print">
            <a:extLst>
              <a:ext uri="{28A0092B-C50C-407E-A947-70E740481C1C}">
                <a14:useLocalDpi xmlns:a14="http://schemas.microsoft.com/office/drawing/2010/main" val="0"/>
              </a:ext>
            </a:extLst>
          </a:blip>
          <a:srcRect t="7813" b="7813"/>
          <a:stretch/>
        </p:blipFill>
        <p:spPr>
          <a:xfrm>
            <a:off x="0" y="-11906"/>
            <a:ext cx="12192000" cy="6858000"/>
          </a:xfrm>
          <a:prstGeom prst="rect">
            <a:avLst/>
          </a:prstGeom>
        </p:spPr>
      </p:pic>
      <p:sp>
        <p:nvSpPr>
          <p:cNvPr id="6" name="Title 1"/>
          <p:cNvSpPr txBox="1">
            <a:spLocks/>
          </p:cNvSpPr>
          <p:nvPr/>
        </p:nvSpPr>
        <p:spPr bwMode="auto">
          <a:xfrm>
            <a:off x="50639" y="75561"/>
            <a:ext cx="10542334" cy="639228"/>
          </a:xfrm>
          <a:prstGeom prst="rect">
            <a:avLst/>
          </a:prstGeom>
          <a:solidFill>
            <a:srgbClr val="FFC000"/>
          </a:solidFill>
          <a:ln>
            <a:solidFill>
              <a:schemeClr val="accent2">
                <a:lumMod val="75000"/>
              </a:schemeClr>
            </a:solidFill>
          </a:ln>
          <a:extLst>
            <a:ext uri="{909E8E84-426E-40dd-AFC4-6F175D3DCCD1}">
              <a14:hiddenFill xmlns:a14="http://schemas.microsoft.com/office/drawing/2010/main" xmlns="">
                <a:solidFill>
                  <a:srgbClr val="FFFFFF"/>
                </a:solidFill>
              </a14:hiddenFill>
            </a:ext>
          </a:extLst>
        </p:spPr>
        <p:txBody>
          <a:bodyPr vert="horz" wrap="square" lIns="84406" tIns="42203" rIns="84406" bIns="42203" numCol="1" anchor="t" anchorCtr="0" compatLnSpc="1">
            <a:prstTxWarp prst="textNoShape">
              <a:avLst/>
            </a:prstTxWarp>
            <a:spAutoFit/>
          </a:bodyPr>
          <a:lstStyle>
            <a:lvl1pPr algn="ctr" rtl="0" eaLnBrk="0" fontAlgn="base" hangingPunct="0">
              <a:spcBef>
                <a:spcPct val="0"/>
              </a:spcBef>
              <a:spcAft>
                <a:spcPct val="0"/>
              </a:spcAft>
              <a:defRPr sz="4400" kern="1200">
                <a:solidFill>
                  <a:schemeClr val="tx1"/>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2pPr>
            <a:lvl3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3pPr>
            <a:lvl4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4pPr>
            <a:lvl5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algn="l" eaLnBrk="1" hangingPunct="1"/>
            <a:r>
              <a:rPr lang="en-US" sz="1662" b="1" dirty="0">
                <a:solidFill>
                  <a:prstClr val="white"/>
                </a:solidFill>
                <a:cs typeface="Century Gothic" charset="0"/>
              </a:rPr>
              <a:t> </a:t>
            </a:r>
            <a:r>
              <a:rPr lang="en-US" sz="3600" b="1" dirty="0">
                <a:effectLst>
                  <a:outerShdw blurRad="38100" dist="38100" dir="2700000" algn="tl">
                    <a:srgbClr val="000000">
                      <a:alpha val="43137"/>
                    </a:srgbClr>
                  </a:outerShdw>
                </a:effectLst>
              </a:rPr>
              <a:t>Estimate Activity Durations</a:t>
            </a:r>
          </a:p>
        </p:txBody>
      </p:sp>
      <p:pic>
        <p:nvPicPr>
          <p:cNvPr id="13" name="Picture 12"/>
          <p:cNvPicPr/>
          <p:nvPr/>
        </p:nvPicPr>
        <p:blipFill>
          <a:blip r:embed="rId3" cstate="print"/>
          <a:srcRect/>
          <a:stretch>
            <a:fillRect/>
          </a:stretch>
        </p:blipFill>
        <p:spPr bwMode="auto">
          <a:xfrm>
            <a:off x="11000095" y="75561"/>
            <a:ext cx="846161" cy="756952"/>
          </a:xfrm>
          <a:prstGeom prst="rect">
            <a:avLst/>
          </a:prstGeom>
          <a:noFill/>
          <a:ln w="9525">
            <a:noFill/>
            <a:miter lim="800000"/>
            <a:headEnd/>
            <a:tailEnd/>
          </a:ln>
        </p:spPr>
      </p:pic>
      <p:grpSp>
        <p:nvGrpSpPr>
          <p:cNvPr id="5" name="Group 4"/>
          <p:cNvGrpSpPr/>
          <p:nvPr/>
        </p:nvGrpSpPr>
        <p:grpSpPr>
          <a:xfrm>
            <a:off x="296299" y="984789"/>
            <a:ext cx="11099582" cy="4842806"/>
            <a:chOff x="2825750" y="821961"/>
            <a:chExt cx="2476500" cy="5928118"/>
          </a:xfrm>
          <a:scene3d>
            <a:camera prst="orthographicFront"/>
            <a:lightRig rig="threePt" dir="t">
              <a:rot lat="0" lon="0" rev="7500000"/>
            </a:lightRig>
          </a:scene3d>
        </p:grpSpPr>
        <p:sp>
          <p:nvSpPr>
            <p:cNvPr id="7" name="Rectangle 6"/>
            <p:cNvSpPr/>
            <p:nvPr/>
          </p:nvSpPr>
          <p:spPr>
            <a:xfrm>
              <a:off x="2825750" y="974389"/>
              <a:ext cx="2476500" cy="5775690"/>
            </a:xfrm>
            <a:prstGeom prst="rect">
              <a:avLst/>
            </a:prstGeom>
            <a:sp3d extrusionH="190500" prstMaterial="dkEdge">
              <a:bevelT w="120650" h="38100" prst="relaxedInset"/>
              <a:bevelB w="120650" h="57150" prst="relaxedInset"/>
              <a:contourClr>
                <a:schemeClr val="bg1"/>
              </a:contourClr>
            </a:sp3d>
          </p:spPr>
          <p:style>
            <a:lnRef idx="1">
              <a:schemeClr val="accent4">
                <a:tint val="40000"/>
                <a:alpha val="90000"/>
                <a:hueOff val="5756959"/>
                <a:satOff val="-30630"/>
                <a:lumOff val="-1745"/>
                <a:alphaOff val="0"/>
              </a:schemeClr>
            </a:lnRef>
            <a:fillRef idx="1">
              <a:schemeClr val="accent4">
                <a:tint val="40000"/>
                <a:alpha val="90000"/>
                <a:hueOff val="5756959"/>
                <a:satOff val="-30630"/>
                <a:lumOff val="-1745"/>
                <a:alphaOff val="0"/>
              </a:schemeClr>
            </a:fillRef>
            <a:effectRef idx="2">
              <a:schemeClr val="accent4">
                <a:tint val="40000"/>
                <a:alpha val="90000"/>
                <a:hueOff val="5756959"/>
                <a:satOff val="-30630"/>
                <a:lumOff val="-1745"/>
                <a:alphaOff val="0"/>
              </a:schemeClr>
            </a:effectRef>
            <a:fontRef idx="minor">
              <a:schemeClr val="dk1">
                <a:hueOff val="0"/>
                <a:satOff val="0"/>
                <a:lumOff val="0"/>
                <a:alphaOff val="0"/>
              </a:schemeClr>
            </a:fontRef>
          </p:style>
          <p:txBody>
            <a:bodyPr/>
            <a:lstStyle/>
            <a:p>
              <a:endParaRPr lang="en-US" dirty="0"/>
            </a:p>
          </p:txBody>
        </p:sp>
        <p:sp>
          <p:nvSpPr>
            <p:cNvPr id="8" name="Rectangle 7"/>
            <p:cNvSpPr/>
            <p:nvPr/>
          </p:nvSpPr>
          <p:spPr>
            <a:xfrm>
              <a:off x="2825750" y="821961"/>
              <a:ext cx="2476500" cy="5097668"/>
            </a:xfrm>
            <a:prstGeom prst="rect">
              <a:avLst/>
            </a:prstGeom>
            <a:sp3d/>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12014" tIns="112014" rIns="149352" bIns="168021" numCol="1" spcCol="1270" anchor="t" anchorCtr="0">
              <a:noAutofit/>
            </a:bodyPr>
            <a:lstStyle/>
            <a:p>
              <a:pPr marL="214313" indent="-214313" algn="just">
                <a:buFont typeface="Wingdings" panose="05000000000000000000" pitchFamily="2" charset="2"/>
                <a:buChar char="§"/>
                <a:tabLst>
                  <a:tab pos="136922" algn="l"/>
                </a:tabLst>
              </a:pPr>
              <a:r>
                <a:rPr lang="en-US" sz="2400" b="1" dirty="0" err="1">
                  <a:effectLst>
                    <a:outerShdw blurRad="38100" dist="38100" dir="2700000" algn="tl">
                      <a:srgbClr val="000000">
                        <a:alpha val="43137"/>
                      </a:srgbClr>
                    </a:outerShdw>
                  </a:effectLst>
                </a:rPr>
                <a:t>Faktor</a:t>
              </a:r>
              <a:r>
                <a:rPr lang="en-US" sz="2400" b="1" dirty="0">
                  <a:effectLst>
                    <a:outerShdw blurRad="38100" dist="38100" dir="2700000" algn="tl">
                      <a:srgbClr val="000000">
                        <a:alpha val="43137"/>
                      </a:srgbClr>
                    </a:outerShdw>
                  </a:effectLst>
                </a:rPr>
                <a:t> lain yang </a:t>
              </a:r>
              <a:r>
                <a:rPr lang="en-US" sz="2400" b="1" dirty="0" err="1">
                  <a:effectLst>
                    <a:outerShdw blurRad="38100" dist="38100" dir="2700000" algn="tl">
                      <a:srgbClr val="000000">
                        <a:alpha val="43137"/>
                      </a:srgbClr>
                    </a:outerShdw>
                  </a:effectLst>
                </a:rPr>
                <a:t>dipertimbangkan</a:t>
              </a:r>
              <a:r>
                <a:rPr lang="en-US" sz="2400" b="1" dirty="0">
                  <a:effectLst>
                    <a:outerShdw blurRad="38100" dist="38100" dir="2700000" algn="tl">
                      <a:srgbClr val="000000">
                        <a:alpha val="43137"/>
                      </a:srgbClr>
                    </a:outerShdw>
                  </a:effectLst>
                </a:rPr>
                <a:t> </a:t>
              </a:r>
              <a:r>
                <a:rPr lang="en-US" sz="2400" b="1" dirty="0" err="1">
                  <a:effectLst>
                    <a:outerShdw blurRad="38100" dist="38100" dir="2700000" algn="tl">
                      <a:srgbClr val="000000">
                        <a:alpha val="43137"/>
                      </a:srgbClr>
                    </a:outerShdw>
                  </a:effectLst>
                </a:rPr>
                <a:t>untuk</a:t>
              </a:r>
              <a:r>
                <a:rPr lang="en-US" sz="2400" b="1" dirty="0">
                  <a:effectLst>
                    <a:outerShdw blurRad="38100" dist="38100" dir="2700000" algn="tl">
                      <a:srgbClr val="000000">
                        <a:alpha val="43137"/>
                      </a:srgbClr>
                    </a:outerShdw>
                  </a:effectLst>
                </a:rPr>
                <a:t> Estimate Activity Durations </a:t>
              </a:r>
              <a:r>
                <a:rPr lang="en-US" sz="2400" dirty="0" err="1"/>
                <a:t>seperti</a:t>
              </a:r>
              <a:r>
                <a:rPr lang="en-US" sz="2400" dirty="0"/>
                <a:t> :</a:t>
              </a:r>
            </a:p>
            <a:p>
              <a:pPr marL="671513" lvl="1" indent="-214313" algn="just">
                <a:buFont typeface="Wingdings" panose="05000000000000000000" pitchFamily="2" charset="2"/>
                <a:buChar char="§"/>
                <a:tabLst>
                  <a:tab pos="136922" algn="l"/>
                </a:tabLst>
              </a:pPr>
              <a:r>
                <a:rPr lang="en-US" sz="2000" b="1" dirty="0"/>
                <a:t>Law of diminishing returns</a:t>
              </a:r>
            </a:p>
            <a:p>
              <a:pPr lvl="2" algn="just">
                <a:tabLst>
                  <a:tab pos="136922" algn="l"/>
                </a:tabLst>
              </a:pPr>
              <a:r>
                <a:rPr lang="en-US" sz="2000" dirty="0" err="1"/>
                <a:t>Teori</a:t>
              </a:r>
              <a:r>
                <a:rPr lang="en-US" sz="2000" dirty="0"/>
                <a:t> </a:t>
              </a:r>
              <a:r>
                <a:rPr lang="en-US" sz="2000" dirty="0" err="1"/>
                <a:t>ini</a:t>
              </a:r>
              <a:r>
                <a:rPr lang="en-US" sz="2000" dirty="0"/>
                <a:t> </a:t>
              </a:r>
              <a:r>
                <a:rPr lang="en-US" sz="2000" dirty="0" err="1"/>
                <a:t>menjelaskan</a:t>
              </a:r>
              <a:r>
                <a:rPr lang="en-US" sz="2000" dirty="0"/>
                <a:t> </a:t>
              </a:r>
              <a:r>
                <a:rPr lang="en-US" sz="2000" dirty="0" err="1"/>
                <a:t>bahwa</a:t>
              </a:r>
              <a:r>
                <a:rPr lang="en-US" sz="2000" dirty="0"/>
                <a:t> </a:t>
              </a:r>
              <a:r>
                <a:rPr lang="en-US" sz="2000" dirty="0" err="1"/>
                <a:t>ketika</a:t>
              </a:r>
              <a:r>
                <a:rPr lang="en-US" sz="2000" dirty="0"/>
                <a:t> input yang </a:t>
              </a:r>
              <a:r>
                <a:rPr lang="en-US" sz="2000" dirty="0" err="1"/>
                <a:t>kita</a:t>
              </a:r>
              <a:r>
                <a:rPr lang="en-US" sz="2000" dirty="0"/>
                <a:t> </a:t>
              </a:r>
              <a:r>
                <a:rPr lang="en-US" sz="2000" dirty="0" err="1"/>
                <a:t>miliki</a:t>
              </a:r>
              <a:r>
                <a:rPr lang="en-US" sz="2000" dirty="0"/>
                <a:t> </a:t>
              </a:r>
              <a:r>
                <a:rPr lang="en-US" sz="2000" dirty="0" err="1"/>
                <a:t>melebihi</a:t>
              </a:r>
              <a:r>
                <a:rPr lang="en-US" sz="2000" dirty="0"/>
                <a:t> </a:t>
              </a:r>
              <a:r>
                <a:rPr lang="en-US" sz="2000" dirty="0" err="1"/>
                <a:t>kapasitas</a:t>
              </a:r>
              <a:r>
                <a:rPr lang="en-US" sz="2000" dirty="0"/>
                <a:t> </a:t>
              </a:r>
              <a:r>
                <a:rPr lang="en-US" sz="2000" dirty="0" err="1"/>
                <a:t>produksi</a:t>
              </a:r>
              <a:r>
                <a:rPr lang="en-US" sz="2000" dirty="0"/>
                <a:t> </a:t>
              </a:r>
              <a:r>
                <a:rPr lang="en-US" sz="2000" dirty="0" err="1"/>
                <a:t>dari</a:t>
              </a:r>
              <a:r>
                <a:rPr lang="en-US" sz="2000" dirty="0"/>
                <a:t> input, </a:t>
              </a:r>
              <a:r>
                <a:rPr lang="en-US" sz="2000" dirty="0" err="1"/>
                <a:t>maka</a:t>
              </a:r>
              <a:r>
                <a:rPr lang="en-US" sz="2000" dirty="0"/>
                <a:t> </a:t>
              </a:r>
              <a:r>
                <a:rPr lang="en-US" sz="2000" i="1" dirty="0"/>
                <a:t>return</a:t>
              </a:r>
              <a:r>
                <a:rPr lang="en-US" sz="2000" dirty="0"/>
                <a:t> (</a:t>
              </a:r>
              <a:r>
                <a:rPr lang="en-US" sz="2000" dirty="0" err="1"/>
                <a:t>pendapatan</a:t>
              </a:r>
              <a:r>
                <a:rPr lang="en-US" sz="2000" dirty="0"/>
                <a:t>) </a:t>
              </a:r>
              <a:r>
                <a:rPr lang="en-US" sz="2000" dirty="0" err="1"/>
                <a:t>kita</a:t>
              </a:r>
              <a:r>
                <a:rPr lang="en-US" sz="2000" dirty="0"/>
                <a:t> </a:t>
              </a:r>
              <a:r>
                <a:rPr lang="en-US" sz="2000" dirty="0" err="1"/>
                <a:t>akan</a:t>
              </a:r>
              <a:r>
                <a:rPr lang="en-US" sz="2000" dirty="0"/>
                <a:t> </a:t>
              </a:r>
              <a:r>
                <a:rPr lang="en-US" sz="2000" dirty="0" err="1"/>
                <a:t>semakin</a:t>
              </a:r>
              <a:r>
                <a:rPr lang="en-US" sz="2000" dirty="0"/>
                <a:t> </a:t>
              </a:r>
              <a:r>
                <a:rPr lang="en-US" sz="2000" dirty="0" err="1"/>
                <a:t>menurun</a:t>
              </a:r>
              <a:r>
                <a:rPr lang="en-US" sz="2000" dirty="0"/>
                <a:t>. </a:t>
              </a:r>
            </a:p>
            <a:p>
              <a:pPr marL="800100" lvl="1" indent="-342900" algn="just">
                <a:buFont typeface="Wingdings" panose="05000000000000000000" pitchFamily="2" charset="2"/>
                <a:buChar char="§"/>
                <a:tabLst>
                  <a:tab pos="136922" algn="l"/>
                </a:tabLst>
              </a:pPr>
              <a:r>
                <a:rPr lang="en-US" sz="2000" b="1" dirty="0"/>
                <a:t>Number of resources</a:t>
              </a:r>
            </a:p>
            <a:p>
              <a:pPr lvl="2" algn="just">
                <a:tabLst>
                  <a:tab pos="136922" algn="l"/>
                </a:tabLst>
              </a:pPr>
              <a:r>
                <a:rPr lang="en-US" sz="2000" dirty="0" err="1"/>
                <a:t>Meningkatkan</a:t>
              </a:r>
              <a:r>
                <a:rPr lang="en-US" sz="2000" dirty="0"/>
                <a:t> </a:t>
              </a:r>
              <a:r>
                <a:rPr lang="en-US" sz="2000" dirty="0" err="1"/>
                <a:t>jumlah</a:t>
              </a:r>
              <a:r>
                <a:rPr lang="en-US" sz="2000" dirty="0"/>
                <a:t> </a:t>
              </a:r>
              <a:r>
                <a:rPr lang="en-US" sz="2000" dirty="0" err="1"/>
                <a:t>sumber</a:t>
              </a:r>
              <a:r>
                <a:rPr lang="en-US" sz="2000" dirty="0"/>
                <a:t> </a:t>
              </a:r>
              <a:r>
                <a:rPr lang="en-US" sz="2000" dirty="0" err="1"/>
                <a:t>daya</a:t>
              </a:r>
              <a:r>
                <a:rPr lang="en-US" sz="2000" dirty="0"/>
                <a:t> </a:t>
              </a:r>
              <a:r>
                <a:rPr lang="en-US" sz="2000" dirty="0" err="1"/>
                <a:t>menjadi</a:t>
              </a:r>
              <a:r>
                <a:rPr lang="en-US" sz="2000" dirty="0"/>
                <a:t> </a:t>
              </a:r>
              <a:r>
                <a:rPr lang="en-US" sz="2000" dirty="0" err="1"/>
                <a:t>dua</a:t>
              </a:r>
              <a:r>
                <a:rPr lang="en-US" sz="2000" dirty="0"/>
                <a:t> kali </a:t>
              </a:r>
              <a:r>
                <a:rPr lang="en-US" sz="2000" dirty="0" err="1"/>
                <a:t>lipat</a:t>
              </a:r>
              <a:r>
                <a:rPr lang="en-US" sz="2000" dirty="0"/>
                <a:t> </a:t>
              </a:r>
              <a:r>
                <a:rPr lang="en-US" sz="2000" dirty="0" err="1"/>
                <a:t>tidak</a:t>
              </a:r>
              <a:r>
                <a:rPr lang="en-US" sz="2000" dirty="0"/>
                <a:t> </a:t>
              </a:r>
              <a:r>
                <a:rPr lang="en-US" sz="2000" dirty="0" err="1"/>
                <a:t>selalu</a:t>
              </a:r>
              <a:r>
                <a:rPr lang="en-US" sz="2000" dirty="0"/>
                <a:t> </a:t>
              </a:r>
              <a:r>
                <a:rPr lang="en-US" sz="2000" dirty="0" err="1"/>
                <a:t>mengurangi</a:t>
              </a:r>
              <a:r>
                <a:rPr lang="en-US" sz="2000" dirty="0"/>
                <a:t> </a:t>
              </a:r>
              <a:r>
                <a:rPr lang="en-US" sz="2000" dirty="0" err="1"/>
                <a:t>waktu</a:t>
              </a:r>
              <a:r>
                <a:rPr lang="en-US" sz="2000" dirty="0"/>
                <a:t> </a:t>
              </a:r>
              <a:r>
                <a:rPr lang="en-US" sz="2000" dirty="0" err="1"/>
                <a:t>menjadi</a:t>
              </a:r>
              <a:r>
                <a:rPr lang="en-US" sz="2000" dirty="0"/>
                <a:t> </a:t>
              </a:r>
              <a:r>
                <a:rPr lang="en-US" sz="2000" dirty="0" err="1"/>
                <a:t>setengahnya</a:t>
              </a:r>
              <a:r>
                <a:rPr lang="en-US" sz="2000" dirty="0"/>
                <a:t>, </a:t>
              </a:r>
              <a:r>
                <a:rPr lang="en-US" sz="2000" dirty="0" err="1"/>
                <a:t>karena</a:t>
              </a:r>
              <a:r>
                <a:rPr lang="en-US" sz="2000" dirty="0"/>
                <a:t> </a:t>
              </a:r>
              <a:r>
                <a:rPr lang="en-US" sz="2000" dirty="0" err="1"/>
                <a:t>dapat</a:t>
              </a:r>
              <a:r>
                <a:rPr lang="en-US" sz="2000" dirty="0"/>
                <a:t> </a:t>
              </a:r>
              <a:r>
                <a:rPr lang="en-US" sz="2000" dirty="0" err="1"/>
                <a:t>menambah</a:t>
              </a:r>
              <a:r>
                <a:rPr lang="en-US" sz="2000" dirty="0"/>
                <a:t> </a:t>
              </a:r>
              <a:r>
                <a:rPr lang="en-US" sz="2000" dirty="0" err="1"/>
                <a:t>durasi</a:t>
              </a:r>
              <a:r>
                <a:rPr lang="en-US" sz="2000" dirty="0"/>
                <a:t> </a:t>
              </a:r>
              <a:r>
                <a:rPr lang="en-US" sz="2000" dirty="0" err="1"/>
                <a:t>tambahan</a:t>
              </a:r>
              <a:r>
                <a:rPr lang="en-US" sz="2000" dirty="0"/>
                <a:t> </a:t>
              </a:r>
              <a:r>
                <a:rPr lang="en-US" sz="2000" dirty="0" err="1"/>
                <a:t>karena</a:t>
              </a:r>
              <a:r>
                <a:rPr lang="en-US" sz="2000" dirty="0"/>
                <a:t> </a:t>
              </a:r>
              <a:r>
                <a:rPr lang="en-US" sz="2000" dirty="0" err="1"/>
                <a:t>risiko</a:t>
              </a:r>
              <a:r>
                <a:rPr lang="en-US" sz="2000" dirty="0"/>
                <a:t>, </a:t>
              </a:r>
              <a:r>
                <a:rPr lang="en-US" sz="2000" dirty="0" err="1"/>
                <a:t>dan</a:t>
              </a:r>
              <a:r>
                <a:rPr lang="en-US" sz="2000" dirty="0"/>
                <a:t> </a:t>
              </a:r>
              <a:r>
                <a:rPr lang="en-US" sz="2000" dirty="0" err="1"/>
                <a:t>pada</a:t>
              </a:r>
              <a:r>
                <a:rPr lang="en-US" sz="2000" dirty="0"/>
                <a:t> </a:t>
              </a:r>
              <a:r>
                <a:rPr lang="en-US" sz="2000" dirty="0" err="1"/>
                <a:t>titik</a:t>
              </a:r>
              <a:r>
                <a:rPr lang="en-US" sz="2000" dirty="0"/>
                <a:t> </a:t>
              </a:r>
              <a:r>
                <a:rPr lang="en-US" sz="2000" dirty="0" err="1"/>
                <a:t>tertentu</a:t>
              </a:r>
              <a:r>
                <a:rPr lang="en-US" sz="2000" dirty="0"/>
                <a:t> </a:t>
              </a:r>
              <a:r>
                <a:rPr lang="en-US" sz="2000" dirty="0" err="1"/>
                <a:t>menambahkan</a:t>
              </a:r>
              <a:r>
                <a:rPr lang="en-US" sz="2000" dirty="0"/>
                <a:t> </a:t>
              </a:r>
              <a:r>
                <a:rPr lang="en-US" sz="2000" dirty="0" err="1"/>
                <a:t>terlalu</a:t>
              </a:r>
              <a:r>
                <a:rPr lang="en-US" sz="2000" dirty="0"/>
                <a:t> </a:t>
              </a:r>
              <a:r>
                <a:rPr lang="en-US" sz="2000" dirty="0" err="1"/>
                <a:t>banyak</a:t>
              </a:r>
              <a:r>
                <a:rPr lang="en-US" sz="2000" dirty="0"/>
                <a:t> </a:t>
              </a:r>
              <a:r>
                <a:rPr lang="en-US" sz="2000" dirty="0" err="1"/>
                <a:t>sumber</a:t>
              </a:r>
              <a:r>
                <a:rPr lang="en-US" sz="2000" dirty="0"/>
                <a:t> </a:t>
              </a:r>
              <a:r>
                <a:rPr lang="en-US" sz="2000" dirty="0" err="1"/>
                <a:t>daya</a:t>
              </a:r>
              <a:r>
                <a:rPr lang="en-US" sz="2000" dirty="0"/>
                <a:t> </a:t>
              </a:r>
              <a:r>
                <a:rPr lang="en-US" sz="2000" dirty="0" err="1"/>
                <a:t>untuk</a:t>
              </a:r>
              <a:r>
                <a:rPr lang="en-US" sz="2000" dirty="0"/>
                <a:t> transfer </a:t>
              </a:r>
              <a:r>
                <a:rPr lang="en-US" sz="2000" dirty="0" err="1"/>
                <a:t>pengetahuan</a:t>
              </a:r>
              <a:r>
                <a:rPr lang="en-US" sz="2000" dirty="0"/>
                <a:t>, </a:t>
              </a:r>
              <a:r>
                <a:rPr lang="en-US" sz="2000" dirty="0" err="1"/>
                <a:t>koordinasi</a:t>
              </a:r>
              <a:r>
                <a:rPr lang="en-US" sz="2000" dirty="0"/>
                <a:t> </a:t>
              </a:r>
              <a:r>
                <a:rPr lang="en-US" sz="2000" dirty="0" err="1"/>
                <a:t>tambahan</a:t>
              </a:r>
              <a:r>
                <a:rPr lang="en-US" sz="2000" dirty="0"/>
                <a:t>, </a:t>
              </a:r>
              <a:r>
                <a:rPr lang="en-US" sz="2000" dirty="0" err="1"/>
                <a:t>dan</a:t>
              </a:r>
              <a:r>
                <a:rPr lang="en-US" sz="2000" dirty="0"/>
                <a:t> </a:t>
              </a:r>
              <a:r>
                <a:rPr lang="en-US" sz="2000" dirty="0" err="1"/>
                <a:t>faktor-faktor</a:t>
              </a:r>
              <a:r>
                <a:rPr lang="en-US" sz="2000" dirty="0"/>
                <a:t> lain yang </a:t>
              </a:r>
              <a:r>
                <a:rPr lang="en-US" sz="2000" dirty="0" err="1"/>
                <a:t>terlibat</a:t>
              </a:r>
              <a:r>
                <a:rPr lang="en-US" sz="2000" dirty="0"/>
                <a:t>.</a:t>
              </a:r>
            </a:p>
            <a:p>
              <a:pPr marL="671513" lvl="1" indent="-214313" algn="just">
                <a:buFont typeface="Wingdings" panose="05000000000000000000" pitchFamily="2" charset="2"/>
                <a:buChar char="§"/>
                <a:tabLst>
                  <a:tab pos="136922" algn="l"/>
                </a:tabLst>
              </a:pPr>
              <a:r>
                <a:rPr lang="en-US" sz="2000" b="1" dirty="0"/>
                <a:t>Advances in technology</a:t>
              </a:r>
            </a:p>
            <a:p>
              <a:pPr lvl="2" algn="just">
                <a:tabLst>
                  <a:tab pos="136922" algn="l"/>
                </a:tabLst>
              </a:pPr>
              <a:r>
                <a:rPr lang="en-US" sz="2000" dirty="0" err="1"/>
                <a:t>Misalnya</a:t>
              </a:r>
              <a:r>
                <a:rPr lang="en-US" sz="2000" dirty="0"/>
                <a:t>, </a:t>
              </a:r>
              <a:r>
                <a:rPr lang="en-US" sz="2000" dirty="0" err="1"/>
                <a:t>peningkatan</a:t>
              </a:r>
              <a:r>
                <a:rPr lang="en-US" sz="2000" dirty="0"/>
                <a:t> output </a:t>
              </a:r>
              <a:r>
                <a:rPr lang="en-US" sz="2000" dirty="0" err="1"/>
                <a:t>pabrik</a:t>
              </a:r>
              <a:r>
                <a:rPr lang="en-US" sz="2000" dirty="0"/>
                <a:t> </a:t>
              </a:r>
              <a:r>
                <a:rPr lang="en-US" sz="2000" dirty="0" err="1"/>
                <a:t>dapat</a:t>
              </a:r>
              <a:r>
                <a:rPr lang="en-US" sz="2000" dirty="0"/>
                <a:t> </a:t>
              </a:r>
              <a:r>
                <a:rPr lang="en-US" sz="2000" dirty="0" err="1"/>
                <a:t>dicapai</a:t>
              </a:r>
              <a:r>
                <a:rPr lang="en-US" sz="2000" dirty="0"/>
                <a:t> </a:t>
              </a:r>
              <a:r>
                <a:rPr lang="en-US" sz="2000" dirty="0" err="1"/>
                <a:t>dengan</a:t>
              </a:r>
              <a:r>
                <a:rPr lang="en-US" sz="2000" dirty="0"/>
                <a:t> </a:t>
              </a:r>
              <a:r>
                <a:rPr lang="en-US" sz="2000" dirty="0" err="1"/>
                <a:t>mengadakan</a:t>
              </a:r>
              <a:r>
                <a:rPr lang="en-US" sz="2000" dirty="0"/>
                <a:t> </a:t>
              </a:r>
              <a:r>
                <a:rPr lang="en-US" sz="2000" dirty="0" err="1"/>
                <a:t>teknologi</a:t>
              </a:r>
              <a:r>
                <a:rPr lang="en-US" sz="2000" dirty="0"/>
                <a:t> </a:t>
              </a:r>
              <a:r>
                <a:rPr lang="en-US" sz="2000" dirty="0" err="1"/>
                <a:t>mesin</a:t>
              </a:r>
              <a:r>
                <a:rPr lang="en-US" sz="2000" dirty="0"/>
                <a:t> </a:t>
              </a:r>
              <a:r>
                <a:rPr lang="en-US" sz="2000" dirty="0" err="1"/>
                <a:t>terbaru</a:t>
              </a:r>
              <a:r>
                <a:rPr lang="en-US" sz="2000" dirty="0"/>
                <a:t> yang </a:t>
              </a:r>
              <a:r>
                <a:rPr lang="en-US" sz="2000" dirty="0" err="1"/>
                <a:t>dapat</a:t>
              </a:r>
              <a:r>
                <a:rPr lang="en-US" sz="2000" dirty="0"/>
                <a:t> </a:t>
              </a:r>
              <a:r>
                <a:rPr lang="en-US" sz="2000" dirty="0" err="1"/>
                <a:t>memengaruhi</a:t>
              </a:r>
              <a:r>
                <a:rPr lang="en-US" sz="2000" dirty="0"/>
                <a:t> </a:t>
              </a:r>
              <a:r>
                <a:rPr lang="en-US" sz="2000" dirty="0" err="1"/>
                <a:t>durasi</a:t>
              </a:r>
              <a:r>
                <a:rPr lang="en-US" sz="2000" dirty="0"/>
                <a:t> </a:t>
              </a:r>
              <a:r>
                <a:rPr lang="en-US" sz="2000" dirty="0" err="1"/>
                <a:t>dan</a:t>
              </a:r>
              <a:r>
                <a:rPr lang="en-US" sz="2000" dirty="0"/>
                <a:t> </a:t>
              </a:r>
              <a:r>
                <a:rPr lang="en-US" sz="2000" dirty="0" err="1"/>
                <a:t>kebutuhan</a:t>
              </a:r>
              <a:r>
                <a:rPr lang="en-US" sz="2000" dirty="0"/>
                <a:t> </a:t>
              </a:r>
              <a:r>
                <a:rPr lang="en-US" sz="2000" dirty="0" err="1"/>
                <a:t>sumber</a:t>
              </a:r>
              <a:r>
                <a:rPr lang="en-US" sz="2000" dirty="0"/>
                <a:t> </a:t>
              </a:r>
              <a:r>
                <a:rPr lang="en-US" sz="2000" dirty="0" err="1"/>
                <a:t>daya</a:t>
              </a:r>
              <a:r>
                <a:rPr lang="en-US" sz="2400" dirty="0"/>
                <a:t>.</a:t>
              </a:r>
            </a:p>
            <a:p>
              <a:pPr marL="671513" lvl="1" indent="-214313" algn="just">
                <a:buFont typeface="Wingdings" panose="05000000000000000000" pitchFamily="2" charset="2"/>
                <a:buChar char="§"/>
                <a:tabLst>
                  <a:tab pos="136922" algn="l"/>
                </a:tabLst>
              </a:pPr>
              <a:r>
                <a:rPr lang="en-US" sz="2400" b="1" dirty="0"/>
                <a:t>Motivation of staff</a:t>
              </a:r>
            </a:p>
            <a:p>
              <a:pPr lvl="2" algn="just">
                <a:tabLst>
                  <a:tab pos="136922" algn="l"/>
                </a:tabLst>
              </a:pPr>
              <a:r>
                <a:rPr lang="en-US" sz="2200" dirty="0"/>
                <a:t>Student Syndrome—or procrastination— orang </a:t>
              </a:r>
              <a:r>
                <a:rPr lang="en-US" sz="2200" dirty="0" err="1"/>
                <a:t>mulai</a:t>
              </a:r>
              <a:r>
                <a:rPr lang="en-US" sz="2200" dirty="0"/>
                <a:t> </a:t>
              </a:r>
              <a:r>
                <a:rPr lang="en-US" sz="2200" dirty="0" err="1"/>
                <a:t>bekerja</a:t>
              </a:r>
              <a:r>
                <a:rPr lang="en-US" sz="2200" dirty="0"/>
                <a:t> di </a:t>
              </a:r>
              <a:r>
                <a:rPr lang="en-US" sz="2200" dirty="0" err="1"/>
                <a:t>saat-saat</a:t>
              </a:r>
              <a:r>
                <a:rPr lang="en-US" sz="2200" dirty="0"/>
                <a:t> </a:t>
              </a:r>
              <a:r>
                <a:rPr lang="en-US" sz="2200" dirty="0" err="1"/>
                <a:t>terakhir</a:t>
              </a:r>
              <a:endParaRPr lang="en-US" sz="2200" b="1" dirty="0"/>
            </a:p>
          </p:txBody>
        </p:sp>
      </p:grpSp>
    </p:spTree>
    <p:extLst>
      <p:ext uri="{BB962C8B-B14F-4D97-AF65-F5344CB8AC3E}">
        <p14:creationId xmlns:p14="http://schemas.microsoft.com/office/powerpoint/2010/main" val="152527480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bwMode="auto">
          <a:xfrm>
            <a:off x="50639" y="75561"/>
            <a:ext cx="10542334" cy="639228"/>
          </a:xfrm>
          <a:prstGeom prst="rect">
            <a:avLst/>
          </a:prstGeom>
          <a:solidFill>
            <a:srgbClr val="FFC000"/>
          </a:solidFill>
          <a:ln>
            <a:solidFill>
              <a:schemeClr val="accent2">
                <a:lumMod val="75000"/>
              </a:schemeClr>
            </a:solidFill>
          </a:ln>
          <a:extLst>
            <a:ext uri="{909E8E84-426E-40dd-AFC4-6F175D3DCCD1}">
              <a14:hiddenFill xmlns:a14="http://schemas.microsoft.com/office/drawing/2010/main" xmlns="">
                <a:solidFill>
                  <a:srgbClr val="FFFFFF"/>
                </a:solidFill>
              </a14:hiddenFill>
            </a:ext>
          </a:extLst>
        </p:spPr>
        <p:txBody>
          <a:bodyPr vert="horz" wrap="square" lIns="84406" tIns="42203" rIns="84406" bIns="42203" numCol="1" anchor="t" anchorCtr="0" compatLnSpc="1">
            <a:prstTxWarp prst="textNoShape">
              <a:avLst/>
            </a:prstTxWarp>
            <a:spAutoFit/>
          </a:bodyPr>
          <a:lstStyle>
            <a:lvl1pPr algn="ctr" rtl="0" eaLnBrk="0" fontAlgn="base" hangingPunct="0">
              <a:spcBef>
                <a:spcPct val="0"/>
              </a:spcBef>
              <a:spcAft>
                <a:spcPct val="0"/>
              </a:spcAft>
              <a:defRPr sz="4400" kern="1200">
                <a:solidFill>
                  <a:schemeClr val="tx1"/>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2pPr>
            <a:lvl3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3pPr>
            <a:lvl4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4pPr>
            <a:lvl5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algn="l" eaLnBrk="1" hangingPunct="1"/>
            <a:r>
              <a:rPr lang="en-US" sz="3600" b="1" dirty="0">
                <a:effectLst>
                  <a:outerShdw blurRad="38100" dist="38100" dir="2700000" algn="tl">
                    <a:srgbClr val="000000">
                      <a:alpha val="43137"/>
                    </a:srgbClr>
                  </a:outerShdw>
                </a:effectLst>
              </a:rPr>
              <a:t>Develop Schedule</a:t>
            </a:r>
            <a:r>
              <a:rPr lang="en-US" sz="3600" b="1" dirty="0"/>
              <a:t> </a:t>
            </a:r>
            <a:r>
              <a:rPr lang="en-US" sz="3600" b="1" dirty="0">
                <a:effectLst>
                  <a:outerShdw blurRad="38100" dist="38100" dir="2700000" algn="tl">
                    <a:srgbClr val="000000">
                      <a:alpha val="43137"/>
                    </a:srgbClr>
                  </a:outerShdw>
                </a:effectLst>
              </a:rPr>
              <a:t>: </a:t>
            </a:r>
            <a:r>
              <a:rPr lang="en-US" sz="3600" b="1" dirty="0">
                <a:solidFill>
                  <a:srgbClr val="FF0000"/>
                </a:solidFill>
                <a:effectLst>
                  <a:outerShdw blurRad="38100" dist="38100" dir="2700000" algn="tl">
                    <a:srgbClr val="000000">
                      <a:alpha val="43137"/>
                    </a:srgbClr>
                  </a:outerShdw>
                </a:effectLst>
              </a:rPr>
              <a:t>Tools &amp; Techniques</a:t>
            </a:r>
          </a:p>
        </p:txBody>
      </p:sp>
      <p:pic>
        <p:nvPicPr>
          <p:cNvPr id="13" name="Picture 12"/>
          <p:cNvPicPr/>
          <p:nvPr/>
        </p:nvPicPr>
        <p:blipFill>
          <a:blip r:embed="rId2" cstate="print"/>
          <a:srcRect/>
          <a:stretch>
            <a:fillRect/>
          </a:stretch>
        </p:blipFill>
        <p:spPr bwMode="auto">
          <a:xfrm>
            <a:off x="10754436" y="75561"/>
            <a:ext cx="1300214" cy="1193681"/>
          </a:xfrm>
          <a:prstGeom prst="rect">
            <a:avLst/>
          </a:prstGeom>
          <a:noFill/>
          <a:ln w="9525">
            <a:noFill/>
            <a:miter lim="800000"/>
            <a:headEnd/>
            <a:tailEnd/>
          </a:ln>
        </p:spPr>
      </p:pic>
      <p:graphicFrame>
        <p:nvGraphicFramePr>
          <p:cNvPr id="4" name="Diagram 3"/>
          <p:cNvGraphicFramePr/>
          <p:nvPr>
            <p:extLst>
              <p:ext uri="{D42A27DB-BD31-4B8C-83A1-F6EECF244321}">
                <p14:modId xmlns:p14="http://schemas.microsoft.com/office/powerpoint/2010/main" val="3165896615"/>
              </p:ext>
            </p:extLst>
          </p:nvPr>
        </p:nvGraphicFramePr>
        <p:xfrm>
          <a:off x="671051" y="914401"/>
          <a:ext cx="9921922" cy="569111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4847684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bwMode="auto">
          <a:xfrm>
            <a:off x="50639" y="75561"/>
            <a:ext cx="10542334" cy="639228"/>
          </a:xfrm>
          <a:prstGeom prst="rect">
            <a:avLst/>
          </a:prstGeom>
          <a:solidFill>
            <a:srgbClr val="FFC000"/>
          </a:solidFill>
          <a:ln>
            <a:solidFill>
              <a:schemeClr val="accent2">
                <a:lumMod val="75000"/>
              </a:schemeClr>
            </a:solidFill>
          </a:ln>
          <a:extLst>
            <a:ext uri="{909E8E84-426E-40dd-AFC4-6F175D3DCCD1}">
              <a14:hiddenFill xmlns:a14="http://schemas.microsoft.com/office/drawing/2010/main" xmlns="">
                <a:solidFill>
                  <a:srgbClr val="FFFFFF"/>
                </a:solidFill>
              </a14:hiddenFill>
            </a:ext>
          </a:extLst>
        </p:spPr>
        <p:txBody>
          <a:bodyPr vert="horz" wrap="square" lIns="84406" tIns="42203" rIns="84406" bIns="42203" numCol="1" anchor="t" anchorCtr="0" compatLnSpc="1">
            <a:prstTxWarp prst="textNoShape">
              <a:avLst/>
            </a:prstTxWarp>
            <a:spAutoFit/>
          </a:bodyPr>
          <a:lstStyle>
            <a:lvl1pPr algn="ctr" rtl="0" eaLnBrk="0" fontAlgn="base" hangingPunct="0">
              <a:spcBef>
                <a:spcPct val="0"/>
              </a:spcBef>
              <a:spcAft>
                <a:spcPct val="0"/>
              </a:spcAft>
              <a:defRPr sz="4400" kern="1200">
                <a:solidFill>
                  <a:schemeClr val="tx1"/>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2pPr>
            <a:lvl3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3pPr>
            <a:lvl4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4pPr>
            <a:lvl5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algn="l" eaLnBrk="1" hangingPunct="1"/>
            <a:r>
              <a:rPr lang="en-US" sz="3600" b="1" dirty="0">
                <a:effectLst>
                  <a:outerShdw blurRad="38100" dist="38100" dir="2700000" algn="tl">
                    <a:srgbClr val="000000">
                      <a:alpha val="43137"/>
                    </a:srgbClr>
                  </a:outerShdw>
                </a:effectLst>
              </a:rPr>
              <a:t>Develop Schedule</a:t>
            </a:r>
            <a:r>
              <a:rPr lang="en-US" sz="3600" b="1" dirty="0"/>
              <a:t> </a:t>
            </a:r>
            <a:r>
              <a:rPr lang="en-US" sz="3600" b="1" dirty="0">
                <a:effectLst>
                  <a:outerShdw blurRad="38100" dist="38100" dir="2700000" algn="tl">
                    <a:srgbClr val="000000">
                      <a:alpha val="43137"/>
                    </a:srgbClr>
                  </a:outerShdw>
                </a:effectLst>
              </a:rPr>
              <a:t>: </a:t>
            </a:r>
            <a:r>
              <a:rPr lang="en-US" sz="3600" b="1" dirty="0">
                <a:solidFill>
                  <a:srgbClr val="FF0000"/>
                </a:solidFill>
                <a:effectLst>
                  <a:outerShdw blurRad="38100" dist="38100" dir="2700000" algn="tl">
                    <a:srgbClr val="000000">
                      <a:alpha val="43137"/>
                    </a:srgbClr>
                  </a:outerShdw>
                </a:effectLst>
              </a:rPr>
              <a:t>Tools &amp; Techniques</a:t>
            </a:r>
          </a:p>
        </p:txBody>
      </p:sp>
      <p:pic>
        <p:nvPicPr>
          <p:cNvPr id="13" name="Picture 12"/>
          <p:cNvPicPr/>
          <p:nvPr/>
        </p:nvPicPr>
        <p:blipFill>
          <a:blip r:embed="rId2" cstate="print"/>
          <a:srcRect/>
          <a:stretch>
            <a:fillRect/>
          </a:stretch>
        </p:blipFill>
        <p:spPr bwMode="auto">
          <a:xfrm>
            <a:off x="10754436" y="75561"/>
            <a:ext cx="1300214" cy="1193681"/>
          </a:xfrm>
          <a:prstGeom prst="rect">
            <a:avLst/>
          </a:prstGeom>
          <a:noFill/>
          <a:ln w="9525">
            <a:noFill/>
            <a:miter lim="800000"/>
            <a:headEnd/>
            <a:tailEnd/>
          </a:ln>
        </p:spPr>
      </p:pic>
      <p:sp>
        <p:nvSpPr>
          <p:cNvPr id="3" name="Freeform 2"/>
          <p:cNvSpPr/>
          <p:nvPr/>
        </p:nvSpPr>
        <p:spPr>
          <a:xfrm>
            <a:off x="671051" y="914401"/>
            <a:ext cx="9921922" cy="861120"/>
          </a:xfrm>
          <a:custGeom>
            <a:avLst/>
            <a:gdLst>
              <a:gd name="connsiteX0" fmla="*/ 0 w 9921922"/>
              <a:gd name="connsiteY0" fmla="*/ 143523 h 861120"/>
              <a:gd name="connsiteX1" fmla="*/ 143523 w 9921922"/>
              <a:gd name="connsiteY1" fmla="*/ 0 h 861120"/>
              <a:gd name="connsiteX2" fmla="*/ 9778399 w 9921922"/>
              <a:gd name="connsiteY2" fmla="*/ 0 h 861120"/>
              <a:gd name="connsiteX3" fmla="*/ 9921922 w 9921922"/>
              <a:gd name="connsiteY3" fmla="*/ 143523 h 861120"/>
              <a:gd name="connsiteX4" fmla="*/ 9921922 w 9921922"/>
              <a:gd name="connsiteY4" fmla="*/ 717597 h 861120"/>
              <a:gd name="connsiteX5" fmla="*/ 9778399 w 9921922"/>
              <a:gd name="connsiteY5" fmla="*/ 861120 h 861120"/>
              <a:gd name="connsiteX6" fmla="*/ 143523 w 9921922"/>
              <a:gd name="connsiteY6" fmla="*/ 861120 h 861120"/>
              <a:gd name="connsiteX7" fmla="*/ 0 w 9921922"/>
              <a:gd name="connsiteY7" fmla="*/ 717597 h 861120"/>
              <a:gd name="connsiteX8" fmla="*/ 0 w 9921922"/>
              <a:gd name="connsiteY8" fmla="*/ 143523 h 861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921922" h="861120">
                <a:moveTo>
                  <a:pt x="0" y="143523"/>
                </a:moveTo>
                <a:cubicBezTo>
                  <a:pt x="0" y="64257"/>
                  <a:pt x="64257" y="0"/>
                  <a:pt x="143523" y="0"/>
                </a:cubicBezTo>
                <a:lnTo>
                  <a:pt x="9778399" y="0"/>
                </a:lnTo>
                <a:cubicBezTo>
                  <a:pt x="9857665" y="0"/>
                  <a:pt x="9921922" y="64257"/>
                  <a:pt x="9921922" y="143523"/>
                </a:cubicBezTo>
                <a:lnTo>
                  <a:pt x="9921922" y="717597"/>
                </a:lnTo>
                <a:cubicBezTo>
                  <a:pt x="9921922" y="796863"/>
                  <a:pt x="9857665" y="861120"/>
                  <a:pt x="9778399" y="861120"/>
                </a:cubicBezTo>
                <a:lnTo>
                  <a:pt x="143523" y="861120"/>
                </a:lnTo>
                <a:cubicBezTo>
                  <a:pt x="64257" y="861120"/>
                  <a:pt x="0" y="796863"/>
                  <a:pt x="0" y="717597"/>
                </a:cubicBezTo>
                <a:lnTo>
                  <a:pt x="0" y="143523"/>
                </a:lnTo>
                <a:close/>
              </a:path>
            </a:pathLst>
          </a:custGeom>
          <a:scene3d>
            <a:camera prst="orthographicFront">
              <a:rot lat="0" lon="0" rev="0"/>
            </a:camera>
            <a:lightRig rig="contrasting" dir="t">
              <a:rot lat="0" lon="0" rev="1200000"/>
            </a:lightRig>
          </a:scene3d>
          <a:sp3d contourW="19050" prstMaterial="metal">
            <a:bevelT w="88900" h="203200"/>
            <a:bevelB w="165100" h="254000"/>
          </a:sp3d>
        </p:spPr>
        <p:style>
          <a:lnRef idx="0">
            <a:schemeClr val="lt1">
              <a:hueOff val="0"/>
              <a:satOff val="0"/>
              <a:lumOff val="0"/>
              <a:alphaOff val="0"/>
            </a:schemeClr>
          </a:lnRef>
          <a:fillRef idx="1">
            <a:schemeClr val="accent5">
              <a:hueOff val="0"/>
              <a:satOff val="0"/>
              <a:lumOff val="0"/>
              <a:alphaOff val="0"/>
            </a:schemeClr>
          </a:fillRef>
          <a:effectRef idx="2">
            <a:schemeClr val="accent5">
              <a:hueOff val="0"/>
              <a:satOff val="0"/>
              <a:lumOff val="0"/>
              <a:alphaOff val="0"/>
            </a:schemeClr>
          </a:effectRef>
          <a:fontRef idx="minor">
            <a:schemeClr val="lt1"/>
          </a:fontRef>
        </p:style>
        <p:txBody>
          <a:bodyPr spcFirstLastPara="0" vert="horz" wrap="square" lIns="148716" tIns="148716" rIns="148716" bIns="148716" numCol="1" spcCol="1270" anchor="ctr" anchorCtr="0">
            <a:noAutofit/>
          </a:bodyPr>
          <a:lstStyle/>
          <a:p>
            <a:pPr marL="82550" lvl="0" indent="-82550" defTabSz="1244600">
              <a:lnSpc>
                <a:spcPct val="90000"/>
              </a:lnSpc>
              <a:spcBef>
                <a:spcPct val="0"/>
              </a:spcBef>
              <a:spcAft>
                <a:spcPct val="35000"/>
              </a:spcAft>
            </a:pPr>
            <a:r>
              <a:rPr lang="en-US" sz="2800" b="1" spc="-5" dirty="0">
                <a:solidFill>
                  <a:srgbClr val="404040"/>
                </a:solidFill>
                <a:latin typeface="Calibri" panose="020F0502020204030204" pitchFamily="34" charset="0"/>
              </a:rPr>
              <a:t>Agile release planning</a:t>
            </a:r>
            <a:endParaRPr lang="en-US" sz="2800" b="1" kern="1200" dirty="0">
              <a:solidFill>
                <a:schemeClr val="tx1"/>
              </a:solidFill>
              <a:latin typeface="Calibri"/>
              <a:ea typeface="+mn-ea"/>
              <a:cs typeface="+mn-cs"/>
            </a:endParaRPr>
          </a:p>
        </p:txBody>
      </p:sp>
      <p:sp>
        <p:nvSpPr>
          <p:cNvPr id="5" name="Freeform 4"/>
          <p:cNvSpPr/>
          <p:nvPr/>
        </p:nvSpPr>
        <p:spPr>
          <a:xfrm>
            <a:off x="671051" y="1810018"/>
            <a:ext cx="9921922" cy="4761000"/>
          </a:xfrm>
          <a:custGeom>
            <a:avLst/>
            <a:gdLst>
              <a:gd name="connsiteX0" fmla="*/ 0 w 9921922"/>
              <a:gd name="connsiteY0" fmla="*/ 0 h 4761000"/>
              <a:gd name="connsiteX1" fmla="*/ 9921922 w 9921922"/>
              <a:gd name="connsiteY1" fmla="*/ 0 h 4761000"/>
              <a:gd name="connsiteX2" fmla="*/ 9921922 w 9921922"/>
              <a:gd name="connsiteY2" fmla="*/ 4761000 h 4761000"/>
              <a:gd name="connsiteX3" fmla="*/ 0 w 9921922"/>
              <a:gd name="connsiteY3" fmla="*/ 4761000 h 4761000"/>
              <a:gd name="connsiteX4" fmla="*/ 0 w 9921922"/>
              <a:gd name="connsiteY4" fmla="*/ 0 h 4761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21922" h="4761000">
                <a:moveTo>
                  <a:pt x="0" y="0"/>
                </a:moveTo>
                <a:lnTo>
                  <a:pt x="9921922" y="0"/>
                </a:lnTo>
                <a:lnTo>
                  <a:pt x="9921922" y="4761000"/>
                </a:lnTo>
                <a:lnTo>
                  <a:pt x="0" y="4761000"/>
                </a:lnTo>
                <a:lnTo>
                  <a:pt x="0" y="0"/>
                </a:lnTo>
                <a:close/>
              </a:path>
            </a:pathLst>
          </a:custGeom>
        </p:spPr>
        <p:style>
          <a:lnRef idx="1">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15021" tIns="58420" rIns="327152" bIns="58420" numCol="1" spcCol="1270" anchor="t" anchorCtr="0">
            <a:noAutofit/>
          </a:bodyPr>
          <a:lstStyle/>
          <a:p>
            <a:pPr marL="285750" lvl="1" indent="-285750" algn="just" defTabSz="1600200">
              <a:lnSpc>
                <a:spcPct val="90000"/>
              </a:lnSpc>
              <a:spcBef>
                <a:spcPct val="0"/>
              </a:spcBef>
              <a:spcAft>
                <a:spcPct val="20000"/>
              </a:spcAft>
              <a:buChar char="••"/>
            </a:pPr>
            <a:endParaRPr lang="en-US" sz="3600" kern="1200" dirty="0">
              <a:solidFill>
                <a:schemeClr val="tx1"/>
              </a:solidFill>
            </a:endParaRPr>
          </a:p>
        </p:txBody>
      </p:sp>
      <p:sp>
        <p:nvSpPr>
          <p:cNvPr id="7" name="Rectangle 6"/>
          <p:cNvSpPr/>
          <p:nvPr/>
        </p:nvSpPr>
        <p:spPr>
          <a:xfrm>
            <a:off x="671050" y="1975133"/>
            <a:ext cx="10642943" cy="1938992"/>
          </a:xfrm>
          <a:prstGeom prst="rect">
            <a:avLst/>
          </a:prstGeom>
          <a:solidFill>
            <a:schemeClr val="bg1">
              <a:lumMod val="85000"/>
            </a:schemeClr>
          </a:solidFill>
        </p:spPr>
        <p:txBody>
          <a:bodyPr wrap="square">
            <a:spAutoFit/>
          </a:bodyPr>
          <a:lstStyle/>
          <a:p>
            <a:pPr algn="just"/>
            <a:r>
              <a:rPr lang="en-US" sz="2000" dirty="0" err="1"/>
              <a:t>Perencanaan</a:t>
            </a:r>
            <a:r>
              <a:rPr lang="en-US" sz="2000" dirty="0"/>
              <a:t> </a:t>
            </a:r>
            <a:r>
              <a:rPr lang="en-US" sz="2000" dirty="0" err="1"/>
              <a:t>rilis</a:t>
            </a:r>
            <a:r>
              <a:rPr lang="en-US" sz="2000" dirty="0"/>
              <a:t> Agile </a:t>
            </a:r>
            <a:r>
              <a:rPr lang="en-US" sz="2000" dirty="0" err="1"/>
              <a:t>menyediakan</a:t>
            </a:r>
            <a:r>
              <a:rPr lang="en-US" sz="2000" dirty="0"/>
              <a:t> summary timeline high level  </a:t>
            </a:r>
            <a:r>
              <a:rPr lang="en-US" sz="2000" dirty="0" err="1"/>
              <a:t>dan</a:t>
            </a:r>
            <a:r>
              <a:rPr lang="en-US" sz="2000" dirty="0"/>
              <a:t> </a:t>
            </a:r>
            <a:r>
              <a:rPr lang="en-US" sz="2000" dirty="0" err="1"/>
              <a:t>rilis</a:t>
            </a:r>
            <a:r>
              <a:rPr lang="en-US" sz="2000" dirty="0"/>
              <a:t> </a:t>
            </a:r>
            <a:r>
              <a:rPr lang="en-US" sz="2000" dirty="0" err="1"/>
              <a:t>jadwal</a:t>
            </a:r>
            <a:r>
              <a:rPr lang="en-US" sz="2000" dirty="0"/>
              <a:t> (</a:t>
            </a:r>
            <a:r>
              <a:rPr lang="en-US" sz="2000" dirty="0" err="1"/>
              <a:t>biasanya</a:t>
            </a:r>
            <a:r>
              <a:rPr lang="en-US" sz="2000" dirty="0"/>
              <a:t> 3 </a:t>
            </a:r>
            <a:r>
              <a:rPr lang="en-US" sz="2000" dirty="0" err="1"/>
              <a:t>hingga</a:t>
            </a:r>
            <a:r>
              <a:rPr lang="en-US" sz="2000" dirty="0"/>
              <a:t> 6 </a:t>
            </a:r>
            <a:r>
              <a:rPr lang="en-US" sz="2000" dirty="0" err="1"/>
              <a:t>bulan</a:t>
            </a:r>
            <a:r>
              <a:rPr lang="en-US" sz="2000" dirty="0"/>
              <a:t>) </a:t>
            </a:r>
            <a:r>
              <a:rPr lang="en-US" sz="2000" dirty="0" err="1"/>
              <a:t>berdasarkan</a:t>
            </a:r>
            <a:r>
              <a:rPr lang="en-US" sz="2000" dirty="0"/>
              <a:t> roadmap </a:t>
            </a:r>
            <a:r>
              <a:rPr lang="en-US" sz="2000" dirty="0" err="1"/>
              <a:t>produk</a:t>
            </a:r>
            <a:r>
              <a:rPr lang="en-US" sz="2000" dirty="0"/>
              <a:t> </a:t>
            </a:r>
            <a:r>
              <a:rPr lang="en-US" sz="2000" dirty="0" err="1"/>
              <a:t>dan</a:t>
            </a:r>
            <a:r>
              <a:rPr lang="en-US" sz="2000" dirty="0"/>
              <a:t> </a:t>
            </a:r>
            <a:r>
              <a:rPr lang="en-US" sz="2000" dirty="0" err="1"/>
              <a:t>visi</a:t>
            </a:r>
            <a:r>
              <a:rPr lang="en-US" sz="2000" dirty="0"/>
              <a:t> </a:t>
            </a:r>
            <a:r>
              <a:rPr lang="en-US" sz="2000" dirty="0" err="1"/>
              <a:t>produk</a:t>
            </a:r>
            <a:r>
              <a:rPr lang="en-US" sz="2000" dirty="0"/>
              <a:t> </a:t>
            </a:r>
            <a:r>
              <a:rPr lang="en-US" sz="2000" dirty="0" err="1"/>
              <a:t>untuk</a:t>
            </a:r>
            <a:r>
              <a:rPr lang="en-US" sz="2000" dirty="0"/>
              <a:t> </a:t>
            </a:r>
            <a:r>
              <a:rPr lang="en-US" sz="2000" dirty="0" err="1"/>
              <a:t>evolusi</a:t>
            </a:r>
            <a:r>
              <a:rPr lang="en-US" sz="2000" dirty="0"/>
              <a:t> </a:t>
            </a:r>
            <a:r>
              <a:rPr lang="en-US" sz="2000" dirty="0" err="1"/>
              <a:t>produk</a:t>
            </a:r>
            <a:r>
              <a:rPr lang="en-US" sz="2000" dirty="0"/>
              <a:t>. Agile release planning juga </a:t>
            </a:r>
            <a:r>
              <a:rPr lang="en-US" sz="2000" dirty="0" err="1"/>
              <a:t>menentukan</a:t>
            </a:r>
            <a:r>
              <a:rPr lang="en-US" sz="2000" dirty="0"/>
              <a:t> </a:t>
            </a:r>
            <a:r>
              <a:rPr lang="en-US" sz="2000" dirty="0" err="1"/>
              <a:t>jumlah</a:t>
            </a:r>
            <a:r>
              <a:rPr lang="en-US" sz="2000" dirty="0"/>
              <a:t> </a:t>
            </a:r>
            <a:r>
              <a:rPr lang="en-US" sz="2000" dirty="0" err="1"/>
              <a:t>iterasi</a:t>
            </a:r>
            <a:r>
              <a:rPr lang="en-US" sz="2000" dirty="0"/>
              <a:t> </a:t>
            </a:r>
            <a:r>
              <a:rPr lang="en-US" sz="2000" dirty="0" err="1"/>
              <a:t>atau</a:t>
            </a:r>
            <a:r>
              <a:rPr lang="en-US" sz="2000" dirty="0"/>
              <a:t> sprint </a:t>
            </a:r>
            <a:r>
              <a:rPr lang="en-US" sz="2000" dirty="0" err="1"/>
              <a:t>dalam</a:t>
            </a:r>
            <a:r>
              <a:rPr lang="en-US" sz="2000" dirty="0"/>
              <a:t> </a:t>
            </a:r>
            <a:r>
              <a:rPr lang="en-US" sz="2000" dirty="0" err="1"/>
              <a:t>rilis</a:t>
            </a:r>
            <a:r>
              <a:rPr lang="en-US" sz="2000" dirty="0"/>
              <a:t> </a:t>
            </a:r>
            <a:r>
              <a:rPr lang="en-US" sz="2000" dirty="0" err="1"/>
              <a:t>dan</a:t>
            </a:r>
            <a:r>
              <a:rPr lang="en-US" sz="2000" dirty="0"/>
              <a:t> </a:t>
            </a:r>
            <a:r>
              <a:rPr lang="en-US" sz="2000" dirty="0" err="1"/>
              <a:t>memungkinkan</a:t>
            </a:r>
            <a:r>
              <a:rPr lang="en-US" sz="2000" dirty="0"/>
              <a:t> </a:t>
            </a:r>
            <a:r>
              <a:rPr lang="en-US" sz="2000" dirty="0" err="1"/>
              <a:t>pemilik</a:t>
            </a:r>
            <a:r>
              <a:rPr lang="en-US" sz="2000" dirty="0"/>
              <a:t> </a:t>
            </a:r>
            <a:r>
              <a:rPr lang="en-US" sz="2000" dirty="0" err="1"/>
              <a:t>produk</a:t>
            </a:r>
            <a:r>
              <a:rPr lang="en-US" sz="2000" dirty="0"/>
              <a:t> </a:t>
            </a:r>
            <a:r>
              <a:rPr lang="en-US" sz="2000" dirty="0" err="1"/>
              <a:t>dan</a:t>
            </a:r>
            <a:r>
              <a:rPr lang="en-US" sz="2000" dirty="0"/>
              <a:t> </a:t>
            </a:r>
            <a:r>
              <a:rPr lang="en-US" sz="2000" dirty="0" err="1"/>
              <a:t>tim</a:t>
            </a:r>
            <a:r>
              <a:rPr lang="en-US" sz="2000" dirty="0"/>
              <a:t> </a:t>
            </a:r>
            <a:r>
              <a:rPr lang="en-US" sz="2000" dirty="0" err="1"/>
              <a:t>untuk</a:t>
            </a:r>
            <a:r>
              <a:rPr lang="en-US" sz="2000" dirty="0"/>
              <a:t> </a:t>
            </a:r>
            <a:r>
              <a:rPr lang="en-US" sz="2000" dirty="0" err="1"/>
              <a:t>memutuskan</a:t>
            </a:r>
            <a:r>
              <a:rPr lang="en-US" sz="2000" dirty="0"/>
              <a:t> </a:t>
            </a:r>
            <a:r>
              <a:rPr lang="en-US" sz="2000" dirty="0" err="1"/>
              <a:t>berapa</a:t>
            </a:r>
            <a:r>
              <a:rPr lang="en-US" sz="2000" dirty="0"/>
              <a:t> </a:t>
            </a:r>
            <a:r>
              <a:rPr lang="en-US" sz="2000" dirty="0" err="1"/>
              <a:t>banyak</a:t>
            </a:r>
            <a:r>
              <a:rPr lang="en-US" sz="2000" dirty="0"/>
              <a:t> yang </a:t>
            </a:r>
            <a:r>
              <a:rPr lang="en-US" sz="2000" dirty="0" err="1"/>
              <a:t>perlu</a:t>
            </a:r>
            <a:r>
              <a:rPr lang="en-US" sz="2000" dirty="0"/>
              <a:t> </a:t>
            </a:r>
            <a:r>
              <a:rPr lang="en-US" sz="2000" dirty="0" err="1"/>
              <a:t>dikembangkan</a:t>
            </a:r>
            <a:r>
              <a:rPr lang="en-US" sz="2000" dirty="0"/>
              <a:t> </a:t>
            </a:r>
            <a:r>
              <a:rPr lang="en-US" sz="2000" dirty="0" err="1"/>
              <a:t>dan</a:t>
            </a:r>
            <a:r>
              <a:rPr lang="en-US" sz="2000" dirty="0"/>
              <a:t> </a:t>
            </a:r>
            <a:r>
              <a:rPr lang="en-US" sz="2000" dirty="0" err="1"/>
              <a:t>berapa</a:t>
            </a:r>
            <a:r>
              <a:rPr lang="en-US" sz="2000" dirty="0"/>
              <a:t> lama </a:t>
            </a:r>
            <a:r>
              <a:rPr lang="en-US" sz="2000" dirty="0" err="1"/>
              <a:t>waktu</a:t>
            </a:r>
            <a:r>
              <a:rPr lang="en-US" sz="2000" dirty="0"/>
              <a:t> yang </a:t>
            </a:r>
            <a:r>
              <a:rPr lang="en-US" sz="2000" dirty="0" err="1"/>
              <a:t>dibutuhkan</a:t>
            </a:r>
            <a:r>
              <a:rPr lang="en-US" sz="2000" dirty="0"/>
              <a:t> </a:t>
            </a:r>
            <a:r>
              <a:rPr lang="en-US" sz="2000" dirty="0" err="1"/>
              <a:t>untuk</a:t>
            </a:r>
            <a:r>
              <a:rPr lang="en-US" sz="2000" dirty="0"/>
              <a:t> </a:t>
            </a:r>
            <a:r>
              <a:rPr lang="en-US" sz="2000" dirty="0" err="1"/>
              <a:t>memiliki</a:t>
            </a:r>
            <a:r>
              <a:rPr lang="en-US" sz="2000" dirty="0"/>
              <a:t> </a:t>
            </a:r>
            <a:r>
              <a:rPr lang="en-US" sz="2000" dirty="0" err="1"/>
              <a:t>produk</a:t>
            </a:r>
            <a:r>
              <a:rPr lang="en-US" sz="2000" dirty="0"/>
              <a:t> yang </a:t>
            </a:r>
            <a:r>
              <a:rPr lang="en-US" sz="2000" dirty="0" err="1"/>
              <a:t>dapat</a:t>
            </a:r>
            <a:r>
              <a:rPr lang="en-US" sz="2000" dirty="0"/>
              <a:t> </a:t>
            </a:r>
            <a:r>
              <a:rPr lang="en-US" sz="2000" dirty="0" err="1"/>
              <a:t>dirilis</a:t>
            </a:r>
            <a:r>
              <a:rPr lang="en-US" sz="2000" dirty="0"/>
              <a:t> </a:t>
            </a:r>
            <a:r>
              <a:rPr lang="en-US" sz="2000" dirty="0" err="1"/>
              <a:t>berdasarkan</a:t>
            </a:r>
            <a:r>
              <a:rPr lang="en-US" sz="2000" dirty="0"/>
              <a:t> </a:t>
            </a:r>
            <a:r>
              <a:rPr lang="en-US" sz="2000" dirty="0" err="1"/>
              <a:t>tujuan</a:t>
            </a:r>
            <a:r>
              <a:rPr lang="en-US" sz="2000" dirty="0"/>
              <a:t> </a:t>
            </a:r>
            <a:r>
              <a:rPr lang="en-US" sz="2000" dirty="0" err="1"/>
              <a:t>bisnis</a:t>
            </a:r>
            <a:r>
              <a:rPr lang="en-US" sz="2000" dirty="0"/>
              <a:t>, </a:t>
            </a:r>
            <a:r>
              <a:rPr lang="en-US" sz="2000" dirty="0" err="1"/>
              <a:t>ketergantungan</a:t>
            </a:r>
            <a:r>
              <a:rPr lang="en-US" sz="2000" dirty="0"/>
              <a:t>, </a:t>
            </a:r>
            <a:r>
              <a:rPr lang="en-US" sz="2000" dirty="0" err="1"/>
              <a:t>dan</a:t>
            </a:r>
            <a:r>
              <a:rPr lang="en-US" sz="2000" dirty="0"/>
              <a:t> </a:t>
            </a:r>
            <a:r>
              <a:rPr lang="en-US" sz="2000" dirty="0" err="1"/>
              <a:t>hambatan</a:t>
            </a:r>
            <a:r>
              <a:rPr lang="en-US" sz="2000" dirty="0"/>
              <a:t>.</a:t>
            </a:r>
          </a:p>
        </p:txBody>
      </p:sp>
      <p:sp>
        <p:nvSpPr>
          <p:cNvPr id="8" name="Rectangle 7"/>
          <p:cNvSpPr/>
          <p:nvPr/>
        </p:nvSpPr>
        <p:spPr>
          <a:xfrm>
            <a:off x="671049" y="4226908"/>
            <a:ext cx="10642943" cy="1015663"/>
          </a:xfrm>
          <a:prstGeom prst="rect">
            <a:avLst/>
          </a:prstGeom>
          <a:solidFill>
            <a:schemeClr val="bg1">
              <a:lumMod val="85000"/>
            </a:schemeClr>
          </a:solidFill>
        </p:spPr>
        <p:txBody>
          <a:bodyPr wrap="square">
            <a:spAutoFit/>
          </a:bodyPr>
          <a:lstStyle/>
          <a:p>
            <a:pPr algn="just"/>
            <a:r>
              <a:rPr lang="en-US" sz="2000" dirty="0" err="1"/>
              <a:t>Karena</a:t>
            </a:r>
            <a:r>
              <a:rPr lang="en-US" sz="2000" dirty="0"/>
              <a:t> </a:t>
            </a:r>
            <a:r>
              <a:rPr lang="en-US" sz="2000" dirty="0" err="1"/>
              <a:t>fitur</a:t>
            </a:r>
            <a:r>
              <a:rPr lang="en-US" sz="2000" dirty="0"/>
              <a:t> </a:t>
            </a:r>
            <a:r>
              <a:rPr lang="en-US" sz="2000" dirty="0" err="1"/>
              <a:t>mewakili</a:t>
            </a:r>
            <a:r>
              <a:rPr lang="en-US" sz="2000" dirty="0"/>
              <a:t> </a:t>
            </a:r>
            <a:r>
              <a:rPr lang="en-US" sz="2000" dirty="0" err="1"/>
              <a:t>nilai</a:t>
            </a:r>
            <a:r>
              <a:rPr lang="en-US" sz="2000" dirty="0"/>
              <a:t> </a:t>
            </a:r>
            <a:r>
              <a:rPr lang="en-US" sz="2000" dirty="0" err="1"/>
              <a:t>bagi</a:t>
            </a:r>
            <a:r>
              <a:rPr lang="en-US" sz="2000" dirty="0"/>
              <a:t> </a:t>
            </a:r>
            <a:r>
              <a:rPr lang="en-US" sz="2000" dirty="0" err="1"/>
              <a:t>pelanggan</a:t>
            </a:r>
            <a:r>
              <a:rPr lang="en-US" sz="2000" dirty="0"/>
              <a:t>, timeline </a:t>
            </a:r>
            <a:r>
              <a:rPr lang="en-US" sz="2000" dirty="0" err="1"/>
              <a:t>memberikan</a:t>
            </a:r>
            <a:r>
              <a:rPr lang="en-US" sz="2000" dirty="0"/>
              <a:t> </a:t>
            </a:r>
            <a:r>
              <a:rPr lang="en-US" sz="2000" dirty="0" err="1"/>
              <a:t>jadwal</a:t>
            </a:r>
            <a:r>
              <a:rPr lang="en-US" sz="2000" dirty="0"/>
              <a:t> </a:t>
            </a:r>
            <a:r>
              <a:rPr lang="en-US" sz="2000" dirty="0" err="1"/>
              <a:t>proyek</a:t>
            </a:r>
            <a:r>
              <a:rPr lang="en-US" sz="2000" dirty="0"/>
              <a:t> yang </a:t>
            </a:r>
            <a:r>
              <a:rPr lang="en-US" sz="2000" dirty="0" err="1"/>
              <a:t>lebih</a:t>
            </a:r>
            <a:r>
              <a:rPr lang="en-US" sz="2000" dirty="0"/>
              <a:t> </a:t>
            </a:r>
            <a:r>
              <a:rPr lang="en-US" sz="2000" dirty="0" err="1"/>
              <a:t>mudah</a:t>
            </a:r>
            <a:r>
              <a:rPr lang="en-US" sz="2000" dirty="0"/>
              <a:t> </a:t>
            </a:r>
            <a:r>
              <a:rPr lang="en-US" sz="2000" dirty="0" err="1"/>
              <a:t>dipahami</a:t>
            </a:r>
            <a:r>
              <a:rPr lang="en-US" sz="2000" dirty="0"/>
              <a:t> </a:t>
            </a:r>
            <a:r>
              <a:rPr lang="en-US" sz="2000" dirty="0" err="1"/>
              <a:t>karena</a:t>
            </a:r>
            <a:r>
              <a:rPr lang="en-US" sz="2000" dirty="0"/>
              <a:t> </a:t>
            </a:r>
            <a:r>
              <a:rPr lang="en-US" sz="2000" dirty="0" err="1"/>
              <a:t>mendefinisikan</a:t>
            </a:r>
            <a:r>
              <a:rPr lang="en-US" sz="2000" dirty="0"/>
              <a:t> </a:t>
            </a:r>
            <a:r>
              <a:rPr lang="en-US" sz="2000" dirty="0" err="1"/>
              <a:t>fitur</a:t>
            </a:r>
            <a:r>
              <a:rPr lang="en-US" sz="2000" dirty="0"/>
              <a:t> yang </a:t>
            </a:r>
            <a:r>
              <a:rPr lang="en-US" sz="2000" dirty="0" err="1"/>
              <a:t>akan</a:t>
            </a:r>
            <a:r>
              <a:rPr lang="en-US" sz="2000" dirty="0"/>
              <a:t> </a:t>
            </a:r>
            <a:r>
              <a:rPr lang="en-US" sz="2000" dirty="0" err="1"/>
              <a:t>tersedia</a:t>
            </a:r>
            <a:r>
              <a:rPr lang="en-US" sz="2000" dirty="0"/>
              <a:t> </a:t>
            </a:r>
            <a:r>
              <a:rPr lang="en-US" sz="2000" dirty="0" err="1"/>
              <a:t>pada</a:t>
            </a:r>
            <a:r>
              <a:rPr lang="en-US" sz="2000" dirty="0"/>
              <a:t> </a:t>
            </a:r>
            <a:r>
              <a:rPr lang="en-US" sz="2000" dirty="0" err="1"/>
              <a:t>akhir</a:t>
            </a:r>
            <a:r>
              <a:rPr lang="en-US" sz="2000" dirty="0"/>
              <a:t> </a:t>
            </a:r>
            <a:r>
              <a:rPr lang="en-US" sz="2000" dirty="0" err="1"/>
              <a:t>setiap</a:t>
            </a:r>
            <a:r>
              <a:rPr lang="en-US" sz="2000" dirty="0"/>
              <a:t> </a:t>
            </a:r>
            <a:r>
              <a:rPr lang="en-US" sz="2000" dirty="0" err="1"/>
              <a:t>iterasi</a:t>
            </a:r>
            <a:r>
              <a:rPr lang="en-US" sz="2000" dirty="0"/>
              <a:t>, yang </a:t>
            </a:r>
            <a:r>
              <a:rPr lang="en-US" sz="2000" dirty="0" err="1"/>
              <a:t>merupakan</a:t>
            </a:r>
            <a:r>
              <a:rPr lang="en-US" sz="2000" dirty="0"/>
              <a:t> </a:t>
            </a:r>
            <a:r>
              <a:rPr lang="en-US" sz="2000" dirty="0" err="1"/>
              <a:t>kedalaman</a:t>
            </a:r>
            <a:r>
              <a:rPr lang="en-US" sz="2000" dirty="0"/>
              <a:t> </a:t>
            </a:r>
            <a:r>
              <a:rPr lang="en-US" sz="2000" dirty="0" err="1"/>
              <a:t>informasi</a:t>
            </a:r>
            <a:r>
              <a:rPr lang="en-US" sz="2000" dirty="0"/>
              <a:t> yang </a:t>
            </a:r>
            <a:r>
              <a:rPr lang="en-US" sz="2000" dirty="0" err="1"/>
              <a:t>dicari</a:t>
            </a:r>
            <a:r>
              <a:rPr lang="en-US" sz="2000" dirty="0"/>
              <a:t> </a:t>
            </a:r>
            <a:r>
              <a:rPr lang="en-US" sz="2000" dirty="0" err="1"/>
              <a:t>pelanggan</a:t>
            </a:r>
            <a:r>
              <a:rPr lang="en-US" sz="2000" dirty="0"/>
              <a:t>.</a:t>
            </a:r>
          </a:p>
        </p:txBody>
      </p:sp>
    </p:spTree>
    <p:extLst>
      <p:ext uri="{BB962C8B-B14F-4D97-AF65-F5344CB8AC3E}">
        <p14:creationId xmlns:p14="http://schemas.microsoft.com/office/powerpoint/2010/main" val="40234693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bwMode="auto">
          <a:xfrm>
            <a:off x="50639" y="75561"/>
            <a:ext cx="10542334" cy="639228"/>
          </a:xfrm>
          <a:prstGeom prst="rect">
            <a:avLst/>
          </a:prstGeom>
          <a:solidFill>
            <a:srgbClr val="FFC000"/>
          </a:solidFill>
          <a:ln>
            <a:solidFill>
              <a:schemeClr val="accent2">
                <a:lumMod val="75000"/>
              </a:schemeClr>
            </a:solidFill>
          </a:ln>
          <a:extLst>
            <a:ext uri="{909E8E84-426E-40dd-AFC4-6F175D3DCCD1}">
              <a14:hiddenFill xmlns:a14="http://schemas.microsoft.com/office/drawing/2010/main" xmlns="">
                <a:solidFill>
                  <a:srgbClr val="FFFFFF"/>
                </a:solidFill>
              </a14:hiddenFill>
            </a:ext>
          </a:extLst>
        </p:spPr>
        <p:txBody>
          <a:bodyPr vert="horz" wrap="square" lIns="84406" tIns="42203" rIns="84406" bIns="42203" numCol="1" anchor="t" anchorCtr="0" compatLnSpc="1">
            <a:prstTxWarp prst="textNoShape">
              <a:avLst/>
            </a:prstTxWarp>
            <a:spAutoFit/>
          </a:bodyPr>
          <a:lstStyle>
            <a:lvl1pPr algn="ctr" rtl="0" eaLnBrk="0" fontAlgn="base" hangingPunct="0">
              <a:spcBef>
                <a:spcPct val="0"/>
              </a:spcBef>
              <a:spcAft>
                <a:spcPct val="0"/>
              </a:spcAft>
              <a:defRPr sz="4400" kern="1200">
                <a:solidFill>
                  <a:schemeClr val="tx1"/>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2pPr>
            <a:lvl3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3pPr>
            <a:lvl4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4pPr>
            <a:lvl5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algn="l" eaLnBrk="1" hangingPunct="1"/>
            <a:r>
              <a:rPr lang="en-US" sz="3600" b="1" dirty="0">
                <a:effectLst>
                  <a:outerShdw blurRad="38100" dist="38100" dir="2700000" algn="tl">
                    <a:srgbClr val="000000">
                      <a:alpha val="43137"/>
                    </a:srgbClr>
                  </a:outerShdw>
                </a:effectLst>
              </a:rPr>
              <a:t>Develop Schedule</a:t>
            </a:r>
            <a:r>
              <a:rPr lang="en-US" sz="3600" b="1" dirty="0"/>
              <a:t> </a:t>
            </a:r>
            <a:r>
              <a:rPr lang="en-US" sz="3600" b="1" dirty="0">
                <a:effectLst>
                  <a:outerShdw blurRad="38100" dist="38100" dir="2700000" algn="tl">
                    <a:srgbClr val="000000">
                      <a:alpha val="43137"/>
                    </a:srgbClr>
                  </a:outerShdw>
                </a:effectLst>
              </a:rPr>
              <a:t>: </a:t>
            </a:r>
            <a:r>
              <a:rPr lang="en-US" sz="3600" b="1" dirty="0">
                <a:solidFill>
                  <a:srgbClr val="FF0000"/>
                </a:solidFill>
                <a:effectLst>
                  <a:outerShdw blurRad="38100" dist="38100" dir="2700000" algn="tl">
                    <a:srgbClr val="000000">
                      <a:alpha val="43137"/>
                    </a:srgbClr>
                  </a:outerShdw>
                </a:effectLst>
              </a:rPr>
              <a:t>Tools &amp; Techniques</a:t>
            </a:r>
          </a:p>
        </p:txBody>
      </p:sp>
      <p:pic>
        <p:nvPicPr>
          <p:cNvPr id="13" name="Picture 12"/>
          <p:cNvPicPr/>
          <p:nvPr/>
        </p:nvPicPr>
        <p:blipFill>
          <a:blip r:embed="rId2" cstate="print"/>
          <a:srcRect/>
          <a:stretch>
            <a:fillRect/>
          </a:stretch>
        </p:blipFill>
        <p:spPr bwMode="auto">
          <a:xfrm>
            <a:off x="10754436" y="75561"/>
            <a:ext cx="1300214" cy="1193681"/>
          </a:xfrm>
          <a:prstGeom prst="rect">
            <a:avLst/>
          </a:prstGeom>
          <a:noFill/>
          <a:ln w="9525">
            <a:noFill/>
            <a:miter lim="800000"/>
            <a:headEnd/>
            <a:tailEnd/>
          </a:ln>
        </p:spPr>
      </p:pic>
      <p:sp>
        <p:nvSpPr>
          <p:cNvPr id="3" name="Freeform 2"/>
          <p:cNvSpPr/>
          <p:nvPr/>
        </p:nvSpPr>
        <p:spPr>
          <a:xfrm>
            <a:off x="671051" y="914401"/>
            <a:ext cx="9921922" cy="477671"/>
          </a:xfrm>
          <a:custGeom>
            <a:avLst/>
            <a:gdLst>
              <a:gd name="connsiteX0" fmla="*/ 0 w 9921922"/>
              <a:gd name="connsiteY0" fmla="*/ 143523 h 861120"/>
              <a:gd name="connsiteX1" fmla="*/ 143523 w 9921922"/>
              <a:gd name="connsiteY1" fmla="*/ 0 h 861120"/>
              <a:gd name="connsiteX2" fmla="*/ 9778399 w 9921922"/>
              <a:gd name="connsiteY2" fmla="*/ 0 h 861120"/>
              <a:gd name="connsiteX3" fmla="*/ 9921922 w 9921922"/>
              <a:gd name="connsiteY3" fmla="*/ 143523 h 861120"/>
              <a:gd name="connsiteX4" fmla="*/ 9921922 w 9921922"/>
              <a:gd name="connsiteY4" fmla="*/ 717597 h 861120"/>
              <a:gd name="connsiteX5" fmla="*/ 9778399 w 9921922"/>
              <a:gd name="connsiteY5" fmla="*/ 861120 h 861120"/>
              <a:gd name="connsiteX6" fmla="*/ 143523 w 9921922"/>
              <a:gd name="connsiteY6" fmla="*/ 861120 h 861120"/>
              <a:gd name="connsiteX7" fmla="*/ 0 w 9921922"/>
              <a:gd name="connsiteY7" fmla="*/ 717597 h 861120"/>
              <a:gd name="connsiteX8" fmla="*/ 0 w 9921922"/>
              <a:gd name="connsiteY8" fmla="*/ 143523 h 861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921922" h="861120">
                <a:moveTo>
                  <a:pt x="0" y="143523"/>
                </a:moveTo>
                <a:cubicBezTo>
                  <a:pt x="0" y="64257"/>
                  <a:pt x="64257" y="0"/>
                  <a:pt x="143523" y="0"/>
                </a:cubicBezTo>
                <a:lnTo>
                  <a:pt x="9778399" y="0"/>
                </a:lnTo>
                <a:cubicBezTo>
                  <a:pt x="9857665" y="0"/>
                  <a:pt x="9921922" y="64257"/>
                  <a:pt x="9921922" y="143523"/>
                </a:cubicBezTo>
                <a:lnTo>
                  <a:pt x="9921922" y="717597"/>
                </a:lnTo>
                <a:cubicBezTo>
                  <a:pt x="9921922" y="796863"/>
                  <a:pt x="9857665" y="861120"/>
                  <a:pt x="9778399" y="861120"/>
                </a:cubicBezTo>
                <a:lnTo>
                  <a:pt x="143523" y="861120"/>
                </a:lnTo>
                <a:cubicBezTo>
                  <a:pt x="64257" y="861120"/>
                  <a:pt x="0" y="796863"/>
                  <a:pt x="0" y="717597"/>
                </a:cubicBezTo>
                <a:lnTo>
                  <a:pt x="0" y="143523"/>
                </a:lnTo>
                <a:close/>
              </a:path>
            </a:pathLst>
          </a:custGeom>
          <a:scene3d>
            <a:camera prst="orthographicFront">
              <a:rot lat="0" lon="0" rev="0"/>
            </a:camera>
            <a:lightRig rig="contrasting" dir="t">
              <a:rot lat="0" lon="0" rev="1200000"/>
            </a:lightRig>
          </a:scene3d>
          <a:sp3d contourW="19050" prstMaterial="metal">
            <a:bevelT w="88900" h="203200"/>
            <a:bevelB w="165100" h="254000"/>
          </a:sp3d>
        </p:spPr>
        <p:style>
          <a:lnRef idx="0">
            <a:schemeClr val="lt1">
              <a:hueOff val="0"/>
              <a:satOff val="0"/>
              <a:lumOff val="0"/>
              <a:alphaOff val="0"/>
            </a:schemeClr>
          </a:lnRef>
          <a:fillRef idx="1">
            <a:schemeClr val="accent5">
              <a:hueOff val="0"/>
              <a:satOff val="0"/>
              <a:lumOff val="0"/>
              <a:alphaOff val="0"/>
            </a:schemeClr>
          </a:fillRef>
          <a:effectRef idx="2">
            <a:schemeClr val="accent5">
              <a:hueOff val="0"/>
              <a:satOff val="0"/>
              <a:lumOff val="0"/>
              <a:alphaOff val="0"/>
            </a:schemeClr>
          </a:effectRef>
          <a:fontRef idx="minor">
            <a:schemeClr val="lt1"/>
          </a:fontRef>
        </p:style>
        <p:txBody>
          <a:bodyPr spcFirstLastPara="0" vert="horz" wrap="square" lIns="148716" tIns="148716" rIns="148716" bIns="148716" numCol="1" spcCol="1270" anchor="ctr" anchorCtr="0">
            <a:noAutofit/>
          </a:bodyPr>
          <a:lstStyle/>
          <a:p>
            <a:pPr marL="82550" lvl="0" indent="-82550" defTabSz="1244600">
              <a:lnSpc>
                <a:spcPct val="90000"/>
              </a:lnSpc>
              <a:spcBef>
                <a:spcPct val="0"/>
              </a:spcBef>
              <a:spcAft>
                <a:spcPct val="35000"/>
              </a:spcAft>
            </a:pPr>
            <a:r>
              <a:rPr lang="en-US" sz="2800" b="1" spc="-5" dirty="0">
                <a:solidFill>
                  <a:srgbClr val="404040"/>
                </a:solidFill>
                <a:latin typeface="Calibri" panose="020F0502020204030204" pitchFamily="34" charset="0"/>
              </a:rPr>
              <a:t>Agile release planning</a:t>
            </a:r>
            <a:endParaRPr lang="en-US" sz="2800" b="1" kern="1200" dirty="0">
              <a:solidFill>
                <a:schemeClr val="tx1"/>
              </a:solidFill>
              <a:latin typeface="Calibri"/>
              <a:ea typeface="+mn-ea"/>
              <a:cs typeface="+mn-cs"/>
            </a:endParaRPr>
          </a:p>
        </p:txBody>
      </p:sp>
      <p:pic>
        <p:nvPicPr>
          <p:cNvPr id="2" name="Picture 1"/>
          <p:cNvPicPr>
            <a:picLocks noChangeAspect="1"/>
          </p:cNvPicPr>
          <p:nvPr/>
        </p:nvPicPr>
        <p:blipFill>
          <a:blip r:embed="rId3"/>
          <a:stretch>
            <a:fillRect/>
          </a:stretch>
        </p:blipFill>
        <p:spPr>
          <a:xfrm>
            <a:off x="1729219" y="1581810"/>
            <a:ext cx="6904762" cy="5276190"/>
          </a:xfrm>
          <a:prstGeom prst="rect">
            <a:avLst/>
          </a:prstGeom>
        </p:spPr>
      </p:pic>
    </p:spTree>
    <p:extLst>
      <p:ext uri="{BB962C8B-B14F-4D97-AF65-F5344CB8AC3E}">
        <p14:creationId xmlns:p14="http://schemas.microsoft.com/office/powerpoint/2010/main" val="113211357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bwMode="auto">
          <a:xfrm>
            <a:off x="50639" y="75561"/>
            <a:ext cx="10542334" cy="639228"/>
          </a:xfrm>
          <a:prstGeom prst="rect">
            <a:avLst/>
          </a:prstGeom>
          <a:solidFill>
            <a:srgbClr val="FFC000"/>
          </a:solidFill>
          <a:ln>
            <a:solidFill>
              <a:schemeClr val="accent2">
                <a:lumMod val="75000"/>
              </a:schemeClr>
            </a:solidFill>
          </a:ln>
          <a:extLst>
            <a:ext uri="{909E8E84-426E-40dd-AFC4-6F175D3DCCD1}">
              <a14:hiddenFill xmlns:a14="http://schemas.microsoft.com/office/drawing/2010/main" xmlns="">
                <a:solidFill>
                  <a:srgbClr val="FFFFFF"/>
                </a:solidFill>
              </a14:hiddenFill>
            </a:ext>
          </a:extLst>
        </p:spPr>
        <p:txBody>
          <a:bodyPr vert="horz" wrap="square" lIns="84406" tIns="42203" rIns="84406" bIns="42203" numCol="1" anchor="t" anchorCtr="0" compatLnSpc="1">
            <a:prstTxWarp prst="textNoShape">
              <a:avLst/>
            </a:prstTxWarp>
            <a:spAutoFit/>
          </a:bodyPr>
          <a:lstStyle>
            <a:lvl1pPr algn="ctr" rtl="0" eaLnBrk="0" fontAlgn="base" hangingPunct="0">
              <a:spcBef>
                <a:spcPct val="0"/>
              </a:spcBef>
              <a:spcAft>
                <a:spcPct val="0"/>
              </a:spcAft>
              <a:defRPr sz="4400" kern="1200">
                <a:solidFill>
                  <a:schemeClr val="tx1"/>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2pPr>
            <a:lvl3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3pPr>
            <a:lvl4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4pPr>
            <a:lvl5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algn="l" eaLnBrk="1" hangingPunct="1"/>
            <a:r>
              <a:rPr lang="en-US" sz="3600" b="1" dirty="0">
                <a:latin typeface="Calibri" panose="020F0502020204030204" pitchFamily="34" charset="0"/>
                <a:cs typeface="Comic Sans MS"/>
              </a:rPr>
              <a:t>DEVELOP</a:t>
            </a:r>
            <a:r>
              <a:rPr lang="en-US" sz="3600" b="1" spc="-100" dirty="0">
                <a:latin typeface="Calibri" panose="020F0502020204030204" pitchFamily="34" charset="0"/>
                <a:cs typeface="Comic Sans MS"/>
              </a:rPr>
              <a:t> </a:t>
            </a:r>
            <a:r>
              <a:rPr lang="en-US" sz="3600" b="1" dirty="0">
                <a:latin typeface="Calibri" panose="020F0502020204030204" pitchFamily="34" charset="0"/>
                <a:cs typeface="Comic Sans MS"/>
              </a:rPr>
              <a:t>SCHEDULE </a:t>
            </a:r>
            <a:r>
              <a:rPr lang="en-US" sz="3600" b="1" dirty="0">
                <a:effectLst>
                  <a:outerShdw blurRad="38100" dist="38100" dir="2700000" algn="tl">
                    <a:srgbClr val="000000">
                      <a:alpha val="43137"/>
                    </a:srgbClr>
                  </a:outerShdw>
                </a:effectLst>
              </a:rPr>
              <a:t>: </a:t>
            </a:r>
            <a:r>
              <a:rPr lang="en-US" sz="3600" b="1" dirty="0">
                <a:solidFill>
                  <a:srgbClr val="FF0000"/>
                </a:solidFill>
                <a:effectLst>
                  <a:outerShdw blurRad="38100" dist="38100" dir="2700000" algn="tl">
                    <a:srgbClr val="000000">
                      <a:alpha val="43137"/>
                    </a:srgbClr>
                  </a:outerShdw>
                </a:effectLst>
              </a:rPr>
              <a:t>Outputs</a:t>
            </a:r>
          </a:p>
        </p:txBody>
      </p:sp>
      <p:pic>
        <p:nvPicPr>
          <p:cNvPr id="13" name="Picture 12"/>
          <p:cNvPicPr/>
          <p:nvPr/>
        </p:nvPicPr>
        <p:blipFill>
          <a:blip r:embed="rId3" cstate="print"/>
          <a:srcRect/>
          <a:stretch>
            <a:fillRect/>
          </a:stretch>
        </p:blipFill>
        <p:spPr bwMode="auto">
          <a:xfrm>
            <a:off x="10754436" y="75562"/>
            <a:ext cx="777922" cy="639228"/>
          </a:xfrm>
          <a:prstGeom prst="rect">
            <a:avLst/>
          </a:prstGeom>
          <a:noFill/>
          <a:ln w="9525">
            <a:noFill/>
            <a:miter lim="800000"/>
            <a:headEnd/>
            <a:tailEnd/>
          </a:ln>
        </p:spPr>
      </p:pic>
      <p:sp>
        <p:nvSpPr>
          <p:cNvPr id="3" name="TextBox 2"/>
          <p:cNvSpPr txBox="1"/>
          <p:nvPr/>
        </p:nvSpPr>
        <p:spPr>
          <a:xfrm>
            <a:off x="8161361" y="4708477"/>
            <a:ext cx="750627" cy="668740"/>
          </a:xfrm>
          <a:prstGeom prst="rect">
            <a:avLst/>
          </a:prstGeom>
          <a:noFill/>
        </p:spPr>
        <p:txBody>
          <a:bodyPr wrap="square" rtlCol="0">
            <a:spAutoFit/>
          </a:bodyPr>
          <a:lstStyle/>
          <a:p>
            <a:endParaRPr lang="en-US" dirty="0"/>
          </a:p>
        </p:txBody>
      </p:sp>
      <p:sp>
        <p:nvSpPr>
          <p:cNvPr id="8" name="object 3"/>
          <p:cNvSpPr txBox="1"/>
          <p:nvPr/>
        </p:nvSpPr>
        <p:spPr>
          <a:xfrm>
            <a:off x="644855" y="1637926"/>
            <a:ext cx="11051275" cy="1231106"/>
          </a:xfrm>
          <a:prstGeom prst="rect">
            <a:avLst/>
          </a:prstGeom>
        </p:spPr>
        <p:txBody>
          <a:bodyPr vert="horz" wrap="square" lIns="0" tIns="0" rIns="0" bIns="0" rtlCol="0">
            <a:spAutoFit/>
          </a:bodyPr>
          <a:lstStyle/>
          <a:p>
            <a:pPr marL="355600" marR="5080" lvl="0" indent="-343535" algn="just" defTabSz="914400" rtl="0" eaLnBrk="1" fontAlgn="auto" latinLnBrk="0" hangingPunct="1">
              <a:lnSpc>
                <a:spcPct val="100000"/>
              </a:lnSpc>
              <a:spcBef>
                <a:spcPts val="885"/>
              </a:spcBef>
              <a:spcAft>
                <a:spcPts val="0"/>
              </a:spcAft>
              <a:buClrTx/>
              <a:buSzTx/>
              <a:buFont typeface="Wingdings" panose="05000000000000000000" pitchFamily="2" charset="2"/>
              <a:buChar char="§"/>
              <a:tabLst>
                <a:tab pos="355600" algn="l"/>
              </a:tabLst>
              <a:defRPr/>
            </a:pPr>
            <a:r>
              <a:rPr kumimoji="0" sz="2000" b="0" i="0" u="none" strike="noStrike" kern="1200" cap="none" spc="-5" normalizeH="0" baseline="0" noProof="0" dirty="0">
                <a:ln>
                  <a:noFill/>
                </a:ln>
                <a:solidFill>
                  <a:srgbClr val="404040"/>
                </a:solidFill>
                <a:effectLst/>
                <a:uLnTx/>
                <a:uFillTx/>
                <a:latin typeface="Calibri" panose="020F0502020204030204" pitchFamily="34" charset="0"/>
                <a:ea typeface="+mn-ea"/>
                <a:cs typeface="Comic Sans MS"/>
              </a:rPr>
              <a:t>Schedule Baseline adalah versi </a:t>
            </a:r>
            <a:r>
              <a:rPr kumimoji="0" sz="2000" b="0" i="0" u="none" strike="noStrike" kern="1200" cap="none" spc="-10" normalizeH="0" baseline="0" noProof="0" dirty="0">
                <a:ln>
                  <a:noFill/>
                </a:ln>
                <a:solidFill>
                  <a:srgbClr val="404040"/>
                </a:solidFill>
                <a:effectLst/>
                <a:uLnTx/>
                <a:uFillTx/>
                <a:latin typeface="Calibri" panose="020F0502020204030204" pitchFamily="34" charset="0"/>
                <a:ea typeface="+mn-ea"/>
                <a:cs typeface="Comic Sans MS"/>
              </a:rPr>
              <a:t>menyetujui </a:t>
            </a:r>
            <a:r>
              <a:rPr kumimoji="0" sz="2000" b="0" i="0" u="none" strike="noStrike" kern="1200" cap="none" spc="-5" normalizeH="0" baseline="0" noProof="0" dirty="0">
                <a:ln>
                  <a:noFill/>
                </a:ln>
                <a:solidFill>
                  <a:srgbClr val="404040"/>
                </a:solidFill>
                <a:effectLst/>
                <a:uLnTx/>
                <a:uFillTx/>
                <a:latin typeface="Calibri" panose="020F0502020204030204" pitchFamily="34" charset="0"/>
                <a:ea typeface="+mn-ea"/>
                <a:cs typeface="Comic Sans MS"/>
              </a:rPr>
              <a:t>model</a:t>
            </a:r>
            <a:r>
              <a:rPr kumimoji="0" sz="2000" b="0" i="0" u="none" strike="noStrike" kern="1200" cap="none" spc="75" normalizeH="0" baseline="0" noProof="0" dirty="0">
                <a:ln>
                  <a:noFill/>
                </a:ln>
                <a:solidFill>
                  <a:srgbClr val="404040"/>
                </a:solidFill>
                <a:effectLst/>
                <a:uLnTx/>
                <a:uFillTx/>
                <a:latin typeface="Calibri" panose="020F0502020204030204" pitchFamily="34" charset="0"/>
                <a:ea typeface="+mn-ea"/>
                <a:cs typeface="Comic Sans MS"/>
              </a:rPr>
              <a:t> </a:t>
            </a:r>
            <a:r>
              <a:rPr kumimoji="0" sz="2000" b="0" i="0" u="none" strike="noStrike" kern="1200" cap="none" spc="-5" normalizeH="0" baseline="0" noProof="0" dirty="0">
                <a:ln>
                  <a:noFill/>
                </a:ln>
                <a:solidFill>
                  <a:srgbClr val="404040"/>
                </a:solidFill>
                <a:effectLst/>
                <a:uLnTx/>
                <a:uFillTx/>
                <a:latin typeface="Calibri" panose="020F0502020204030204" pitchFamily="34" charset="0"/>
                <a:ea typeface="+mn-ea"/>
                <a:cs typeface="Comic Sans MS"/>
              </a:rPr>
              <a:t>jadwal</a:t>
            </a:r>
            <a:r>
              <a:rPr kumimoji="0" sz="2000" b="0" i="0" u="none" strike="noStrike" kern="1200" cap="none" spc="-20" normalizeH="0" baseline="0" noProof="0" dirty="0">
                <a:ln>
                  <a:noFill/>
                </a:ln>
                <a:solidFill>
                  <a:srgbClr val="404040"/>
                </a:solidFill>
                <a:effectLst/>
                <a:uLnTx/>
                <a:uFillTx/>
                <a:latin typeface="Calibri" panose="020F0502020204030204" pitchFamily="34" charset="0"/>
                <a:ea typeface="+mn-ea"/>
                <a:cs typeface="Comic Sans MS"/>
              </a:rPr>
              <a:t> </a:t>
            </a:r>
            <a:r>
              <a:rPr kumimoji="0" sz="2000" b="0" i="0" u="none" strike="noStrike" kern="1200" cap="none" spc="-5" normalizeH="0" baseline="0" noProof="0" dirty="0">
                <a:ln>
                  <a:noFill/>
                </a:ln>
                <a:solidFill>
                  <a:srgbClr val="404040"/>
                </a:solidFill>
                <a:effectLst/>
                <a:uLnTx/>
                <a:uFillTx/>
                <a:latin typeface="Calibri" panose="020F0502020204030204" pitchFamily="34" charset="0"/>
                <a:ea typeface="+mn-ea"/>
                <a:cs typeface="Comic Sans MS"/>
              </a:rPr>
              <a:t>yang </a:t>
            </a:r>
            <a:r>
              <a:rPr kumimoji="0" sz="2000" b="0" i="0" u="none" strike="noStrike" kern="1200" cap="none" spc="0" normalizeH="0" baseline="0" noProof="0" dirty="0">
                <a:ln>
                  <a:noFill/>
                </a:ln>
                <a:solidFill>
                  <a:srgbClr val="404040"/>
                </a:solidFill>
                <a:effectLst/>
                <a:uLnTx/>
                <a:uFillTx/>
                <a:latin typeface="Calibri" panose="020F0502020204030204" pitchFamily="34" charset="0"/>
                <a:ea typeface="+mn-ea"/>
                <a:cs typeface="Comic Sans MS"/>
              </a:rPr>
              <a:t> </a:t>
            </a:r>
            <a:r>
              <a:rPr kumimoji="0" sz="2000" b="0" i="0" u="none" strike="noStrike" kern="1200" cap="none" spc="-5" normalizeH="0" baseline="0" noProof="0" dirty="0">
                <a:ln>
                  <a:noFill/>
                </a:ln>
                <a:solidFill>
                  <a:srgbClr val="404040"/>
                </a:solidFill>
                <a:effectLst/>
                <a:uLnTx/>
                <a:uFillTx/>
                <a:latin typeface="Calibri" panose="020F0502020204030204" pitchFamily="34" charset="0"/>
                <a:ea typeface="+mn-ea"/>
                <a:cs typeface="Comic Sans MS"/>
              </a:rPr>
              <a:t>dapat diubah hanya melalui prosedur pengendalian perubahan  </a:t>
            </a:r>
            <a:r>
              <a:rPr kumimoji="0" sz="2000" b="0" i="0" u="none" strike="noStrike" kern="1200" cap="none" spc="0" normalizeH="0" baseline="0" noProof="0" dirty="0">
                <a:ln>
                  <a:noFill/>
                </a:ln>
                <a:solidFill>
                  <a:srgbClr val="404040"/>
                </a:solidFill>
                <a:effectLst/>
                <a:uLnTx/>
                <a:uFillTx/>
                <a:latin typeface="Calibri" panose="020F0502020204030204" pitchFamily="34" charset="0"/>
                <a:ea typeface="+mn-ea"/>
                <a:cs typeface="Comic Sans MS"/>
              </a:rPr>
              <a:t>formal </a:t>
            </a:r>
            <a:r>
              <a:rPr kumimoji="0" sz="2000" b="0" i="0" u="none" strike="noStrike" kern="1200" cap="none" spc="-5" normalizeH="0" baseline="0" noProof="0" dirty="0">
                <a:ln>
                  <a:noFill/>
                </a:ln>
                <a:solidFill>
                  <a:srgbClr val="404040"/>
                </a:solidFill>
                <a:effectLst/>
                <a:uLnTx/>
                <a:uFillTx/>
                <a:latin typeface="Calibri" panose="020F0502020204030204" pitchFamily="34" charset="0"/>
                <a:ea typeface="+mn-ea"/>
                <a:cs typeface="Comic Sans MS"/>
              </a:rPr>
              <a:t>dan digunakan sebagai dasar untuk perbandingan </a:t>
            </a:r>
            <a:r>
              <a:rPr kumimoji="0" sz="2000" b="0" i="0" u="none" strike="noStrike" kern="1200" cap="none" spc="-10" normalizeH="0" baseline="0" noProof="0" dirty="0">
                <a:ln>
                  <a:noFill/>
                </a:ln>
                <a:solidFill>
                  <a:srgbClr val="404040"/>
                </a:solidFill>
                <a:effectLst/>
                <a:uLnTx/>
                <a:uFillTx/>
                <a:latin typeface="Calibri" panose="020F0502020204030204" pitchFamily="34" charset="0"/>
                <a:ea typeface="+mn-ea"/>
                <a:cs typeface="Comic Sans MS"/>
              </a:rPr>
              <a:t>dengan  </a:t>
            </a:r>
            <a:r>
              <a:rPr kumimoji="0" sz="2000" b="0" i="0" u="none" strike="noStrike" kern="1200" cap="none" spc="0" normalizeH="0" baseline="0" noProof="0" dirty="0">
                <a:ln>
                  <a:noFill/>
                </a:ln>
                <a:solidFill>
                  <a:srgbClr val="404040"/>
                </a:solidFill>
                <a:effectLst/>
                <a:uLnTx/>
                <a:uFillTx/>
                <a:latin typeface="Calibri" panose="020F0502020204030204" pitchFamily="34" charset="0"/>
                <a:ea typeface="+mn-ea"/>
                <a:cs typeface="Comic Sans MS"/>
              </a:rPr>
              <a:t>hasil </a:t>
            </a:r>
            <a:r>
              <a:rPr kumimoji="0" sz="2000" b="0" i="0" u="none" strike="noStrike" kern="1200" cap="none" spc="-5" normalizeH="0" baseline="0" noProof="0" dirty="0" err="1">
                <a:ln>
                  <a:noFill/>
                </a:ln>
                <a:solidFill>
                  <a:srgbClr val="404040"/>
                </a:solidFill>
                <a:effectLst/>
                <a:uLnTx/>
                <a:uFillTx/>
                <a:latin typeface="Calibri" panose="020F0502020204030204" pitchFamily="34" charset="0"/>
                <a:ea typeface="+mn-ea"/>
                <a:cs typeface="Comic Sans MS"/>
              </a:rPr>
              <a:t>aktual</a:t>
            </a:r>
            <a:r>
              <a:rPr kumimoji="0" sz="2000" b="0" i="0" u="none" strike="noStrike" kern="1200" cap="none" spc="-105" normalizeH="0" baseline="0" noProof="0" dirty="0">
                <a:ln>
                  <a:noFill/>
                </a:ln>
                <a:solidFill>
                  <a:srgbClr val="404040"/>
                </a:solidFill>
                <a:effectLst/>
                <a:uLnTx/>
                <a:uFillTx/>
                <a:latin typeface="Calibri" panose="020F0502020204030204" pitchFamily="34" charset="0"/>
                <a:ea typeface="+mn-ea"/>
                <a:cs typeface="Comic Sans MS"/>
              </a:rPr>
              <a:t> </a:t>
            </a:r>
            <a:endParaRPr kumimoji="0" lang="en-US" sz="800" b="0" i="0" u="none" strike="noStrike" kern="1200" cap="none" spc="0" normalizeH="0" baseline="0" noProof="0" dirty="0">
              <a:ln>
                <a:noFill/>
              </a:ln>
              <a:solidFill>
                <a:srgbClr val="404040"/>
              </a:solidFill>
              <a:effectLst/>
              <a:uLnTx/>
              <a:uFillTx/>
              <a:latin typeface="Calibri" panose="020F0502020204030204" pitchFamily="34" charset="0"/>
              <a:ea typeface="+mn-ea"/>
              <a:cs typeface="Comic Sans MS"/>
            </a:endParaRPr>
          </a:p>
          <a:p>
            <a:pPr marL="365125" marR="0" lvl="0" indent="0" algn="just" defTabSz="914400" rtl="0" eaLnBrk="1" fontAlgn="auto" latinLnBrk="0" hangingPunct="1">
              <a:lnSpc>
                <a:spcPct val="100000"/>
              </a:lnSpc>
              <a:spcBef>
                <a:spcPts val="0"/>
              </a:spcBef>
              <a:spcAft>
                <a:spcPts val="0"/>
              </a:spcAft>
              <a:buClrTx/>
              <a:buSzTx/>
              <a:buFontTx/>
              <a:buNone/>
              <a:tabLst>
                <a:tab pos="355600" algn="l"/>
              </a:tabLst>
              <a:defRPr/>
            </a:pPr>
            <a:r>
              <a:rPr kumimoji="0" lang="en-GB" sz="2000" b="0" i="0" u="none" strike="noStrike" kern="1200" cap="none" spc="-5" normalizeH="0" baseline="0" noProof="0" dirty="0">
                <a:ln>
                  <a:noFill/>
                </a:ln>
                <a:solidFill>
                  <a:srgbClr val="404040"/>
                </a:solidFill>
                <a:effectLst/>
                <a:uLnTx/>
                <a:uFillTx/>
                <a:latin typeface="Calibri" panose="020F0502020204030204" pitchFamily="34" charset="0"/>
                <a:ea typeface="+mn-ea"/>
                <a:cs typeface="Comic Sans MS"/>
              </a:rPr>
              <a:t>Hal </a:t>
            </a:r>
            <a:r>
              <a:rPr kumimoji="0" lang="en-GB" sz="2000" b="0" i="0" u="none" strike="noStrike" kern="1200" cap="none" spc="-5" normalizeH="0" baseline="0" noProof="0" dirty="0" err="1">
                <a:ln>
                  <a:noFill/>
                </a:ln>
                <a:solidFill>
                  <a:srgbClr val="404040"/>
                </a:solidFill>
                <a:effectLst/>
                <a:uLnTx/>
                <a:uFillTx/>
                <a:latin typeface="Calibri" panose="020F0502020204030204" pitchFamily="34" charset="0"/>
                <a:ea typeface="+mn-ea"/>
                <a:cs typeface="Comic Sans MS"/>
              </a:rPr>
              <a:t>ini</a:t>
            </a:r>
            <a:r>
              <a:rPr kumimoji="0" lang="en-GB" sz="2000" b="0" i="0" u="none" strike="noStrike" kern="1200" cap="none" spc="-5" normalizeH="0" baseline="0" noProof="0" dirty="0">
                <a:ln>
                  <a:noFill/>
                </a:ln>
                <a:solidFill>
                  <a:srgbClr val="404040"/>
                </a:solidFill>
                <a:effectLst/>
                <a:uLnTx/>
                <a:uFillTx/>
                <a:latin typeface="Calibri" panose="020F0502020204030204" pitchFamily="34" charset="0"/>
                <a:ea typeface="+mn-ea"/>
                <a:cs typeface="Comic Sans MS"/>
              </a:rPr>
              <a:t> </a:t>
            </a:r>
            <a:r>
              <a:rPr kumimoji="0" lang="en-GB" sz="2000" b="0" i="0" u="none" strike="noStrike" kern="1200" cap="none" spc="-5" normalizeH="0" baseline="0" noProof="0" dirty="0" err="1">
                <a:ln>
                  <a:noFill/>
                </a:ln>
                <a:solidFill>
                  <a:srgbClr val="404040"/>
                </a:solidFill>
                <a:effectLst/>
                <a:uLnTx/>
                <a:uFillTx/>
                <a:latin typeface="Calibri" panose="020F0502020204030204" pitchFamily="34" charset="0"/>
                <a:ea typeface="+mn-ea"/>
                <a:cs typeface="Comic Sans MS"/>
              </a:rPr>
              <a:t>diterima</a:t>
            </a:r>
            <a:r>
              <a:rPr kumimoji="0" lang="en-GB" sz="2000" b="0" i="0" u="none" strike="noStrike" kern="1200" cap="none" spc="-5" normalizeH="0" baseline="0" noProof="0" dirty="0">
                <a:ln>
                  <a:noFill/>
                </a:ln>
                <a:solidFill>
                  <a:srgbClr val="404040"/>
                </a:solidFill>
                <a:effectLst/>
                <a:uLnTx/>
                <a:uFillTx/>
                <a:latin typeface="Calibri" panose="020F0502020204030204" pitchFamily="34" charset="0"/>
                <a:ea typeface="+mn-ea"/>
                <a:cs typeface="Comic Sans MS"/>
              </a:rPr>
              <a:t> dan </a:t>
            </a:r>
            <a:r>
              <a:rPr kumimoji="0" lang="en-GB" sz="2000" b="0" i="0" u="none" strike="noStrike" kern="1200" cap="none" spc="-5" normalizeH="0" baseline="0" noProof="0" dirty="0" err="1">
                <a:ln>
                  <a:noFill/>
                </a:ln>
                <a:solidFill>
                  <a:srgbClr val="404040"/>
                </a:solidFill>
                <a:effectLst/>
                <a:uLnTx/>
                <a:uFillTx/>
                <a:latin typeface="Calibri" panose="020F0502020204030204" pitchFamily="34" charset="0"/>
                <a:ea typeface="+mn-ea"/>
                <a:cs typeface="Comic Sans MS"/>
              </a:rPr>
              <a:t>disetujui</a:t>
            </a:r>
            <a:r>
              <a:rPr kumimoji="0" lang="en-GB" sz="2000" b="0" i="0" u="none" strike="noStrike" kern="1200" cap="none" spc="-5" normalizeH="0" baseline="0" noProof="0" dirty="0">
                <a:ln>
                  <a:noFill/>
                </a:ln>
                <a:solidFill>
                  <a:srgbClr val="404040"/>
                </a:solidFill>
                <a:effectLst/>
                <a:uLnTx/>
                <a:uFillTx/>
                <a:latin typeface="Calibri" panose="020F0502020204030204" pitchFamily="34" charset="0"/>
                <a:ea typeface="+mn-ea"/>
                <a:cs typeface="Comic Sans MS"/>
              </a:rPr>
              <a:t> oleh stakeholder yang </a:t>
            </a:r>
            <a:r>
              <a:rPr kumimoji="0" lang="en-GB" sz="2000" b="0" i="0" u="none" strike="noStrike" kern="1200" cap="none" spc="-5" normalizeH="0" baseline="0" noProof="0" dirty="0" err="1">
                <a:ln>
                  <a:noFill/>
                </a:ln>
                <a:solidFill>
                  <a:srgbClr val="404040"/>
                </a:solidFill>
                <a:effectLst/>
                <a:uLnTx/>
                <a:uFillTx/>
                <a:latin typeface="Calibri" panose="020F0502020204030204" pitchFamily="34" charset="0"/>
                <a:ea typeface="+mn-ea"/>
                <a:cs typeface="Comic Sans MS"/>
              </a:rPr>
              <a:t>tepat</a:t>
            </a:r>
            <a:r>
              <a:rPr kumimoji="0" lang="en-GB" sz="2000" b="0" i="0" u="none" strike="noStrike" kern="1200" cap="none" spc="70" normalizeH="0" baseline="0" noProof="0" dirty="0">
                <a:ln>
                  <a:noFill/>
                </a:ln>
                <a:solidFill>
                  <a:srgbClr val="404040"/>
                </a:solidFill>
                <a:effectLst/>
                <a:uLnTx/>
                <a:uFillTx/>
                <a:latin typeface="Calibri" panose="020F0502020204030204" pitchFamily="34" charset="0"/>
                <a:ea typeface="+mn-ea"/>
                <a:cs typeface="Comic Sans MS"/>
              </a:rPr>
              <a:t> </a:t>
            </a:r>
            <a:r>
              <a:rPr kumimoji="0" lang="en-GB" sz="2000" b="0" i="0" u="none" strike="noStrike" kern="1200" cap="none" spc="-5" normalizeH="0" baseline="0" noProof="0" dirty="0" err="1">
                <a:ln>
                  <a:noFill/>
                </a:ln>
                <a:solidFill>
                  <a:srgbClr val="404040"/>
                </a:solidFill>
                <a:effectLst/>
                <a:uLnTx/>
                <a:uFillTx/>
                <a:latin typeface="Calibri" panose="020F0502020204030204" pitchFamily="34" charset="0"/>
                <a:ea typeface="+mn-ea"/>
                <a:cs typeface="Comic Sans MS"/>
              </a:rPr>
              <a:t>sebagai</a:t>
            </a:r>
            <a:r>
              <a:rPr kumimoji="0" lang="en-GB" sz="2000" b="0" i="0" u="none" strike="noStrike" kern="1200" cap="none" spc="0" normalizeH="0" baseline="0" noProof="0" dirty="0">
                <a:ln>
                  <a:noFill/>
                </a:ln>
                <a:solidFill>
                  <a:srgbClr val="2F2B20"/>
                </a:solidFill>
                <a:effectLst/>
                <a:uLnTx/>
                <a:uFillTx/>
                <a:latin typeface="Calibri" panose="020F0502020204030204" pitchFamily="34" charset="0"/>
                <a:ea typeface="+mn-ea"/>
                <a:cs typeface="Comic Sans MS"/>
              </a:rPr>
              <a:t> </a:t>
            </a:r>
            <a:r>
              <a:rPr kumimoji="0" lang="en-GB" sz="2000" b="0" i="0" u="none" strike="noStrike" kern="1200" cap="none" spc="-5" normalizeH="0" baseline="0" noProof="0" dirty="0" err="1">
                <a:ln>
                  <a:noFill/>
                </a:ln>
                <a:solidFill>
                  <a:srgbClr val="404040"/>
                </a:solidFill>
                <a:effectLst/>
                <a:uLnTx/>
                <a:uFillTx/>
                <a:latin typeface="Calibri" panose="020F0502020204030204" pitchFamily="34" charset="0"/>
                <a:ea typeface="+mn-ea"/>
                <a:cs typeface="Comic Sans MS"/>
              </a:rPr>
              <a:t>dasar</a:t>
            </a:r>
            <a:r>
              <a:rPr kumimoji="0" lang="en-GB" sz="2000" b="0" i="0" u="none" strike="noStrike" kern="1200" cap="none" spc="-5" normalizeH="0" baseline="0" noProof="0" dirty="0">
                <a:ln>
                  <a:noFill/>
                </a:ln>
                <a:solidFill>
                  <a:srgbClr val="404040"/>
                </a:solidFill>
                <a:effectLst/>
                <a:uLnTx/>
                <a:uFillTx/>
                <a:latin typeface="Calibri" panose="020F0502020204030204" pitchFamily="34" charset="0"/>
                <a:ea typeface="+mn-ea"/>
                <a:cs typeface="Comic Sans MS"/>
              </a:rPr>
              <a:t> </a:t>
            </a:r>
            <a:r>
              <a:rPr kumimoji="0" lang="en-GB" sz="2000" b="0" i="0" u="none" strike="noStrike" kern="1200" cap="none" spc="-5" normalizeH="0" baseline="0" noProof="0" dirty="0" err="1">
                <a:ln>
                  <a:noFill/>
                </a:ln>
                <a:solidFill>
                  <a:srgbClr val="404040"/>
                </a:solidFill>
                <a:effectLst/>
                <a:uLnTx/>
                <a:uFillTx/>
                <a:latin typeface="Calibri" panose="020F0502020204030204" pitchFamily="34" charset="0"/>
                <a:ea typeface="+mn-ea"/>
                <a:cs typeface="Comic Sans MS"/>
              </a:rPr>
              <a:t>jadwal</a:t>
            </a:r>
            <a:r>
              <a:rPr kumimoji="0" lang="en-GB" sz="2000" b="0" i="0" u="none" strike="noStrike" kern="1200" cap="none" spc="-5" normalizeH="0" baseline="0" noProof="0" dirty="0">
                <a:ln>
                  <a:noFill/>
                </a:ln>
                <a:solidFill>
                  <a:srgbClr val="404040"/>
                </a:solidFill>
                <a:effectLst/>
                <a:uLnTx/>
                <a:uFillTx/>
                <a:latin typeface="Calibri" panose="020F0502020204030204" pitchFamily="34" charset="0"/>
                <a:ea typeface="+mn-ea"/>
                <a:cs typeface="Comic Sans MS"/>
              </a:rPr>
              <a:t> </a:t>
            </a:r>
            <a:r>
              <a:rPr kumimoji="0" lang="en-GB" sz="2000" b="0" i="0" u="none" strike="noStrike" kern="1200" cap="none" spc="-10" normalizeH="0" baseline="0" noProof="0" dirty="0" err="1">
                <a:ln>
                  <a:noFill/>
                </a:ln>
                <a:solidFill>
                  <a:srgbClr val="404040"/>
                </a:solidFill>
                <a:effectLst/>
                <a:uLnTx/>
                <a:uFillTx/>
                <a:latin typeface="Calibri" panose="020F0502020204030204" pitchFamily="34" charset="0"/>
                <a:ea typeface="+mn-ea"/>
                <a:cs typeface="Comic Sans MS"/>
              </a:rPr>
              <a:t>dengan</a:t>
            </a:r>
            <a:r>
              <a:rPr kumimoji="0" lang="en-GB" sz="2000" b="0" i="0" u="none" strike="noStrike" kern="1200" cap="none" spc="-10" normalizeH="0" baseline="0" noProof="0" dirty="0">
                <a:ln>
                  <a:noFill/>
                </a:ln>
                <a:solidFill>
                  <a:srgbClr val="404040"/>
                </a:solidFill>
                <a:effectLst/>
                <a:uLnTx/>
                <a:uFillTx/>
                <a:latin typeface="Calibri" panose="020F0502020204030204" pitchFamily="34" charset="0"/>
                <a:ea typeface="+mn-ea"/>
                <a:cs typeface="Comic Sans MS"/>
              </a:rPr>
              <a:t> </a:t>
            </a:r>
            <a:r>
              <a:rPr kumimoji="0" lang="en-GB" sz="2000" b="0" i="0" u="none" strike="noStrike" kern="1200" cap="none" spc="-10" normalizeH="0" baseline="0" noProof="0" dirty="0" err="1">
                <a:ln>
                  <a:noFill/>
                </a:ln>
                <a:solidFill>
                  <a:srgbClr val="404040"/>
                </a:solidFill>
                <a:effectLst/>
                <a:uLnTx/>
                <a:uFillTx/>
                <a:latin typeface="Calibri" panose="020F0502020204030204" pitchFamily="34" charset="0"/>
                <a:ea typeface="+mn-ea"/>
                <a:cs typeface="Comic Sans MS"/>
              </a:rPr>
              <a:t>tanggal</a:t>
            </a:r>
            <a:r>
              <a:rPr kumimoji="0" lang="en-GB" sz="2000" b="0" i="0" u="none" strike="noStrike" kern="1200" cap="none" spc="-10" normalizeH="0" baseline="0" noProof="0" dirty="0">
                <a:ln>
                  <a:noFill/>
                </a:ln>
                <a:solidFill>
                  <a:srgbClr val="404040"/>
                </a:solidFill>
                <a:effectLst/>
                <a:uLnTx/>
                <a:uFillTx/>
                <a:latin typeface="Calibri" panose="020F0502020204030204" pitchFamily="34" charset="0"/>
                <a:ea typeface="+mn-ea"/>
                <a:cs typeface="Comic Sans MS"/>
              </a:rPr>
              <a:t> </a:t>
            </a:r>
            <a:r>
              <a:rPr kumimoji="0" lang="en-GB" sz="2000" b="0" i="0" u="none" strike="noStrike" kern="1200" cap="none" spc="0" normalizeH="0" baseline="0" noProof="0" dirty="0" err="1">
                <a:ln>
                  <a:noFill/>
                </a:ln>
                <a:solidFill>
                  <a:srgbClr val="404040"/>
                </a:solidFill>
                <a:effectLst/>
                <a:uLnTx/>
                <a:uFillTx/>
                <a:latin typeface="Calibri" panose="020F0502020204030204" pitchFamily="34" charset="0"/>
                <a:ea typeface="+mn-ea"/>
                <a:cs typeface="Comic Sans MS"/>
              </a:rPr>
              <a:t>awal</a:t>
            </a:r>
            <a:r>
              <a:rPr kumimoji="0" lang="en-GB" sz="2000" b="0" i="0" u="none" strike="noStrike" kern="1200" cap="none" spc="0" normalizeH="0" baseline="0" noProof="0" dirty="0">
                <a:ln>
                  <a:noFill/>
                </a:ln>
                <a:solidFill>
                  <a:srgbClr val="404040"/>
                </a:solidFill>
                <a:effectLst/>
                <a:uLnTx/>
                <a:uFillTx/>
                <a:latin typeface="Calibri" panose="020F0502020204030204" pitchFamily="34" charset="0"/>
                <a:ea typeface="+mn-ea"/>
                <a:cs typeface="Comic Sans MS"/>
              </a:rPr>
              <a:t> </a:t>
            </a:r>
            <a:r>
              <a:rPr kumimoji="0" lang="en-GB" sz="2000" b="0" i="0" u="none" strike="noStrike" kern="1200" cap="none" spc="-5" normalizeH="0" baseline="0" noProof="0" dirty="0" err="1">
                <a:ln>
                  <a:noFill/>
                </a:ln>
                <a:solidFill>
                  <a:srgbClr val="404040"/>
                </a:solidFill>
                <a:effectLst/>
                <a:uLnTx/>
                <a:uFillTx/>
                <a:latin typeface="Calibri" panose="020F0502020204030204" pitchFamily="34" charset="0"/>
                <a:ea typeface="+mn-ea"/>
                <a:cs typeface="Comic Sans MS"/>
              </a:rPr>
              <a:t>mulai</a:t>
            </a:r>
            <a:r>
              <a:rPr kumimoji="0" lang="en-GB" sz="2000" b="0" i="0" u="none" strike="noStrike" kern="1200" cap="none" spc="-5" normalizeH="0" baseline="0" noProof="0" dirty="0">
                <a:ln>
                  <a:noFill/>
                </a:ln>
                <a:solidFill>
                  <a:srgbClr val="404040"/>
                </a:solidFill>
                <a:effectLst/>
                <a:uLnTx/>
                <a:uFillTx/>
                <a:latin typeface="Calibri" panose="020F0502020204030204" pitchFamily="34" charset="0"/>
                <a:ea typeface="+mn-ea"/>
                <a:cs typeface="Comic Sans MS"/>
              </a:rPr>
              <a:t> (ES) dan </a:t>
            </a:r>
            <a:r>
              <a:rPr kumimoji="0" lang="en-GB" sz="2000" b="0" i="0" u="none" strike="noStrike" kern="1200" cap="none" spc="-5" normalizeH="0" baseline="0" noProof="0" dirty="0" err="1">
                <a:ln>
                  <a:noFill/>
                </a:ln>
                <a:solidFill>
                  <a:srgbClr val="404040"/>
                </a:solidFill>
                <a:effectLst/>
                <a:uLnTx/>
                <a:uFillTx/>
                <a:latin typeface="Calibri" panose="020F0502020204030204" pitchFamily="34" charset="0"/>
                <a:ea typeface="+mn-ea"/>
                <a:cs typeface="Comic Sans MS"/>
              </a:rPr>
              <a:t>tanggal</a:t>
            </a:r>
            <a:r>
              <a:rPr kumimoji="0" lang="en-GB" sz="2000" b="0" i="0" u="none" strike="noStrike" kern="1200" cap="none" spc="-5" normalizeH="0" baseline="0" noProof="0" dirty="0">
                <a:ln>
                  <a:noFill/>
                </a:ln>
                <a:solidFill>
                  <a:srgbClr val="404040"/>
                </a:solidFill>
                <a:effectLst/>
                <a:uLnTx/>
                <a:uFillTx/>
                <a:latin typeface="Calibri" panose="020F0502020204030204" pitchFamily="34" charset="0"/>
                <a:ea typeface="+mn-ea"/>
                <a:cs typeface="Comic Sans MS"/>
              </a:rPr>
              <a:t> </a:t>
            </a:r>
            <a:r>
              <a:rPr kumimoji="0" lang="en-GB" sz="2000" b="0" i="0" u="none" strike="noStrike" kern="1200" cap="none" spc="-5" normalizeH="0" baseline="0" noProof="0" dirty="0" err="1">
                <a:ln>
                  <a:noFill/>
                </a:ln>
                <a:solidFill>
                  <a:srgbClr val="404040"/>
                </a:solidFill>
                <a:effectLst/>
                <a:uLnTx/>
                <a:uFillTx/>
                <a:latin typeface="Calibri" panose="020F0502020204030204" pitchFamily="34" charset="0"/>
                <a:ea typeface="+mn-ea"/>
                <a:cs typeface="Comic Sans MS"/>
              </a:rPr>
              <a:t>awal</a:t>
            </a:r>
            <a:r>
              <a:rPr kumimoji="0" lang="en-GB" sz="2000" b="0" i="0" u="none" strike="noStrike" kern="1200" cap="none" spc="-5" normalizeH="0" baseline="0" noProof="0" dirty="0">
                <a:ln>
                  <a:noFill/>
                </a:ln>
                <a:solidFill>
                  <a:srgbClr val="404040"/>
                </a:solidFill>
                <a:effectLst/>
                <a:uLnTx/>
                <a:uFillTx/>
                <a:latin typeface="Calibri" panose="020F0502020204030204" pitchFamily="34" charset="0"/>
                <a:ea typeface="+mn-ea"/>
                <a:cs typeface="Comic Sans MS"/>
              </a:rPr>
              <a:t> </a:t>
            </a:r>
            <a:r>
              <a:rPr kumimoji="0" lang="en-GB" sz="2000" b="0" i="0" u="none" strike="noStrike" kern="1200" cap="none" spc="-5" normalizeH="0" baseline="0" noProof="0" dirty="0" err="1">
                <a:ln>
                  <a:noFill/>
                </a:ln>
                <a:solidFill>
                  <a:srgbClr val="404040"/>
                </a:solidFill>
                <a:effectLst/>
                <a:uLnTx/>
                <a:uFillTx/>
                <a:latin typeface="Calibri" panose="020F0502020204030204" pitchFamily="34" charset="0"/>
                <a:ea typeface="+mn-ea"/>
                <a:cs typeface="Comic Sans MS"/>
              </a:rPr>
              <a:t>selesai</a:t>
            </a:r>
            <a:r>
              <a:rPr lang="en-GB" sz="2000" spc="-5" dirty="0">
                <a:solidFill>
                  <a:srgbClr val="404040"/>
                </a:solidFill>
                <a:latin typeface="Calibri" panose="020F0502020204030204" pitchFamily="34" charset="0"/>
                <a:cs typeface="Comic Sans MS"/>
              </a:rPr>
              <a:t> (EF)</a:t>
            </a:r>
            <a:r>
              <a:rPr kumimoji="0" lang="en-GB" sz="2000" b="0" i="0" u="none" strike="noStrike" kern="1200" cap="none" spc="0" normalizeH="0" baseline="0" noProof="0" dirty="0">
                <a:ln>
                  <a:noFill/>
                </a:ln>
                <a:solidFill>
                  <a:srgbClr val="404040"/>
                </a:solidFill>
                <a:effectLst/>
                <a:uLnTx/>
                <a:uFillTx/>
                <a:latin typeface="Calibri" panose="020F0502020204030204" pitchFamily="34" charset="0"/>
                <a:ea typeface="+mn-ea"/>
                <a:cs typeface="Comic Sans MS"/>
              </a:rPr>
              <a:t>.</a:t>
            </a:r>
            <a:endParaRPr kumimoji="0" lang="en-GB" sz="2000" b="0" i="0" u="none" strike="noStrike" kern="1200" cap="none" spc="0" normalizeH="0" baseline="0" noProof="0" dirty="0">
              <a:ln>
                <a:noFill/>
              </a:ln>
              <a:solidFill>
                <a:srgbClr val="2F2B20"/>
              </a:solidFill>
              <a:effectLst/>
              <a:uLnTx/>
              <a:uFillTx/>
              <a:latin typeface="Calibri" panose="020F0502020204030204" pitchFamily="34" charset="0"/>
              <a:ea typeface="+mn-ea"/>
              <a:cs typeface="Comic Sans MS"/>
            </a:endParaRPr>
          </a:p>
        </p:txBody>
      </p:sp>
      <p:sp>
        <p:nvSpPr>
          <p:cNvPr id="9" name="Rectangle 8"/>
          <p:cNvSpPr/>
          <p:nvPr/>
        </p:nvSpPr>
        <p:spPr>
          <a:xfrm>
            <a:off x="644855" y="3658740"/>
            <a:ext cx="11255992" cy="3008516"/>
          </a:xfrm>
          <a:prstGeom prst="rect">
            <a:avLst/>
          </a:prstGeom>
        </p:spPr>
        <p:txBody>
          <a:bodyPr wrap="square">
            <a:spAutoFit/>
          </a:bodyPr>
          <a:lstStyle/>
          <a:p>
            <a:pPr marL="12700">
              <a:tabLst>
                <a:tab pos="355600" algn="l"/>
              </a:tabLst>
              <a:defRPr/>
            </a:pPr>
            <a:r>
              <a:rPr lang="en-GB" dirty="0" err="1">
                <a:solidFill>
                  <a:srgbClr val="2F2B20"/>
                </a:solidFill>
                <a:latin typeface="Calibri" panose="020F0502020204030204" pitchFamily="34" charset="0"/>
                <a:cs typeface="Comic Sans MS"/>
              </a:rPr>
              <a:t>Jadwal</a:t>
            </a:r>
            <a:r>
              <a:rPr lang="en-GB" dirty="0">
                <a:solidFill>
                  <a:srgbClr val="2F2B20"/>
                </a:solidFill>
                <a:latin typeface="Calibri" panose="020F0502020204030204" pitchFamily="34" charset="0"/>
                <a:cs typeface="Comic Sans MS"/>
              </a:rPr>
              <a:t> </a:t>
            </a:r>
            <a:r>
              <a:rPr lang="en-GB" dirty="0" err="1">
                <a:solidFill>
                  <a:srgbClr val="2F2B20"/>
                </a:solidFill>
                <a:latin typeface="Calibri" panose="020F0502020204030204" pitchFamily="34" charset="0"/>
                <a:cs typeface="Comic Sans MS"/>
              </a:rPr>
              <a:t>proyek</a:t>
            </a:r>
            <a:r>
              <a:rPr lang="en-GB" dirty="0">
                <a:solidFill>
                  <a:srgbClr val="2F2B20"/>
                </a:solidFill>
                <a:latin typeface="Calibri" panose="020F0502020204030204" pitchFamily="34" charset="0"/>
                <a:cs typeface="Comic Sans MS"/>
              </a:rPr>
              <a:t> </a:t>
            </a:r>
            <a:r>
              <a:rPr lang="en-GB" dirty="0" err="1">
                <a:solidFill>
                  <a:srgbClr val="2F2B20"/>
                </a:solidFill>
                <a:latin typeface="Calibri" panose="020F0502020204030204" pitchFamily="34" charset="0"/>
                <a:cs typeface="Comic Sans MS"/>
              </a:rPr>
              <a:t>adalah</a:t>
            </a:r>
            <a:r>
              <a:rPr lang="en-GB" dirty="0">
                <a:solidFill>
                  <a:srgbClr val="2F2B20"/>
                </a:solidFill>
                <a:latin typeface="Calibri" panose="020F0502020204030204" pitchFamily="34" charset="0"/>
                <a:cs typeface="Comic Sans MS"/>
              </a:rPr>
              <a:t> </a:t>
            </a:r>
            <a:r>
              <a:rPr lang="en-GB" dirty="0" err="1">
                <a:solidFill>
                  <a:srgbClr val="2F2B20"/>
                </a:solidFill>
                <a:latin typeface="Calibri" panose="020F0502020204030204" pitchFamily="34" charset="0"/>
                <a:cs typeface="Comic Sans MS"/>
              </a:rPr>
              <a:t>hasil</a:t>
            </a:r>
            <a:r>
              <a:rPr lang="en-GB" dirty="0">
                <a:solidFill>
                  <a:srgbClr val="2F2B20"/>
                </a:solidFill>
                <a:latin typeface="Calibri" panose="020F0502020204030204" pitchFamily="34" charset="0"/>
                <a:cs typeface="Comic Sans MS"/>
              </a:rPr>
              <a:t> </a:t>
            </a:r>
            <a:r>
              <a:rPr lang="en-GB" dirty="0" err="1">
                <a:solidFill>
                  <a:srgbClr val="2F2B20"/>
                </a:solidFill>
                <a:latin typeface="Calibri" panose="020F0502020204030204" pitchFamily="34" charset="0"/>
                <a:cs typeface="Comic Sans MS"/>
              </a:rPr>
              <a:t>dari</a:t>
            </a:r>
            <a:r>
              <a:rPr lang="en-GB" dirty="0">
                <a:solidFill>
                  <a:srgbClr val="2F2B20"/>
                </a:solidFill>
                <a:latin typeface="Calibri" panose="020F0502020204030204" pitchFamily="34" charset="0"/>
                <a:cs typeface="Comic Sans MS"/>
              </a:rPr>
              <a:t> </a:t>
            </a:r>
            <a:r>
              <a:rPr lang="en-GB" dirty="0" err="1">
                <a:solidFill>
                  <a:srgbClr val="2F2B20"/>
                </a:solidFill>
                <a:latin typeface="Calibri" panose="020F0502020204030204" pitchFamily="34" charset="0"/>
                <a:cs typeface="Comic Sans MS"/>
              </a:rPr>
              <a:t>jadwal</a:t>
            </a:r>
            <a:endParaRPr lang="en-GB" dirty="0">
              <a:solidFill>
                <a:srgbClr val="2F2B20"/>
              </a:solidFill>
              <a:latin typeface="Calibri" panose="020F0502020204030204" pitchFamily="34" charset="0"/>
              <a:cs typeface="Comic Sans MS"/>
            </a:endParaRPr>
          </a:p>
          <a:p>
            <a:pPr marL="12700">
              <a:tabLst>
                <a:tab pos="355600" algn="l"/>
              </a:tabLst>
              <a:defRPr/>
            </a:pPr>
            <a:r>
              <a:rPr lang="en-GB" dirty="0">
                <a:solidFill>
                  <a:srgbClr val="2F2B20"/>
                </a:solidFill>
                <a:latin typeface="Calibri" panose="020F0502020204030204" pitchFamily="34" charset="0"/>
                <a:cs typeface="Comic Sans MS"/>
              </a:rPr>
              <a:t>model yang </a:t>
            </a:r>
            <a:r>
              <a:rPr lang="en-GB" dirty="0" err="1">
                <a:solidFill>
                  <a:srgbClr val="2F2B20"/>
                </a:solidFill>
                <a:latin typeface="Calibri" panose="020F0502020204030204" pitchFamily="34" charset="0"/>
                <a:cs typeface="Comic Sans MS"/>
              </a:rPr>
              <a:t>menyajikan</a:t>
            </a:r>
            <a:r>
              <a:rPr lang="en-GB" dirty="0">
                <a:solidFill>
                  <a:srgbClr val="2F2B20"/>
                </a:solidFill>
                <a:latin typeface="Calibri" panose="020F0502020204030204" pitchFamily="34" charset="0"/>
                <a:cs typeface="Comic Sans MS"/>
              </a:rPr>
              <a:t> </a:t>
            </a:r>
            <a:r>
              <a:rPr lang="en-GB" dirty="0" err="1">
                <a:solidFill>
                  <a:srgbClr val="2F2B20"/>
                </a:solidFill>
                <a:latin typeface="Calibri" panose="020F0502020204030204" pitchFamily="34" charset="0"/>
                <a:cs typeface="Comic Sans MS"/>
              </a:rPr>
              <a:t>kegiatan</a:t>
            </a:r>
            <a:r>
              <a:rPr lang="en-GB" dirty="0">
                <a:solidFill>
                  <a:srgbClr val="2F2B20"/>
                </a:solidFill>
                <a:latin typeface="Calibri" panose="020F0502020204030204" pitchFamily="34" charset="0"/>
                <a:cs typeface="Comic Sans MS"/>
              </a:rPr>
              <a:t> </a:t>
            </a:r>
            <a:r>
              <a:rPr lang="en-GB" dirty="0" err="1">
                <a:solidFill>
                  <a:srgbClr val="2F2B20"/>
                </a:solidFill>
                <a:latin typeface="Calibri" panose="020F0502020204030204" pitchFamily="34" charset="0"/>
                <a:cs typeface="Comic Sans MS"/>
              </a:rPr>
              <a:t>terkait</a:t>
            </a:r>
            <a:r>
              <a:rPr lang="en-GB" dirty="0">
                <a:solidFill>
                  <a:srgbClr val="2F2B20"/>
                </a:solidFill>
                <a:latin typeface="Calibri" panose="020F0502020204030204" pitchFamily="34" charset="0"/>
                <a:cs typeface="Comic Sans MS"/>
              </a:rPr>
              <a:t> </a:t>
            </a:r>
            <a:r>
              <a:rPr lang="en-GB" dirty="0" err="1">
                <a:solidFill>
                  <a:srgbClr val="2F2B20"/>
                </a:solidFill>
                <a:latin typeface="Calibri" panose="020F0502020204030204" pitchFamily="34" charset="0"/>
                <a:cs typeface="Comic Sans MS"/>
              </a:rPr>
              <a:t>dengan</a:t>
            </a:r>
            <a:r>
              <a:rPr lang="en-GB" dirty="0">
                <a:solidFill>
                  <a:srgbClr val="2F2B20"/>
                </a:solidFill>
                <a:latin typeface="Calibri" panose="020F0502020204030204" pitchFamily="34" charset="0"/>
                <a:cs typeface="Comic Sans MS"/>
              </a:rPr>
              <a:t> </a:t>
            </a:r>
            <a:r>
              <a:rPr lang="en-GB" dirty="0" err="1">
                <a:solidFill>
                  <a:srgbClr val="2F2B20"/>
                </a:solidFill>
                <a:latin typeface="Calibri" panose="020F0502020204030204" pitchFamily="34" charset="0"/>
                <a:cs typeface="Comic Sans MS"/>
              </a:rPr>
              <a:t>tanggal</a:t>
            </a:r>
            <a:r>
              <a:rPr lang="en-GB" dirty="0">
                <a:solidFill>
                  <a:srgbClr val="2F2B20"/>
                </a:solidFill>
                <a:latin typeface="Calibri" panose="020F0502020204030204" pitchFamily="34" charset="0"/>
                <a:cs typeface="Comic Sans MS"/>
              </a:rPr>
              <a:t>, </a:t>
            </a:r>
            <a:r>
              <a:rPr lang="en-GB" dirty="0" err="1">
                <a:solidFill>
                  <a:srgbClr val="2F2B20"/>
                </a:solidFill>
                <a:latin typeface="Calibri" panose="020F0502020204030204" pitchFamily="34" charset="0"/>
                <a:cs typeface="Comic Sans MS"/>
              </a:rPr>
              <a:t>durasi</a:t>
            </a:r>
            <a:r>
              <a:rPr lang="en-GB" dirty="0">
                <a:solidFill>
                  <a:srgbClr val="2F2B20"/>
                </a:solidFill>
                <a:latin typeface="Calibri" panose="020F0502020204030204" pitchFamily="34" charset="0"/>
                <a:cs typeface="Comic Sans MS"/>
              </a:rPr>
              <a:t>, </a:t>
            </a:r>
            <a:r>
              <a:rPr lang="en-GB" dirty="0" err="1">
                <a:solidFill>
                  <a:srgbClr val="2F2B20"/>
                </a:solidFill>
                <a:latin typeface="Calibri" panose="020F0502020204030204" pitchFamily="34" charset="0"/>
                <a:cs typeface="Comic Sans MS"/>
              </a:rPr>
              <a:t>tonggak</a:t>
            </a:r>
            <a:r>
              <a:rPr lang="en-GB" dirty="0">
                <a:solidFill>
                  <a:srgbClr val="2F2B20"/>
                </a:solidFill>
                <a:latin typeface="Calibri" panose="020F0502020204030204" pitchFamily="34" charset="0"/>
                <a:cs typeface="Comic Sans MS"/>
              </a:rPr>
              <a:t>, </a:t>
            </a:r>
            <a:r>
              <a:rPr lang="en-GB" dirty="0" err="1">
                <a:solidFill>
                  <a:srgbClr val="2F2B20"/>
                </a:solidFill>
                <a:latin typeface="Calibri" panose="020F0502020204030204" pitchFamily="34" charset="0"/>
                <a:cs typeface="Comic Sans MS"/>
              </a:rPr>
              <a:t>dan</a:t>
            </a:r>
            <a:r>
              <a:rPr lang="en-GB" dirty="0">
                <a:solidFill>
                  <a:srgbClr val="2F2B20"/>
                </a:solidFill>
                <a:latin typeface="Calibri" panose="020F0502020204030204" pitchFamily="34" charset="0"/>
                <a:cs typeface="Comic Sans MS"/>
              </a:rPr>
              <a:t> </a:t>
            </a:r>
            <a:r>
              <a:rPr lang="en-GB" dirty="0" err="1">
                <a:solidFill>
                  <a:srgbClr val="2F2B20"/>
                </a:solidFill>
                <a:latin typeface="Calibri" panose="020F0502020204030204" pitchFamily="34" charset="0"/>
                <a:cs typeface="Comic Sans MS"/>
              </a:rPr>
              <a:t>sumber</a:t>
            </a:r>
            <a:r>
              <a:rPr lang="en-GB" dirty="0">
                <a:solidFill>
                  <a:srgbClr val="2F2B20"/>
                </a:solidFill>
                <a:latin typeface="Calibri" panose="020F0502020204030204" pitchFamily="34" charset="0"/>
                <a:cs typeface="Comic Sans MS"/>
              </a:rPr>
              <a:t> </a:t>
            </a:r>
            <a:r>
              <a:rPr lang="en-GB" dirty="0" err="1">
                <a:solidFill>
                  <a:srgbClr val="2F2B20"/>
                </a:solidFill>
                <a:latin typeface="Calibri" panose="020F0502020204030204" pitchFamily="34" charset="0"/>
                <a:cs typeface="Comic Sans MS"/>
              </a:rPr>
              <a:t>daya</a:t>
            </a:r>
            <a:r>
              <a:rPr lang="en-GB" dirty="0">
                <a:solidFill>
                  <a:srgbClr val="2F2B20"/>
                </a:solidFill>
                <a:latin typeface="Calibri" panose="020F0502020204030204" pitchFamily="34" charset="0"/>
                <a:cs typeface="Comic Sans MS"/>
              </a:rPr>
              <a:t> yang </a:t>
            </a:r>
            <a:r>
              <a:rPr lang="en-GB" dirty="0" err="1">
                <a:solidFill>
                  <a:srgbClr val="2F2B20"/>
                </a:solidFill>
                <a:latin typeface="Calibri" panose="020F0502020204030204" pitchFamily="34" charset="0"/>
                <a:cs typeface="Comic Sans MS"/>
              </a:rPr>
              <a:t>direncanakan</a:t>
            </a:r>
            <a:r>
              <a:rPr lang="en-GB" dirty="0">
                <a:solidFill>
                  <a:srgbClr val="2F2B20"/>
                </a:solidFill>
                <a:latin typeface="Calibri" panose="020F0502020204030204" pitchFamily="34" charset="0"/>
                <a:cs typeface="Comic Sans MS"/>
              </a:rPr>
              <a:t>. Minimal, </a:t>
            </a:r>
            <a:r>
              <a:rPr lang="en-GB" dirty="0" err="1">
                <a:solidFill>
                  <a:srgbClr val="2F2B20"/>
                </a:solidFill>
                <a:latin typeface="Calibri" panose="020F0502020204030204" pitchFamily="34" charset="0"/>
                <a:cs typeface="Comic Sans MS"/>
              </a:rPr>
              <a:t>jadwal</a:t>
            </a:r>
            <a:r>
              <a:rPr lang="en-GB" dirty="0">
                <a:solidFill>
                  <a:srgbClr val="2F2B20"/>
                </a:solidFill>
                <a:latin typeface="Calibri" panose="020F0502020204030204" pitchFamily="34" charset="0"/>
                <a:cs typeface="Comic Sans MS"/>
              </a:rPr>
              <a:t> </a:t>
            </a:r>
            <a:r>
              <a:rPr lang="en-GB" dirty="0" err="1">
                <a:solidFill>
                  <a:srgbClr val="2F2B20"/>
                </a:solidFill>
                <a:latin typeface="Calibri" panose="020F0502020204030204" pitchFamily="34" charset="0"/>
                <a:cs typeface="Comic Sans MS"/>
              </a:rPr>
              <a:t>proyek</a:t>
            </a:r>
            <a:r>
              <a:rPr lang="en-GB" dirty="0">
                <a:solidFill>
                  <a:srgbClr val="2F2B20"/>
                </a:solidFill>
                <a:latin typeface="Calibri" panose="020F0502020204030204" pitchFamily="34" charset="0"/>
                <a:cs typeface="Comic Sans MS"/>
              </a:rPr>
              <a:t> </a:t>
            </a:r>
            <a:r>
              <a:rPr lang="en-GB" dirty="0" err="1">
                <a:solidFill>
                  <a:srgbClr val="2F2B20"/>
                </a:solidFill>
                <a:latin typeface="Calibri" panose="020F0502020204030204" pitchFamily="34" charset="0"/>
                <a:cs typeface="Comic Sans MS"/>
              </a:rPr>
              <a:t>termasuk</a:t>
            </a:r>
            <a:r>
              <a:rPr lang="en-GB" dirty="0">
                <a:solidFill>
                  <a:srgbClr val="2F2B20"/>
                </a:solidFill>
                <a:latin typeface="Calibri" panose="020F0502020204030204" pitchFamily="34" charset="0"/>
                <a:cs typeface="Comic Sans MS"/>
              </a:rPr>
              <a:t> </a:t>
            </a:r>
            <a:r>
              <a:rPr lang="en-GB" dirty="0" err="1">
                <a:solidFill>
                  <a:srgbClr val="2F2B20"/>
                </a:solidFill>
                <a:latin typeface="Calibri" panose="020F0502020204030204" pitchFamily="34" charset="0"/>
                <a:cs typeface="Comic Sans MS"/>
              </a:rPr>
              <a:t>tanggal</a:t>
            </a:r>
            <a:r>
              <a:rPr lang="en-GB" dirty="0">
                <a:solidFill>
                  <a:srgbClr val="2F2B20"/>
                </a:solidFill>
                <a:latin typeface="Calibri" panose="020F0502020204030204" pitchFamily="34" charset="0"/>
                <a:cs typeface="Comic Sans MS"/>
              </a:rPr>
              <a:t> </a:t>
            </a:r>
            <a:r>
              <a:rPr lang="en-GB" dirty="0" err="1">
                <a:solidFill>
                  <a:srgbClr val="2F2B20"/>
                </a:solidFill>
                <a:latin typeface="Calibri" panose="020F0502020204030204" pitchFamily="34" charset="0"/>
                <a:cs typeface="Comic Sans MS"/>
              </a:rPr>
              <a:t>mulai</a:t>
            </a:r>
            <a:r>
              <a:rPr lang="en-GB" dirty="0">
                <a:solidFill>
                  <a:srgbClr val="2F2B20"/>
                </a:solidFill>
                <a:latin typeface="Calibri" panose="020F0502020204030204" pitchFamily="34" charset="0"/>
                <a:cs typeface="Comic Sans MS"/>
              </a:rPr>
              <a:t> yang </a:t>
            </a:r>
            <a:r>
              <a:rPr lang="en-GB" dirty="0" err="1">
                <a:solidFill>
                  <a:srgbClr val="2F2B20"/>
                </a:solidFill>
                <a:latin typeface="Calibri" panose="020F0502020204030204" pitchFamily="34" charset="0"/>
                <a:cs typeface="Comic Sans MS"/>
              </a:rPr>
              <a:t>direncanakan</a:t>
            </a:r>
            <a:r>
              <a:rPr lang="en-GB" dirty="0">
                <a:solidFill>
                  <a:srgbClr val="2F2B20"/>
                </a:solidFill>
                <a:latin typeface="Calibri" panose="020F0502020204030204" pitchFamily="34" charset="0"/>
                <a:cs typeface="Comic Sans MS"/>
              </a:rPr>
              <a:t> dan </a:t>
            </a:r>
            <a:r>
              <a:rPr lang="en-GB" dirty="0" err="1">
                <a:solidFill>
                  <a:srgbClr val="2F2B20"/>
                </a:solidFill>
                <a:latin typeface="Calibri" panose="020F0502020204030204" pitchFamily="34" charset="0"/>
                <a:cs typeface="Comic Sans MS"/>
              </a:rPr>
              <a:t>tanggal</a:t>
            </a:r>
            <a:r>
              <a:rPr lang="en-GB" dirty="0">
                <a:solidFill>
                  <a:srgbClr val="2F2B20"/>
                </a:solidFill>
                <a:latin typeface="Calibri" panose="020F0502020204030204" pitchFamily="34" charset="0"/>
                <a:cs typeface="Comic Sans MS"/>
              </a:rPr>
              <a:t> </a:t>
            </a:r>
            <a:r>
              <a:rPr lang="en-GB" dirty="0" err="1">
                <a:solidFill>
                  <a:srgbClr val="2F2B20"/>
                </a:solidFill>
                <a:latin typeface="Calibri" panose="020F0502020204030204" pitchFamily="34" charset="0"/>
                <a:cs typeface="Comic Sans MS"/>
              </a:rPr>
              <a:t>selesai</a:t>
            </a:r>
            <a:r>
              <a:rPr lang="en-GB" dirty="0">
                <a:solidFill>
                  <a:srgbClr val="2F2B20"/>
                </a:solidFill>
                <a:latin typeface="Calibri" panose="020F0502020204030204" pitchFamily="34" charset="0"/>
                <a:cs typeface="Comic Sans MS"/>
              </a:rPr>
              <a:t> yang </a:t>
            </a:r>
            <a:r>
              <a:rPr lang="en-GB" dirty="0" err="1">
                <a:solidFill>
                  <a:srgbClr val="2F2B20"/>
                </a:solidFill>
                <a:latin typeface="Calibri" panose="020F0502020204030204" pitchFamily="34" charset="0"/>
                <a:cs typeface="Comic Sans MS"/>
              </a:rPr>
              <a:t>direncanakan</a:t>
            </a:r>
            <a:r>
              <a:rPr lang="en-GB" dirty="0">
                <a:solidFill>
                  <a:srgbClr val="2F2B20"/>
                </a:solidFill>
                <a:latin typeface="Calibri" panose="020F0502020204030204" pitchFamily="34" charset="0"/>
                <a:cs typeface="Comic Sans MS"/>
              </a:rPr>
              <a:t> </a:t>
            </a:r>
            <a:r>
              <a:rPr lang="en-GB" dirty="0" err="1">
                <a:solidFill>
                  <a:srgbClr val="2F2B20"/>
                </a:solidFill>
                <a:latin typeface="Calibri" panose="020F0502020204030204" pitchFamily="34" charset="0"/>
                <a:cs typeface="Comic Sans MS"/>
              </a:rPr>
              <a:t>untuk</a:t>
            </a:r>
            <a:r>
              <a:rPr lang="en-GB" dirty="0">
                <a:solidFill>
                  <a:srgbClr val="2F2B20"/>
                </a:solidFill>
                <a:latin typeface="Calibri" panose="020F0502020204030204" pitchFamily="34" charset="0"/>
                <a:cs typeface="Comic Sans MS"/>
              </a:rPr>
              <a:t> </a:t>
            </a:r>
            <a:r>
              <a:rPr lang="en-GB" dirty="0" err="1">
                <a:solidFill>
                  <a:srgbClr val="2F2B20"/>
                </a:solidFill>
                <a:latin typeface="Calibri" panose="020F0502020204030204" pitchFamily="34" charset="0"/>
                <a:cs typeface="Comic Sans MS"/>
              </a:rPr>
              <a:t>setiap</a:t>
            </a:r>
            <a:r>
              <a:rPr lang="en-GB" dirty="0">
                <a:solidFill>
                  <a:srgbClr val="2F2B20"/>
                </a:solidFill>
                <a:latin typeface="Calibri" panose="020F0502020204030204" pitchFamily="34" charset="0"/>
                <a:cs typeface="Comic Sans MS"/>
              </a:rPr>
              <a:t> </a:t>
            </a:r>
            <a:r>
              <a:rPr lang="en-GB" dirty="0" err="1">
                <a:solidFill>
                  <a:srgbClr val="2F2B20"/>
                </a:solidFill>
                <a:latin typeface="Calibri" panose="020F0502020204030204" pitchFamily="34" charset="0"/>
                <a:cs typeface="Comic Sans MS"/>
              </a:rPr>
              <a:t>kegiatan</a:t>
            </a:r>
            <a:r>
              <a:rPr lang="en-GB" dirty="0">
                <a:solidFill>
                  <a:srgbClr val="2F2B20"/>
                </a:solidFill>
                <a:latin typeface="Calibri" panose="020F0502020204030204" pitchFamily="34" charset="0"/>
                <a:cs typeface="Comic Sans MS"/>
              </a:rPr>
              <a:t>.</a:t>
            </a:r>
          </a:p>
          <a:p>
            <a:pPr marL="12700" marR="0" lvl="0" algn="l" defTabSz="914400" rtl="0" eaLnBrk="1" fontAlgn="auto" latinLnBrk="0" hangingPunct="1">
              <a:lnSpc>
                <a:spcPct val="100000"/>
              </a:lnSpc>
              <a:spcBef>
                <a:spcPts val="0"/>
              </a:spcBef>
              <a:spcAft>
                <a:spcPts val="0"/>
              </a:spcAft>
              <a:buClrTx/>
              <a:buSzTx/>
              <a:tabLst>
                <a:tab pos="355600" algn="l"/>
              </a:tabLst>
              <a:defRPr/>
            </a:pPr>
            <a:endParaRPr kumimoji="0" lang="en-GB" sz="1800" b="0" i="0" u="none" strike="noStrike" kern="1200" cap="none" spc="0" normalizeH="0" baseline="0" noProof="0" dirty="0">
              <a:ln>
                <a:noFill/>
              </a:ln>
              <a:solidFill>
                <a:srgbClr val="404040"/>
              </a:solidFill>
              <a:effectLst/>
              <a:uLnTx/>
              <a:uFillTx/>
              <a:latin typeface="Calibri" panose="020F0502020204030204" pitchFamily="34" charset="0"/>
              <a:ea typeface="+mn-ea"/>
              <a:cs typeface="Comic Sans MS"/>
            </a:endParaRPr>
          </a:p>
          <a:p>
            <a:pPr marL="2984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tab pos="355600" algn="l"/>
              </a:tabLst>
              <a:defRPr/>
            </a:pPr>
            <a:r>
              <a:rPr kumimoji="0" lang="en-GB" sz="1800" b="0" i="0" u="none" strike="noStrike" kern="1200" cap="none" spc="0" normalizeH="0" baseline="0" noProof="0" dirty="0">
                <a:ln>
                  <a:noFill/>
                </a:ln>
                <a:solidFill>
                  <a:srgbClr val="404040"/>
                </a:solidFill>
                <a:effectLst/>
                <a:uLnTx/>
                <a:uFillTx/>
                <a:latin typeface="Calibri" panose="020F0502020204030204" pitchFamily="34" charset="0"/>
                <a:ea typeface="+mn-ea"/>
                <a:cs typeface="Comic Sans MS"/>
              </a:rPr>
              <a:t>Bar</a:t>
            </a:r>
            <a:r>
              <a:rPr kumimoji="0" lang="en-GB" sz="1800" b="0" i="0" u="none" strike="noStrike" kern="1200" cap="none" spc="-105" normalizeH="0" baseline="0" noProof="0" dirty="0">
                <a:ln>
                  <a:noFill/>
                </a:ln>
                <a:solidFill>
                  <a:srgbClr val="404040"/>
                </a:solidFill>
                <a:effectLst/>
                <a:uLnTx/>
                <a:uFillTx/>
                <a:latin typeface="Calibri" panose="020F0502020204030204" pitchFamily="34" charset="0"/>
                <a:ea typeface="+mn-ea"/>
                <a:cs typeface="Comic Sans MS"/>
              </a:rPr>
              <a:t> </a:t>
            </a:r>
            <a:r>
              <a:rPr kumimoji="0" lang="en-GB" sz="1800" b="0" i="0" u="none" strike="noStrike" kern="1200" cap="none" spc="0" normalizeH="0" baseline="0" noProof="0" dirty="0">
                <a:ln>
                  <a:noFill/>
                </a:ln>
                <a:solidFill>
                  <a:srgbClr val="404040"/>
                </a:solidFill>
                <a:effectLst/>
                <a:uLnTx/>
                <a:uFillTx/>
                <a:latin typeface="Calibri" panose="020F0502020204030204" pitchFamily="34" charset="0"/>
                <a:ea typeface="+mn-ea"/>
                <a:cs typeface="Comic Sans MS"/>
              </a:rPr>
              <a:t>Chart</a:t>
            </a:r>
            <a:endParaRPr kumimoji="0" lang="en-GB" sz="1800" b="0" i="0" u="none" strike="noStrike" kern="1200" cap="none" spc="0" normalizeH="0" baseline="0" noProof="0" dirty="0">
              <a:ln>
                <a:noFill/>
              </a:ln>
              <a:solidFill>
                <a:srgbClr val="2F2B20"/>
              </a:solidFill>
              <a:effectLst/>
              <a:uLnTx/>
              <a:uFillTx/>
              <a:latin typeface="Calibri" panose="020F0502020204030204" pitchFamily="34" charset="0"/>
              <a:ea typeface="+mn-ea"/>
              <a:cs typeface="Times New Roman"/>
            </a:endParaRPr>
          </a:p>
          <a:p>
            <a:pPr marL="298450" marR="0" lvl="0" indent="-285750" algn="l" defTabSz="914400" rtl="0" eaLnBrk="1" fontAlgn="auto" latinLnBrk="0" hangingPunct="1">
              <a:lnSpc>
                <a:spcPct val="100000"/>
              </a:lnSpc>
              <a:spcBef>
                <a:spcPts val="1085"/>
              </a:spcBef>
              <a:spcAft>
                <a:spcPts val="0"/>
              </a:spcAft>
              <a:buClrTx/>
              <a:buSzTx/>
              <a:buFont typeface="Wingdings" panose="05000000000000000000" pitchFamily="2" charset="2"/>
              <a:buChar char="§"/>
              <a:tabLst>
                <a:tab pos="355600" algn="l"/>
              </a:tabLst>
              <a:defRPr/>
            </a:pPr>
            <a:r>
              <a:rPr kumimoji="0" lang="en-GB" sz="1800" b="0" i="0" u="none" strike="noStrike" kern="1200" cap="none" spc="-5" normalizeH="0" baseline="0" noProof="0" dirty="0">
                <a:ln>
                  <a:noFill/>
                </a:ln>
                <a:solidFill>
                  <a:srgbClr val="404040"/>
                </a:solidFill>
                <a:effectLst/>
                <a:uLnTx/>
                <a:uFillTx/>
                <a:latin typeface="Calibri" panose="020F0502020204030204" pitchFamily="34" charset="0"/>
                <a:ea typeface="+mn-ea"/>
                <a:cs typeface="Comic Sans MS"/>
              </a:rPr>
              <a:t>Milestones</a:t>
            </a:r>
            <a:r>
              <a:rPr kumimoji="0" lang="en-GB" sz="1800" b="0" i="0" u="none" strike="noStrike" kern="1200" cap="none" spc="-95" normalizeH="0" baseline="0" noProof="0" dirty="0">
                <a:ln>
                  <a:noFill/>
                </a:ln>
                <a:solidFill>
                  <a:srgbClr val="404040"/>
                </a:solidFill>
                <a:effectLst/>
                <a:uLnTx/>
                <a:uFillTx/>
                <a:latin typeface="Calibri" panose="020F0502020204030204" pitchFamily="34" charset="0"/>
                <a:ea typeface="+mn-ea"/>
                <a:cs typeface="Comic Sans MS"/>
              </a:rPr>
              <a:t> </a:t>
            </a:r>
            <a:r>
              <a:rPr kumimoji="0" lang="en-GB" sz="1800" b="0" i="0" u="none" strike="noStrike" kern="1200" cap="none" spc="0" normalizeH="0" baseline="0" noProof="0" dirty="0">
                <a:ln>
                  <a:noFill/>
                </a:ln>
                <a:solidFill>
                  <a:srgbClr val="404040"/>
                </a:solidFill>
                <a:effectLst/>
                <a:uLnTx/>
                <a:uFillTx/>
                <a:latin typeface="Calibri" panose="020F0502020204030204" pitchFamily="34" charset="0"/>
                <a:ea typeface="+mn-ea"/>
                <a:cs typeface="Comic Sans MS"/>
              </a:rPr>
              <a:t>Chart</a:t>
            </a:r>
            <a:endParaRPr kumimoji="0" lang="en-GB" sz="1800" b="0" i="0" u="none" strike="noStrike" kern="1200" cap="none" spc="0" normalizeH="0" baseline="0" noProof="0" dirty="0">
              <a:ln>
                <a:noFill/>
              </a:ln>
              <a:solidFill>
                <a:srgbClr val="2F2B20"/>
              </a:solidFill>
              <a:effectLst/>
              <a:uLnTx/>
              <a:uFillTx/>
              <a:latin typeface="Calibri" panose="020F0502020204030204" pitchFamily="34" charset="0"/>
              <a:ea typeface="+mn-ea"/>
              <a:cs typeface="Times New Roman"/>
            </a:endParaRPr>
          </a:p>
          <a:p>
            <a:pPr marL="298450" marR="0" lvl="0" indent="-285750" algn="l" defTabSz="914400" rtl="0" eaLnBrk="1" fontAlgn="auto" latinLnBrk="0" hangingPunct="1">
              <a:lnSpc>
                <a:spcPct val="100000"/>
              </a:lnSpc>
              <a:spcBef>
                <a:spcPts val="1085"/>
              </a:spcBef>
              <a:spcAft>
                <a:spcPts val="0"/>
              </a:spcAft>
              <a:buClrTx/>
              <a:buSzTx/>
              <a:buFont typeface="Wingdings" panose="05000000000000000000" pitchFamily="2" charset="2"/>
              <a:buChar char="§"/>
              <a:tabLst>
                <a:tab pos="355600" algn="l"/>
              </a:tabLst>
              <a:defRPr/>
            </a:pPr>
            <a:r>
              <a:rPr kumimoji="0" lang="en-GB" sz="1800" b="0" i="0" u="none" strike="noStrike" kern="1200" cap="none" spc="-5" normalizeH="0" baseline="0" noProof="0" dirty="0">
                <a:ln>
                  <a:noFill/>
                </a:ln>
                <a:solidFill>
                  <a:srgbClr val="404040"/>
                </a:solidFill>
                <a:effectLst/>
                <a:uLnTx/>
                <a:uFillTx/>
                <a:latin typeface="Calibri" panose="020F0502020204030204" pitchFamily="34" charset="0"/>
                <a:ea typeface="+mn-ea"/>
                <a:cs typeface="Comic Sans MS"/>
              </a:rPr>
              <a:t>Project Schedule </a:t>
            </a:r>
            <a:r>
              <a:rPr kumimoji="0" lang="en-GB" sz="1800" b="0" i="0" u="none" strike="noStrike" kern="1200" cap="none" spc="0" normalizeH="0" baseline="0" noProof="0" dirty="0">
                <a:ln>
                  <a:noFill/>
                </a:ln>
                <a:solidFill>
                  <a:srgbClr val="404040"/>
                </a:solidFill>
                <a:effectLst/>
                <a:uLnTx/>
                <a:uFillTx/>
                <a:latin typeface="Calibri" panose="020F0502020204030204" pitchFamily="34" charset="0"/>
                <a:ea typeface="+mn-ea"/>
                <a:cs typeface="Comic Sans MS"/>
              </a:rPr>
              <a:t>Network</a:t>
            </a:r>
            <a:r>
              <a:rPr kumimoji="0" lang="en-GB" sz="1800" b="0" i="0" u="none" strike="noStrike" kern="1200" cap="none" spc="-5" normalizeH="0" baseline="0" noProof="0" dirty="0">
                <a:ln>
                  <a:noFill/>
                </a:ln>
                <a:solidFill>
                  <a:srgbClr val="404040"/>
                </a:solidFill>
                <a:effectLst/>
                <a:uLnTx/>
                <a:uFillTx/>
                <a:latin typeface="Calibri" panose="020F0502020204030204" pitchFamily="34" charset="0"/>
                <a:ea typeface="+mn-ea"/>
                <a:cs typeface="Comic Sans MS"/>
              </a:rPr>
              <a:t> Diagrams</a:t>
            </a:r>
            <a:endParaRPr kumimoji="0" lang="en-GB" sz="1800" b="0" i="0" u="none" strike="noStrike" kern="1200" cap="none" spc="0" normalizeH="0" baseline="0" noProof="0" dirty="0">
              <a:ln>
                <a:noFill/>
              </a:ln>
              <a:solidFill>
                <a:srgbClr val="2F2B20"/>
              </a:solidFill>
              <a:effectLst/>
              <a:uLnTx/>
              <a:uFillTx/>
              <a:latin typeface="Calibri" panose="020F0502020204030204" pitchFamily="34" charset="0"/>
              <a:ea typeface="+mn-ea"/>
              <a:cs typeface="Times New Roman"/>
            </a:endParaRPr>
          </a:p>
          <a:p>
            <a:pPr marL="298450" marR="0" lvl="0" indent="-285750" algn="l" defTabSz="914400" rtl="0" eaLnBrk="1" fontAlgn="auto" latinLnBrk="0" hangingPunct="1">
              <a:lnSpc>
                <a:spcPct val="100000"/>
              </a:lnSpc>
              <a:spcBef>
                <a:spcPts val="1095"/>
              </a:spcBef>
              <a:spcAft>
                <a:spcPts val="0"/>
              </a:spcAft>
              <a:buClrTx/>
              <a:buSzTx/>
              <a:buFont typeface="Wingdings" panose="05000000000000000000" pitchFamily="2" charset="2"/>
              <a:buChar char="§"/>
              <a:tabLst>
                <a:tab pos="355600" algn="l"/>
              </a:tabLst>
              <a:defRPr/>
            </a:pPr>
            <a:r>
              <a:rPr kumimoji="0" lang="en-GB" sz="1800" b="0" i="0" u="none" strike="noStrike" kern="1200" cap="none" spc="0" normalizeH="0" baseline="0" noProof="0" dirty="0">
                <a:ln>
                  <a:noFill/>
                </a:ln>
                <a:solidFill>
                  <a:srgbClr val="404040"/>
                </a:solidFill>
                <a:effectLst/>
                <a:uLnTx/>
                <a:uFillTx/>
                <a:latin typeface="Calibri" panose="020F0502020204030204" pitchFamily="34" charset="0"/>
                <a:ea typeface="+mn-ea"/>
                <a:cs typeface="Comic Sans MS"/>
              </a:rPr>
              <a:t>Gantt</a:t>
            </a:r>
            <a:r>
              <a:rPr kumimoji="0" lang="en-GB" sz="1800" b="0" i="0" u="none" strike="noStrike" kern="1200" cap="none" spc="-100" normalizeH="0" baseline="0" noProof="0" dirty="0">
                <a:ln>
                  <a:noFill/>
                </a:ln>
                <a:solidFill>
                  <a:srgbClr val="404040"/>
                </a:solidFill>
                <a:effectLst/>
                <a:uLnTx/>
                <a:uFillTx/>
                <a:latin typeface="Calibri" panose="020F0502020204030204" pitchFamily="34" charset="0"/>
                <a:ea typeface="+mn-ea"/>
                <a:cs typeface="Comic Sans MS"/>
              </a:rPr>
              <a:t> </a:t>
            </a:r>
            <a:r>
              <a:rPr kumimoji="0" lang="en-GB" sz="1800" b="0" i="0" u="none" strike="noStrike" kern="1200" cap="none" spc="0" normalizeH="0" baseline="0" noProof="0" dirty="0">
                <a:ln>
                  <a:noFill/>
                </a:ln>
                <a:solidFill>
                  <a:srgbClr val="404040"/>
                </a:solidFill>
                <a:effectLst/>
                <a:uLnTx/>
                <a:uFillTx/>
                <a:latin typeface="Calibri" panose="020F0502020204030204" pitchFamily="34" charset="0"/>
                <a:ea typeface="+mn-ea"/>
                <a:cs typeface="Comic Sans MS"/>
              </a:rPr>
              <a:t>charts</a:t>
            </a:r>
            <a:endParaRPr kumimoji="0" lang="en-GB" sz="1800" b="0" i="0" u="none" strike="noStrike" kern="1200" cap="none" spc="0" normalizeH="0" baseline="0" noProof="0" dirty="0">
              <a:ln>
                <a:noFill/>
              </a:ln>
              <a:solidFill>
                <a:srgbClr val="2F2B20"/>
              </a:solidFill>
              <a:effectLst/>
              <a:uLnTx/>
              <a:uFillTx/>
              <a:latin typeface="Calibri" panose="020F0502020204030204" pitchFamily="34" charset="0"/>
              <a:ea typeface="+mn-ea"/>
              <a:cs typeface="Comic Sans MS"/>
            </a:endParaRPr>
          </a:p>
        </p:txBody>
      </p:sp>
      <p:sp>
        <p:nvSpPr>
          <p:cNvPr id="7" name="Freeform 6"/>
          <p:cNvSpPr/>
          <p:nvPr/>
        </p:nvSpPr>
        <p:spPr>
          <a:xfrm>
            <a:off x="166084" y="845756"/>
            <a:ext cx="9921922" cy="522226"/>
          </a:xfrm>
          <a:custGeom>
            <a:avLst/>
            <a:gdLst>
              <a:gd name="connsiteX0" fmla="*/ 0 w 9921922"/>
              <a:gd name="connsiteY0" fmla="*/ 143523 h 861120"/>
              <a:gd name="connsiteX1" fmla="*/ 143523 w 9921922"/>
              <a:gd name="connsiteY1" fmla="*/ 0 h 861120"/>
              <a:gd name="connsiteX2" fmla="*/ 9778399 w 9921922"/>
              <a:gd name="connsiteY2" fmla="*/ 0 h 861120"/>
              <a:gd name="connsiteX3" fmla="*/ 9921922 w 9921922"/>
              <a:gd name="connsiteY3" fmla="*/ 143523 h 861120"/>
              <a:gd name="connsiteX4" fmla="*/ 9921922 w 9921922"/>
              <a:gd name="connsiteY4" fmla="*/ 717597 h 861120"/>
              <a:gd name="connsiteX5" fmla="*/ 9778399 w 9921922"/>
              <a:gd name="connsiteY5" fmla="*/ 861120 h 861120"/>
              <a:gd name="connsiteX6" fmla="*/ 143523 w 9921922"/>
              <a:gd name="connsiteY6" fmla="*/ 861120 h 861120"/>
              <a:gd name="connsiteX7" fmla="*/ 0 w 9921922"/>
              <a:gd name="connsiteY7" fmla="*/ 717597 h 861120"/>
              <a:gd name="connsiteX8" fmla="*/ 0 w 9921922"/>
              <a:gd name="connsiteY8" fmla="*/ 143523 h 861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921922" h="861120">
                <a:moveTo>
                  <a:pt x="0" y="143523"/>
                </a:moveTo>
                <a:cubicBezTo>
                  <a:pt x="0" y="64257"/>
                  <a:pt x="64257" y="0"/>
                  <a:pt x="143523" y="0"/>
                </a:cubicBezTo>
                <a:lnTo>
                  <a:pt x="9778399" y="0"/>
                </a:lnTo>
                <a:cubicBezTo>
                  <a:pt x="9857665" y="0"/>
                  <a:pt x="9921922" y="64257"/>
                  <a:pt x="9921922" y="143523"/>
                </a:cubicBezTo>
                <a:lnTo>
                  <a:pt x="9921922" y="717597"/>
                </a:lnTo>
                <a:cubicBezTo>
                  <a:pt x="9921922" y="796863"/>
                  <a:pt x="9857665" y="861120"/>
                  <a:pt x="9778399" y="861120"/>
                </a:cubicBezTo>
                <a:lnTo>
                  <a:pt x="143523" y="861120"/>
                </a:lnTo>
                <a:cubicBezTo>
                  <a:pt x="64257" y="861120"/>
                  <a:pt x="0" y="796863"/>
                  <a:pt x="0" y="717597"/>
                </a:cubicBezTo>
                <a:lnTo>
                  <a:pt x="0" y="143523"/>
                </a:lnTo>
                <a:close/>
              </a:path>
            </a:pathLst>
          </a:custGeom>
          <a:scene3d>
            <a:camera prst="orthographicFront">
              <a:rot lat="0" lon="0" rev="0"/>
            </a:camera>
            <a:lightRig rig="contrasting" dir="t">
              <a:rot lat="0" lon="0" rev="1200000"/>
            </a:lightRig>
          </a:scene3d>
          <a:sp3d contourW="19050" prstMaterial="metal">
            <a:bevelT w="88900" h="203200"/>
            <a:bevelB w="165100" h="254000"/>
          </a:sp3d>
        </p:spPr>
        <p:style>
          <a:lnRef idx="0">
            <a:schemeClr val="lt1">
              <a:hueOff val="0"/>
              <a:satOff val="0"/>
              <a:lumOff val="0"/>
              <a:alphaOff val="0"/>
            </a:schemeClr>
          </a:lnRef>
          <a:fillRef idx="1">
            <a:schemeClr val="accent5">
              <a:hueOff val="0"/>
              <a:satOff val="0"/>
              <a:lumOff val="0"/>
              <a:alphaOff val="0"/>
            </a:schemeClr>
          </a:fillRef>
          <a:effectRef idx="2">
            <a:schemeClr val="accent5">
              <a:hueOff val="0"/>
              <a:satOff val="0"/>
              <a:lumOff val="0"/>
              <a:alphaOff val="0"/>
            </a:schemeClr>
          </a:effectRef>
          <a:fontRef idx="minor">
            <a:schemeClr val="lt1"/>
          </a:fontRef>
        </p:style>
        <p:txBody>
          <a:bodyPr spcFirstLastPara="0" vert="horz" wrap="square" lIns="148716" tIns="148716" rIns="148716" bIns="148716" numCol="1" spcCol="1270" anchor="ctr" anchorCtr="0">
            <a:noAutofit/>
          </a:bodyPr>
          <a:lstStyle/>
          <a:p>
            <a:pPr lvl="0">
              <a:defRPr/>
            </a:pPr>
            <a:r>
              <a:rPr lang="en-US" sz="2800" b="1" spc="-5" dirty="0">
                <a:solidFill>
                  <a:srgbClr val="404040"/>
                </a:solidFill>
                <a:latin typeface="Calibri" panose="020F0502020204030204" pitchFamily="34" charset="0"/>
                <a:cs typeface="Comic Sans MS"/>
              </a:rPr>
              <a:t>Schedule</a:t>
            </a:r>
            <a:r>
              <a:rPr lang="en-US" sz="2800" b="1" spc="25" dirty="0">
                <a:solidFill>
                  <a:srgbClr val="404040"/>
                </a:solidFill>
                <a:latin typeface="Calibri" panose="020F0502020204030204" pitchFamily="34" charset="0"/>
                <a:cs typeface="Comic Sans MS"/>
              </a:rPr>
              <a:t> </a:t>
            </a:r>
            <a:r>
              <a:rPr lang="en-US" sz="2800" b="1" spc="-5" dirty="0">
                <a:solidFill>
                  <a:srgbClr val="404040"/>
                </a:solidFill>
                <a:latin typeface="Calibri" panose="020F0502020204030204" pitchFamily="34" charset="0"/>
                <a:cs typeface="Comic Sans MS"/>
              </a:rPr>
              <a:t>Baseline</a:t>
            </a:r>
            <a:endParaRPr lang="en-US" sz="2800" dirty="0">
              <a:solidFill>
                <a:srgbClr val="2F2B20"/>
              </a:solidFill>
              <a:latin typeface="Calibri" panose="020F0502020204030204" pitchFamily="34" charset="0"/>
              <a:cs typeface="Comic Sans MS"/>
            </a:endParaRPr>
          </a:p>
        </p:txBody>
      </p:sp>
      <p:sp>
        <p:nvSpPr>
          <p:cNvPr id="10" name="Freeform 9"/>
          <p:cNvSpPr/>
          <p:nvPr/>
        </p:nvSpPr>
        <p:spPr>
          <a:xfrm>
            <a:off x="166084" y="3004377"/>
            <a:ext cx="9921922" cy="522226"/>
          </a:xfrm>
          <a:custGeom>
            <a:avLst/>
            <a:gdLst>
              <a:gd name="connsiteX0" fmla="*/ 0 w 9921922"/>
              <a:gd name="connsiteY0" fmla="*/ 143523 h 861120"/>
              <a:gd name="connsiteX1" fmla="*/ 143523 w 9921922"/>
              <a:gd name="connsiteY1" fmla="*/ 0 h 861120"/>
              <a:gd name="connsiteX2" fmla="*/ 9778399 w 9921922"/>
              <a:gd name="connsiteY2" fmla="*/ 0 h 861120"/>
              <a:gd name="connsiteX3" fmla="*/ 9921922 w 9921922"/>
              <a:gd name="connsiteY3" fmla="*/ 143523 h 861120"/>
              <a:gd name="connsiteX4" fmla="*/ 9921922 w 9921922"/>
              <a:gd name="connsiteY4" fmla="*/ 717597 h 861120"/>
              <a:gd name="connsiteX5" fmla="*/ 9778399 w 9921922"/>
              <a:gd name="connsiteY5" fmla="*/ 861120 h 861120"/>
              <a:gd name="connsiteX6" fmla="*/ 143523 w 9921922"/>
              <a:gd name="connsiteY6" fmla="*/ 861120 h 861120"/>
              <a:gd name="connsiteX7" fmla="*/ 0 w 9921922"/>
              <a:gd name="connsiteY7" fmla="*/ 717597 h 861120"/>
              <a:gd name="connsiteX8" fmla="*/ 0 w 9921922"/>
              <a:gd name="connsiteY8" fmla="*/ 143523 h 861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921922" h="861120">
                <a:moveTo>
                  <a:pt x="0" y="143523"/>
                </a:moveTo>
                <a:cubicBezTo>
                  <a:pt x="0" y="64257"/>
                  <a:pt x="64257" y="0"/>
                  <a:pt x="143523" y="0"/>
                </a:cubicBezTo>
                <a:lnTo>
                  <a:pt x="9778399" y="0"/>
                </a:lnTo>
                <a:cubicBezTo>
                  <a:pt x="9857665" y="0"/>
                  <a:pt x="9921922" y="64257"/>
                  <a:pt x="9921922" y="143523"/>
                </a:cubicBezTo>
                <a:lnTo>
                  <a:pt x="9921922" y="717597"/>
                </a:lnTo>
                <a:cubicBezTo>
                  <a:pt x="9921922" y="796863"/>
                  <a:pt x="9857665" y="861120"/>
                  <a:pt x="9778399" y="861120"/>
                </a:cubicBezTo>
                <a:lnTo>
                  <a:pt x="143523" y="861120"/>
                </a:lnTo>
                <a:cubicBezTo>
                  <a:pt x="64257" y="861120"/>
                  <a:pt x="0" y="796863"/>
                  <a:pt x="0" y="717597"/>
                </a:cubicBezTo>
                <a:lnTo>
                  <a:pt x="0" y="143523"/>
                </a:lnTo>
                <a:close/>
              </a:path>
            </a:pathLst>
          </a:custGeom>
          <a:scene3d>
            <a:camera prst="orthographicFront">
              <a:rot lat="0" lon="0" rev="0"/>
            </a:camera>
            <a:lightRig rig="contrasting" dir="t">
              <a:rot lat="0" lon="0" rev="1200000"/>
            </a:lightRig>
          </a:scene3d>
          <a:sp3d contourW="19050" prstMaterial="metal">
            <a:bevelT w="88900" h="203200"/>
            <a:bevelB w="165100" h="254000"/>
          </a:sp3d>
        </p:spPr>
        <p:style>
          <a:lnRef idx="0">
            <a:schemeClr val="lt1">
              <a:hueOff val="0"/>
              <a:satOff val="0"/>
              <a:lumOff val="0"/>
              <a:alphaOff val="0"/>
            </a:schemeClr>
          </a:lnRef>
          <a:fillRef idx="1">
            <a:schemeClr val="accent5">
              <a:hueOff val="0"/>
              <a:satOff val="0"/>
              <a:lumOff val="0"/>
              <a:alphaOff val="0"/>
            </a:schemeClr>
          </a:fillRef>
          <a:effectRef idx="2">
            <a:schemeClr val="accent5">
              <a:hueOff val="0"/>
              <a:satOff val="0"/>
              <a:lumOff val="0"/>
              <a:alphaOff val="0"/>
            </a:schemeClr>
          </a:effectRef>
          <a:fontRef idx="minor">
            <a:schemeClr val="lt1"/>
          </a:fontRef>
        </p:style>
        <p:txBody>
          <a:bodyPr spcFirstLastPara="0" vert="horz" wrap="square" lIns="148716" tIns="148716" rIns="148716" bIns="148716" numCol="1" spcCol="1270" anchor="ctr" anchorCtr="0">
            <a:noAutofit/>
          </a:bodyPr>
          <a:lstStyle/>
          <a:p>
            <a:pPr marL="12700">
              <a:tabLst>
                <a:tab pos="355600" algn="l"/>
              </a:tabLst>
              <a:defRPr/>
            </a:pPr>
            <a:r>
              <a:rPr lang="en-GB" sz="2800" b="1" spc="-5" dirty="0">
                <a:solidFill>
                  <a:srgbClr val="404040"/>
                </a:solidFill>
                <a:latin typeface="Calibri" panose="020F0502020204030204" pitchFamily="34" charset="0"/>
                <a:cs typeface="Comic Sans MS"/>
              </a:rPr>
              <a:t>Project</a:t>
            </a:r>
            <a:r>
              <a:rPr lang="en-GB" sz="2800" b="1" spc="-50" dirty="0">
                <a:solidFill>
                  <a:srgbClr val="404040"/>
                </a:solidFill>
                <a:latin typeface="Calibri" panose="020F0502020204030204" pitchFamily="34" charset="0"/>
                <a:cs typeface="Comic Sans MS"/>
              </a:rPr>
              <a:t> </a:t>
            </a:r>
            <a:r>
              <a:rPr lang="en-GB" sz="2800" b="1" spc="-5" dirty="0">
                <a:solidFill>
                  <a:srgbClr val="404040"/>
                </a:solidFill>
                <a:latin typeface="Calibri" panose="020F0502020204030204" pitchFamily="34" charset="0"/>
                <a:cs typeface="Comic Sans MS"/>
              </a:rPr>
              <a:t>Schedule</a:t>
            </a:r>
          </a:p>
        </p:txBody>
      </p:sp>
    </p:spTree>
    <p:extLst>
      <p:ext uri="{BB962C8B-B14F-4D97-AF65-F5344CB8AC3E}">
        <p14:creationId xmlns:p14="http://schemas.microsoft.com/office/powerpoint/2010/main" val="154815587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project-management-a-managerial-approach-7th-ed.pdf - Adobe Acrobat Reader DC"/>
          <p:cNvPicPr>
            <a:picLocks noGrp="1" noChangeAspect="1"/>
          </p:cNvPicPr>
          <p:nvPr>
            <p:ph idx="1"/>
          </p:nvPr>
        </p:nvPicPr>
        <p:blipFill rotWithShape="1">
          <a:blip r:embed="rId2">
            <a:extLst>
              <a:ext uri="{28A0092B-C50C-407E-A947-70E740481C1C}">
                <a14:useLocalDpi xmlns:a14="http://schemas.microsoft.com/office/drawing/2010/main" val="0"/>
              </a:ext>
            </a:extLst>
          </a:blip>
          <a:srcRect l="31000" t="30496" r="22000" b="11921"/>
          <a:stretch/>
        </p:blipFill>
        <p:spPr>
          <a:xfrm>
            <a:off x="1828800" y="685800"/>
            <a:ext cx="8001000" cy="5715000"/>
          </a:xfrm>
        </p:spPr>
      </p:pic>
      <p:pic>
        <p:nvPicPr>
          <p:cNvPr id="3" name="Picture 2" descr="E:\other\TU-logo-primer-memusat.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922161" y="75561"/>
            <a:ext cx="685800" cy="805281"/>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p:cNvSpPr txBox="1">
            <a:spLocks/>
          </p:cNvSpPr>
          <p:nvPr/>
        </p:nvSpPr>
        <p:spPr bwMode="auto">
          <a:xfrm>
            <a:off x="50639" y="75561"/>
            <a:ext cx="10542334" cy="639228"/>
          </a:xfrm>
          <a:prstGeom prst="rect">
            <a:avLst/>
          </a:prstGeom>
          <a:solidFill>
            <a:srgbClr val="FFC000"/>
          </a:solidFill>
          <a:ln>
            <a:solidFill>
              <a:schemeClr val="accent2">
                <a:lumMod val="75000"/>
              </a:schemeClr>
            </a:solidFill>
          </a:ln>
          <a:extLst>
            <a:ext uri="{909E8E84-426E-40dd-AFC4-6F175D3DCCD1}">
              <a14:hiddenFill xmlns:a14="http://schemas.microsoft.com/office/drawing/2010/main" xmlns="">
                <a:solidFill>
                  <a:srgbClr val="FFFFFF"/>
                </a:solidFill>
              </a14:hiddenFill>
            </a:ext>
          </a:extLst>
        </p:spPr>
        <p:txBody>
          <a:bodyPr vert="horz" wrap="square" lIns="84406" tIns="42203" rIns="84406" bIns="42203" numCol="1" anchor="t" anchorCtr="0" compatLnSpc="1">
            <a:prstTxWarp prst="textNoShape">
              <a:avLst/>
            </a:prstTxWarp>
            <a:spAutoFit/>
          </a:bodyPr>
          <a:lstStyle>
            <a:lvl1pPr algn="ctr" rtl="0" eaLnBrk="0" fontAlgn="base" hangingPunct="0">
              <a:spcBef>
                <a:spcPct val="0"/>
              </a:spcBef>
              <a:spcAft>
                <a:spcPct val="0"/>
              </a:spcAft>
              <a:defRPr sz="4400" kern="1200">
                <a:solidFill>
                  <a:schemeClr val="tx1"/>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2pPr>
            <a:lvl3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3pPr>
            <a:lvl4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4pPr>
            <a:lvl5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algn="l" eaLnBrk="1" hangingPunct="1"/>
            <a:r>
              <a:rPr lang="en-US" sz="3600" b="1" dirty="0">
                <a:latin typeface="Calibri" panose="020F0502020204030204" pitchFamily="34" charset="0"/>
                <a:cs typeface="Comic Sans MS"/>
              </a:rPr>
              <a:t>DEVELOP</a:t>
            </a:r>
            <a:r>
              <a:rPr lang="en-US" sz="3600" b="1" spc="-100" dirty="0">
                <a:latin typeface="Calibri" panose="020F0502020204030204" pitchFamily="34" charset="0"/>
                <a:cs typeface="Comic Sans MS"/>
              </a:rPr>
              <a:t> </a:t>
            </a:r>
            <a:r>
              <a:rPr lang="en-US" sz="3600" b="1" dirty="0">
                <a:latin typeface="Calibri" panose="020F0502020204030204" pitchFamily="34" charset="0"/>
                <a:cs typeface="Comic Sans MS"/>
              </a:rPr>
              <a:t>SCHEDULE </a:t>
            </a:r>
            <a:r>
              <a:rPr lang="en-US" sz="3600" b="1" dirty="0">
                <a:effectLst>
                  <a:outerShdw blurRad="38100" dist="38100" dir="2700000" algn="tl">
                    <a:srgbClr val="000000">
                      <a:alpha val="43137"/>
                    </a:srgbClr>
                  </a:outerShdw>
                </a:effectLst>
              </a:rPr>
              <a:t>: </a:t>
            </a:r>
            <a:r>
              <a:rPr lang="en-US" sz="3600" b="1" dirty="0">
                <a:solidFill>
                  <a:srgbClr val="FF0000"/>
                </a:solidFill>
                <a:effectLst>
                  <a:outerShdw blurRad="38100" dist="38100" dir="2700000" algn="tl">
                    <a:srgbClr val="000000">
                      <a:alpha val="43137"/>
                    </a:srgbClr>
                  </a:outerShdw>
                </a:effectLst>
              </a:rPr>
              <a:t>Gantt Chart Example</a:t>
            </a:r>
          </a:p>
        </p:txBody>
      </p:sp>
    </p:spTree>
    <p:extLst>
      <p:ext uri="{BB962C8B-B14F-4D97-AF65-F5344CB8AC3E}">
        <p14:creationId xmlns:p14="http://schemas.microsoft.com/office/powerpoint/2010/main" val="367851580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E:\other\TU-logo-primer-memusat.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896600" y="283159"/>
            <a:ext cx="685800" cy="80528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3"/>
          <a:stretch>
            <a:fillRect/>
          </a:stretch>
        </p:blipFill>
        <p:spPr>
          <a:xfrm>
            <a:off x="723331" y="164172"/>
            <a:ext cx="10859069" cy="6598766"/>
          </a:xfrm>
          <a:prstGeom prst="rect">
            <a:avLst/>
          </a:prstGeom>
        </p:spPr>
      </p:pic>
    </p:spTree>
    <p:extLst>
      <p:ext uri="{BB962C8B-B14F-4D97-AF65-F5344CB8AC3E}">
        <p14:creationId xmlns:p14="http://schemas.microsoft.com/office/powerpoint/2010/main" val="291298654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project-management-a-managerial-approach-7th-ed.pdf - Adobe Acrobat Reader DC"/>
          <p:cNvPicPr>
            <a:picLocks noGrp="1" noChangeAspect="1"/>
          </p:cNvPicPr>
          <p:nvPr>
            <p:ph idx="1"/>
          </p:nvPr>
        </p:nvPicPr>
        <p:blipFill rotWithShape="1">
          <a:blip r:embed="rId2">
            <a:extLst>
              <a:ext uri="{28A0092B-C50C-407E-A947-70E740481C1C}">
                <a14:useLocalDpi xmlns:a14="http://schemas.microsoft.com/office/drawing/2010/main" val="0"/>
              </a:ext>
            </a:extLst>
          </a:blip>
          <a:srcRect l="24000" t="46775" r="27000"/>
          <a:stretch/>
        </p:blipFill>
        <p:spPr>
          <a:xfrm>
            <a:off x="1524000" y="685800"/>
            <a:ext cx="8458200" cy="5715000"/>
          </a:xfrm>
        </p:spPr>
      </p:pic>
      <p:pic>
        <p:nvPicPr>
          <p:cNvPr id="3" name="Picture 2" descr="E:\other\TU-logo-primer-memusat.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033078" y="283159"/>
            <a:ext cx="685800" cy="8052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683898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bwMode="auto">
          <a:xfrm>
            <a:off x="50639" y="75561"/>
            <a:ext cx="10542334" cy="639228"/>
          </a:xfrm>
          <a:prstGeom prst="rect">
            <a:avLst/>
          </a:prstGeom>
          <a:solidFill>
            <a:srgbClr val="FFC000"/>
          </a:solidFill>
          <a:ln>
            <a:solidFill>
              <a:schemeClr val="accent2">
                <a:lumMod val="75000"/>
              </a:schemeClr>
            </a:solidFill>
          </a:ln>
          <a:extLst>
            <a:ext uri="{909E8E84-426E-40dd-AFC4-6F175D3DCCD1}">
              <a14:hiddenFill xmlns:a14="http://schemas.microsoft.com/office/drawing/2010/main" xmlns="">
                <a:solidFill>
                  <a:srgbClr val="FFFFFF"/>
                </a:solidFill>
              </a14:hiddenFill>
            </a:ext>
          </a:extLst>
        </p:spPr>
        <p:txBody>
          <a:bodyPr vert="horz" wrap="square" lIns="84406" tIns="42203" rIns="84406" bIns="42203" numCol="1" anchor="t" anchorCtr="0" compatLnSpc="1">
            <a:prstTxWarp prst="textNoShape">
              <a:avLst/>
            </a:prstTxWarp>
            <a:spAutoFit/>
          </a:bodyPr>
          <a:lstStyle>
            <a:lvl1pPr algn="ctr" rtl="0" eaLnBrk="0" fontAlgn="base" hangingPunct="0">
              <a:spcBef>
                <a:spcPct val="0"/>
              </a:spcBef>
              <a:spcAft>
                <a:spcPct val="0"/>
              </a:spcAft>
              <a:defRPr sz="4400" kern="1200">
                <a:solidFill>
                  <a:schemeClr val="tx1"/>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2pPr>
            <a:lvl3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3pPr>
            <a:lvl4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4pPr>
            <a:lvl5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algn="l" eaLnBrk="1" hangingPunct="1"/>
            <a:r>
              <a:rPr lang="en-US" sz="3600" b="1" dirty="0">
                <a:latin typeface="Calibri" panose="020F0502020204030204" pitchFamily="34" charset="0"/>
                <a:cs typeface="Comic Sans MS"/>
              </a:rPr>
              <a:t>DEVELOP</a:t>
            </a:r>
            <a:r>
              <a:rPr lang="en-US" sz="3600" b="1" spc="-100" dirty="0">
                <a:latin typeface="Calibri" panose="020F0502020204030204" pitchFamily="34" charset="0"/>
                <a:cs typeface="Comic Sans MS"/>
              </a:rPr>
              <a:t> </a:t>
            </a:r>
            <a:r>
              <a:rPr lang="en-US" sz="3600" b="1" dirty="0">
                <a:latin typeface="Calibri" panose="020F0502020204030204" pitchFamily="34" charset="0"/>
                <a:cs typeface="Comic Sans MS"/>
              </a:rPr>
              <a:t>SCHEDULE </a:t>
            </a:r>
            <a:r>
              <a:rPr lang="en-US" sz="3600" b="1" dirty="0">
                <a:effectLst>
                  <a:outerShdw blurRad="38100" dist="38100" dir="2700000" algn="tl">
                    <a:srgbClr val="000000">
                      <a:alpha val="43137"/>
                    </a:srgbClr>
                  </a:outerShdw>
                </a:effectLst>
              </a:rPr>
              <a:t>: </a:t>
            </a:r>
            <a:r>
              <a:rPr lang="en-US" sz="3600" b="1" dirty="0">
                <a:solidFill>
                  <a:srgbClr val="FF0000"/>
                </a:solidFill>
                <a:effectLst>
                  <a:outerShdw blurRad="38100" dist="38100" dir="2700000" algn="tl">
                    <a:srgbClr val="000000">
                      <a:alpha val="43137"/>
                    </a:srgbClr>
                  </a:outerShdw>
                </a:effectLst>
              </a:rPr>
              <a:t>Outputs</a:t>
            </a:r>
          </a:p>
        </p:txBody>
      </p:sp>
      <p:pic>
        <p:nvPicPr>
          <p:cNvPr id="13" name="Picture 12"/>
          <p:cNvPicPr/>
          <p:nvPr/>
        </p:nvPicPr>
        <p:blipFill>
          <a:blip r:embed="rId3" cstate="print"/>
          <a:srcRect/>
          <a:stretch>
            <a:fillRect/>
          </a:stretch>
        </p:blipFill>
        <p:spPr bwMode="auto">
          <a:xfrm>
            <a:off x="10754436" y="75562"/>
            <a:ext cx="777922" cy="639228"/>
          </a:xfrm>
          <a:prstGeom prst="rect">
            <a:avLst/>
          </a:prstGeom>
          <a:noFill/>
          <a:ln w="9525">
            <a:noFill/>
            <a:miter lim="800000"/>
            <a:headEnd/>
            <a:tailEnd/>
          </a:ln>
        </p:spPr>
      </p:pic>
      <p:sp>
        <p:nvSpPr>
          <p:cNvPr id="3" name="TextBox 2"/>
          <p:cNvSpPr txBox="1"/>
          <p:nvPr/>
        </p:nvSpPr>
        <p:spPr>
          <a:xfrm>
            <a:off x="8161361" y="4708477"/>
            <a:ext cx="750627" cy="668740"/>
          </a:xfrm>
          <a:prstGeom prst="rect">
            <a:avLst/>
          </a:prstGeom>
          <a:noFill/>
        </p:spPr>
        <p:txBody>
          <a:bodyPr wrap="square" rtlCol="0">
            <a:spAutoFit/>
          </a:bodyPr>
          <a:lstStyle/>
          <a:p>
            <a:endParaRPr lang="en-US" dirty="0"/>
          </a:p>
        </p:txBody>
      </p:sp>
      <p:sp>
        <p:nvSpPr>
          <p:cNvPr id="8" name="object 3"/>
          <p:cNvSpPr txBox="1"/>
          <p:nvPr/>
        </p:nvSpPr>
        <p:spPr>
          <a:xfrm>
            <a:off x="562968" y="1499503"/>
            <a:ext cx="11051275" cy="2923877"/>
          </a:xfrm>
          <a:prstGeom prst="rect">
            <a:avLst/>
          </a:prstGeom>
        </p:spPr>
        <p:txBody>
          <a:bodyPr vert="horz" wrap="square" lIns="0" tIns="0" rIns="0" bIns="0" rtlCol="0">
            <a:spAutoFit/>
          </a:bodyPr>
          <a:lstStyle/>
          <a:p>
            <a:pPr marL="12065" marR="5080" lvl="0" algn="just">
              <a:spcBef>
                <a:spcPts val="885"/>
              </a:spcBef>
              <a:tabLst>
                <a:tab pos="355600" algn="l"/>
              </a:tabLst>
              <a:defRPr/>
            </a:pPr>
            <a:r>
              <a:rPr lang="en-US" sz="2000" spc="-5" dirty="0">
                <a:latin typeface="Calibri" panose="020F0502020204030204" pitchFamily="34" charset="0"/>
                <a:cs typeface="Comic Sans MS"/>
              </a:rPr>
              <a:t>Schedule data </a:t>
            </a:r>
            <a:r>
              <a:rPr lang="en-US" sz="2000" spc="-5" dirty="0" err="1">
                <a:latin typeface="Calibri" panose="020F0502020204030204" pitchFamily="34" charset="0"/>
                <a:cs typeface="Comic Sans MS"/>
              </a:rPr>
              <a:t>untuk</a:t>
            </a:r>
            <a:r>
              <a:rPr lang="en-US" sz="2000" spc="-5" dirty="0">
                <a:latin typeface="Calibri" panose="020F0502020204030204" pitchFamily="34" charset="0"/>
                <a:cs typeface="Comic Sans MS"/>
              </a:rPr>
              <a:t> model </a:t>
            </a:r>
            <a:r>
              <a:rPr lang="en-US" sz="2000" spc="-5" dirty="0" err="1">
                <a:latin typeface="Calibri" panose="020F0502020204030204" pitchFamily="34" charset="0"/>
                <a:cs typeface="Comic Sans MS"/>
              </a:rPr>
              <a:t>jadwal</a:t>
            </a:r>
            <a:r>
              <a:rPr lang="en-US" sz="2000" spc="-5" dirty="0">
                <a:latin typeface="Calibri" panose="020F0502020204030204" pitchFamily="34" charset="0"/>
                <a:cs typeface="Comic Sans MS"/>
              </a:rPr>
              <a:t> </a:t>
            </a:r>
            <a:r>
              <a:rPr lang="en-US" sz="2000" spc="-5" dirty="0" err="1">
                <a:latin typeface="Calibri" panose="020F0502020204030204" pitchFamily="34" charset="0"/>
                <a:cs typeface="Comic Sans MS"/>
              </a:rPr>
              <a:t>proyek</a:t>
            </a:r>
            <a:r>
              <a:rPr lang="en-US" sz="2000" spc="-5" dirty="0">
                <a:latin typeface="Calibri" panose="020F0502020204030204" pitchFamily="34" charset="0"/>
                <a:cs typeface="Comic Sans MS"/>
              </a:rPr>
              <a:t> </a:t>
            </a:r>
            <a:r>
              <a:rPr lang="en-US" sz="2000" spc="-5" dirty="0" err="1">
                <a:latin typeface="Calibri" panose="020F0502020204030204" pitchFamily="34" charset="0"/>
                <a:cs typeface="Comic Sans MS"/>
              </a:rPr>
              <a:t>adalah</a:t>
            </a:r>
            <a:r>
              <a:rPr lang="en-US" sz="2000" spc="-5" dirty="0">
                <a:latin typeface="Calibri" panose="020F0502020204030204" pitchFamily="34" charset="0"/>
                <a:cs typeface="Comic Sans MS"/>
              </a:rPr>
              <a:t> </a:t>
            </a:r>
            <a:r>
              <a:rPr lang="en-US" sz="2000" spc="-5" dirty="0" err="1">
                <a:latin typeface="Calibri" panose="020F0502020204030204" pitchFamily="34" charset="0"/>
                <a:cs typeface="Comic Sans MS"/>
              </a:rPr>
              <a:t>pengumpulan</a:t>
            </a:r>
            <a:r>
              <a:rPr lang="en-US" sz="2000" spc="-5" dirty="0">
                <a:latin typeface="Calibri" panose="020F0502020204030204" pitchFamily="34" charset="0"/>
                <a:cs typeface="Comic Sans MS"/>
              </a:rPr>
              <a:t> </a:t>
            </a:r>
            <a:r>
              <a:rPr lang="en-US" sz="2000" spc="-5" dirty="0" err="1">
                <a:latin typeface="Calibri" panose="020F0502020204030204" pitchFamily="34" charset="0"/>
                <a:cs typeface="Comic Sans MS"/>
              </a:rPr>
              <a:t>informasi</a:t>
            </a:r>
            <a:r>
              <a:rPr lang="en-US" sz="2000" spc="-5" dirty="0">
                <a:latin typeface="Calibri" panose="020F0502020204030204" pitchFamily="34" charset="0"/>
                <a:cs typeface="Comic Sans MS"/>
              </a:rPr>
              <a:t> </a:t>
            </a:r>
            <a:r>
              <a:rPr lang="en-US" sz="2000" spc="-5" dirty="0" err="1">
                <a:latin typeface="Calibri" panose="020F0502020204030204" pitchFamily="34" charset="0"/>
                <a:cs typeface="Comic Sans MS"/>
              </a:rPr>
              <a:t>untuk</a:t>
            </a:r>
            <a:r>
              <a:rPr lang="en-US" sz="2000" spc="-5" dirty="0">
                <a:latin typeface="Calibri" panose="020F0502020204030204" pitchFamily="34" charset="0"/>
                <a:cs typeface="Comic Sans MS"/>
              </a:rPr>
              <a:t> </a:t>
            </a:r>
            <a:r>
              <a:rPr lang="en-US" sz="2000" spc="-5" dirty="0" err="1">
                <a:latin typeface="Calibri" panose="020F0502020204030204" pitchFamily="34" charset="0"/>
                <a:cs typeface="Comic Sans MS"/>
              </a:rPr>
              <a:t>menggambarkan</a:t>
            </a:r>
            <a:r>
              <a:rPr lang="en-US" sz="2000" spc="-5" dirty="0">
                <a:latin typeface="Calibri" panose="020F0502020204030204" pitchFamily="34" charset="0"/>
                <a:cs typeface="Comic Sans MS"/>
              </a:rPr>
              <a:t> </a:t>
            </a:r>
            <a:r>
              <a:rPr lang="en-US" sz="2000" spc="-5" dirty="0" err="1">
                <a:latin typeface="Calibri" panose="020F0502020204030204" pitchFamily="34" charset="0"/>
                <a:cs typeface="Comic Sans MS"/>
              </a:rPr>
              <a:t>dan</a:t>
            </a:r>
            <a:r>
              <a:rPr lang="en-US" sz="2000" spc="-5" dirty="0">
                <a:latin typeface="Calibri" panose="020F0502020204030204" pitchFamily="34" charset="0"/>
                <a:cs typeface="Comic Sans MS"/>
              </a:rPr>
              <a:t> </a:t>
            </a:r>
            <a:r>
              <a:rPr lang="en-US" sz="2000" spc="-5" dirty="0" err="1">
                <a:latin typeface="Calibri" panose="020F0502020204030204" pitchFamily="34" charset="0"/>
                <a:cs typeface="Comic Sans MS"/>
              </a:rPr>
              <a:t>mengendalikan</a:t>
            </a:r>
            <a:r>
              <a:rPr lang="en-US" sz="2000" spc="-5" dirty="0">
                <a:latin typeface="Calibri" panose="020F0502020204030204" pitchFamily="34" charset="0"/>
                <a:cs typeface="Comic Sans MS"/>
              </a:rPr>
              <a:t> </a:t>
            </a:r>
            <a:r>
              <a:rPr lang="en-US" sz="2000" spc="-5" dirty="0" err="1">
                <a:latin typeface="Calibri" panose="020F0502020204030204" pitchFamily="34" charset="0"/>
                <a:cs typeface="Comic Sans MS"/>
              </a:rPr>
              <a:t>jadwal</a:t>
            </a:r>
            <a:r>
              <a:rPr lang="en-US" sz="2000" spc="-5" dirty="0">
                <a:latin typeface="Calibri" panose="020F0502020204030204" pitchFamily="34" charset="0"/>
                <a:cs typeface="Comic Sans MS"/>
              </a:rPr>
              <a:t>. Data </a:t>
            </a:r>
            <a:r>
              <a:rPr lang="en-US" sz="2000" spc="-5" dirty="0" err="1">
                <a:latin typeface="Calibri" panose="020F0502020204030204" pitchFamily="34" charset="0"/>
                <a:cs typeface="Comic Sans MS"/>
              </a:rPr>
              <a:t>jadwal</a:t>
            </a:r>
            <a:r>
              <a:rPr lang="en-US" sz="2000" spc="-5" dirty="0">
                <a:latin typeface="Calibri" panose="020F0502020204030204" pitchFamily="34" charset="0"/>
                <a:cs typeface="Comic Sans MS"/>
              </a:rPr>
              <a:t> </a:t>
            </a:r>
            <a:r>
              <a:rPr lang="en-US" sz="2000" spc="-5" dirty="0" err="1">
                <a:latin typeface="Calibri" panose="020F0502020204030204" pitchFamily="34" charset="0"/>
                <a:cs typeface="Comic Sans MS"/>
              </a:rPr>
              <a:t>mencakup</a:t>
            </a:r>
            <a:r>
              <a:rPr lang="en-US" sz="2000" spc="-5" dirty="0">
                <a:latin typeface="Calibri" panose="020F0502020204030204" pitchFamily="34" charset="0"/>
                <a:cs typeface="Comic Sans MS"/>
              </a:rPr>
              <a:t>, paling </a:t>
            </a:r>
            <a:r>
              <a:rPr lang="en-US" sz="2000" spc="-5" dirty="0" err="1">
                <a:latin typeface="Calibri" panose="020F0502020204030204" pitchFamily="34" charset="0"/>
                <a:cs typeface="Comic Sans MS"/>
              </a:rPr>
              <a:t>tidak</a:t>
            </a:r>
            <a:r>
              <a:rPr lang="en-US" sz="2000" spc="-5" dirty="0">
                <a:latin typeface="Calibri" panose="020F0502020204030204" pitchFamily="34" charset="0"/>
                <a:cs typeface="Comic Sans MS"/>
              </a:rPr>
              <a:t>, Milestone schedule, </a:t>
            </a:r>
            <a:r>
              <a:rPr lang="en-US" sz="2000" spc="-5" dirty="0" err="1">
                <a:latin typeface="Calibri" panose="020F0502020204030204" pitchFamily="34" charset="0"/>
                <a:cs typeface="Comic Sans MS"/>
              </a:rPr>
              <a:t>kegiatan</a:t>
            </a:r>
            <a:r>
              <a:rPr lang="en-US" sz="2000" spc="-5" dirty="0">
                <a:latin typeface="Calibri" panose="020F0502020204030204" pitchFamily="34" charset="0"/>
                <a:cs typeface="Comic Sans MS"/>
              </a:rPr>
              <a:t> </a:t>
            </a:r>
            <a:r>
              <a:rPr lang="en-US" sz="2000" spc="-5" dirty="0" err="1">
                <a:latin typeface="Calibri" panose="020F0502020204030204" pitchFamily="34" charset="0"/>
                <a:cs typeface="Comic Sans MS"/>
              </a:rPr>
              <a:t>jadwal</a:t>
            </a:r>
            <a:r>
              <a:rPr lang="en-US" sz="2000" spc="-5" dirty="0">
                <a:latin typeface="Calibri" panose="020F0502020204030204" pitchFamily="34" charset="0"/>
                <a:cs typeface="Comic Sans MS"/>
              </a:rPr>
              <a:t>, </a:t>
            </a:r>
            <a:r>
              <a:rPr lang="en-US" sz="2000" spc="-5" dirty="0" err="1">
                <a:latin typeface="Calibri" panose="020F0502020204030204" pitchFamily="34" charset="0"/>
                <a:cs typeface="Comic Sans MS"/>
              </a:rPr>
              <a:t>atribut</a:t>
            </a:r>
            <a:r>
              <a:rPr lang="en-US" sz="2000" spc="-5" dirty="0">
                <a:latin typeface="Calibri" panose="020F0502020204030204" pitchFamily="34" charset="0"/>
                <a:cs typeface="Comic Sans MS"/>
              </a:rPr>
              <a:t> </a:t>
            </a:r>
            <a:r>
              <a:rPr lang="en-US" sz="2000" spc="-5" dirty="0" err="1">
                <a:latin typeface="Calibri" panose="020F0502020204030204" pitchFamily="34" charset="0"/>
                <a:cs typeface="Comic Sans MS"/>
              </a:rPr>
              <a:t>kegiatan</a:t>
            </a:r>
            <a:r>
              <a:rPr lang="en-US" sz="2000" spc="-5" dirty="0">
                <a:latin typeface="Calibri" panose="020F0502020204030204" pitchFamily="34" charset="0"/>
                <a:cs typeface="Comic Sans MS"/>
              </a:rPr>
              <a:t>, </a:t>
            </a:r>
            <a:r>
              <a:rPr lang="en-US" sz="2000" spc="-5" dirty="0" err="1">
                <a:latin typeface="Calibri" panose="020F0502020204030204" pitchFamily="34" charset="0"/>
                <a:cs typeface="Comic Sans MS"/>
              </a:rPr>
              <a:t>dan</a:t>
            </a:r>
            <a:r>
              <a:rPr lang="en-US" sz="2000" spc="-5" dirty="0">
                <a:latin typeface="Calibri" panose="020F0502020204030204" pitchFamily="34" charset="0"/>
                <a:cs typeface="Comic Sans MS"/>
              </a:rPr>
              <a:t> </a:t>
            </a:r>
            <a:r>
              <a:rPr lang="en-US" sz="2000" spc="-5" dirty="0" err="1">
                <a:latin typeface="Calibri" panose="020F0502020204030204" pitchFamily="34" charset="0"/>
                <a:cs typeface="Comic Sans MS"/>
              </a:rPr>
              <a:t>dokumentasi</a:t>
            </a:r>
            <a:r>
              <a:rPr lang="en-US" sz="2000" spc="-5" dirty="0">
                <a:latin typeface="Calibri" panose="020F0502020204030204" pitchFamily="34" charset="0"/>
                <a:cs typeface="Comic Sans MS"/>
              </a:rPr>
              <a:t> </a:t>
            </a:r>
            <a:r>
              <a:rPr lang="en-US" sz="2000" spc="-5" dirty="0" err="1">
                <a:latin typeface="Calibri" panose="020F0502020204030204" pitchFamily="34" charset="0"/>
                <a:cs typeface="Comic Sans MS"/>
              </a:rPr>
              <a:t>dari</a:t>
            </a:r>
            <a:r>
              <a:rPr lang="en-US" sz="2000" spc="-5" dirty="0">
                <a:latin typeface="Calibri" panose="020F0502020204030204" pitchFamily="34" charset="0"/>
                <a:cs typeface="Comic Sans MS"/>
              </a:rPr>
              <a:t> </a:t>
            </a:r>
            <a:r>
              <a:rPr lang="en-US" sz="2000" spc="-5" dirty="0" err="1">
                <a:latin typeface="Calibri" panose="020F0502020204030204" pitchFamily="34" charset="0"/>
                <a:cs typeface="Comic Sans MS"/>
              </a:rPr>
              <a:t>semua</a:t>
            </a:r>
            <a:r>
              <a:rPr lang="en-US" sz="2000" spc="-5" dirty="0">
                <a:latin typeface="Calibri" panose="020F0502020204030204" pitchFamily="34" charset="0"/>
                <a:cs typeface="Comic Sans MS"/>
              </a:rPr>
              <a:t> </a:t>
            </a:r>
            <a:r>
              <a:rPr lang="en-US" sz="2000" spc="-5" dirty="0" err="1">
                <a:latin typeface="Calibri" panose="020F0502020204030204" pitchFamily="34" charset="0"/>
                <a:cs typeface="Comic Sans MS"/>
              </a:rPr>
              <a:t>asumsi</a:t>
            </a:r>
            <a:r>
              <a:rPr lang="en-US" sz="2000" spc="-5" dirty="0">
                <a:latin typeface="Calibri" panose="020F0502020204030204" pitchFamily="34" charset="0"/>
                <a:cs typeface="Comic Sans MS"/>
              </a:rPr>
              <a:t> </a:t>
            </a:r>
            <a:r>
              <a:rPr lang="en-US" sz="2000" spc="-5" dirty="0" err="1">
                <a:latin typeface="Calibri" panose="020F0502020204030204" pitchFamily="34" charset="0"/>
                <a:cs typeface="Comic Sans MS"/>
              </a:rPr>
              <a:t>dan</a:t>
            </a:r>
            <a:r>
              <a:rPr lang="en-US" sz="2000" spc="-5" dirty="0">
                <a:latin typeface="Calibri" panose="020F0502020204030204" pitchFamily="34" charset="0"/>
                <a:cs typeface="Comic Sans MS"/>
              </a:rPr>
              <a:t> </a:t>
            </a:r>
            <a:r>
              <a:rPr lang="en-US" sz="2000" spc="-5" dirty="0" err="1">
                <a:latin typeface="Calibri" panose="020F0502020204030204" pitchFamily="34" charset="0"/>
                <a:cs typeface="Comic Sans MS"/>
              </a:rPr>
              <a:t>kendala</a:t>
            </a:r>
            <a:r>
              <a:rPr lang="en-US" sz="2000" spc="-5" dirty="0">
                <a:latin typeface="Calibri" panose="020F0502020204030204" pitchFamily="34" charset="0"/>
                <a:cs typeface="Comic Sans MS"/>
              </a:rPr>
              <a:t> yang </a:t>
            </a:r>
            <a:r>
              <a:rPr lang="en-US" sz="2000" spc="-5" dirty="0" err="1">
                <a:latin typeface="Calibri" panose="020F0502020204030204" pitchFamily="34" charset="0"/>
                <a:cs typeface="Comic Sans MS"/>
              </a:rPr>
              <a:t>diidentifikasi</a:t>
            </a:r>
            <a:endParaRPr lang="en-US" sz="2000" spc="-5" dirty="0">
              <a:latin typeface="Calibri" panose="020F0502020204030204" pitchFamily="34" charset="0"/>
              <a:cs typeface="Comic Sans MS"/>
            </a:endParaRPr>
          </a:p>
          <a:p>
            <a:pPr marL="12065" marR="5080" lvl="0" algn="just">
              <a:spcBef>
                <a:spcPts val="885"/>
              </a:spcBef>
              <a:tabLst>
                <a:tab pos="355600" algn="l"/>
              </a:tabLst>
              <a:defRPr/>
            </a:pPr>
            <a:r>
              <a:rPr lang="en-US" sz="2000" spc="-5" dirty="0">
                <a:latin typeface="Calibri" panose="020F0502020204030204" pitchFamily="34" charset="0"/>
                <a:cs typeface="Comic Sans MS"/>
              </a:rPr>
              <a:t>	</a:t>
            </a:r>
            <a:r>
              <a:rPr lang="en-US" sz="2000" spc="-5" dirty="0" err="1">
                <a:latin typeface="Calibri" panose="020F0502020204030204" pitchFamily="34" charset="0"/>
                <a:cs typeface="Comic Sans MS"/>
              </a:rPr>
              <a:t>Informasi</a:t>
            </a:r>
            <a:r>
              <a:rPr lang="en-US" sz="2000" spc="-5" dirty="0">
                <a:latin typeface="Calibri" panose="020F0502020204030204" pitchFamily="34" charset="0"/>
                <a:cs typeface="Comic Sans MS"/>
              </a:rPr>
              <a:t> data </a:t>
            </a:r>
            <a:r>
              <a:rPr lang="en-US" sz="2000" spc="-5" dirty="0" err="1">
                <a:latin typeface="Calibri" panose="020F0502020204030204" pitchFamily="34" charset="0"/>
                <a:cs typeface="Comic Sans MS"/>
              </a:rPr>
              <a:t>nya</a:t>
            </a:r>
            <a:r>
              <a:rPr lang="en-US" sz="2000" spc="-5" dirty="0">
                <a:latin typeface="Calibri" panose="020F0502020204030204" pitchFamily="34" charset="0"/>
                <a:cs typeface="Comic Sans MS"/>
              </a:rPr>
              <a:t> </a:t>
            </a:r>
            <a:r>
              <a:rPr lang="en-US" sz="2000" spc="-5" dirty="0" err="1">
                <a:latin typeface="Calibri" panose="020F0502020204030204" pitchFamily="34" charset="0"/>
                <a:cs typeface="Comic Sans MS"/>
              </a:rPr>
              <a:t>seperti</a:t>
            </a:r>
            <a:r>
              <a:rPr lang="en-US" sz="2000" spc="-5" dirty="0">
                <a:latin typeface="Calibri" panose="020F0502020204030204" pitchFamily="34" charset="0"/>
                <a:cs typeface="Comic Sans MS"/>
              </a:rPr>
              <a:t> :</a:t>
            </a:r>
          </a:p>
          <a:p>
            <a:pPr marL="812165" marR="5080" lvl="1" indent="-342900" algn="just">
              <a:spcBef>
                <a:spcPts val="885"/>
              </a:spcBef>
              <a:buFont typeface="Arial" panose="020B0604020202020204" pitchFamily="34" charset="0"/>
              <a:buChar char="•"/>
              <a:tabLst>
                <a:tab pos="355600" algn="l"/>
              </a:tabLst>
              <a:defRPr/>
            </a:pPr>
            <a:r>
              <a:rPr lang="en-US" sz="2000" dirty="0">
                <a:latin typeface="Calibri" panose="020F0502020204030204" pitchFamily="34" charset="0"/>
                <a:cs typeface="Comic Sans MS"/>
              </a:rPr>
              <a:t>Resource requirements by time period, often in the form of a resource histogram;</a:t>
            </a:r>
          </a:p>
          <a:p>
            <a:pPr marL="812165" marR="5080" lvl="1" indent="-342900" algn="just">
              <a:spcBef>
                <a:spcPts val="885"/>
              </a:spcBef>
              <a:buFont typeface="Arial" panose="020B0604020202020204" pitchFamily="34" charset="0"/>
              <a:buChar char="•"/>
              <a:tabLst>
                <a:tab pos="355600" algn="l"/>
              </a:tabLst>
              <a:defRPr/>
            </a:pPr>
            <a:r>
              <a:rPr lang="en-US" sz="2000" dirty="0">
                <a:latin typeface="Calibri" panose="020F0502020204030204" pitchFamily="34" charset="0"/>
                <a:cs typeface="Comic Sans MS"/>
              </a:rPr>
              <a:t>Alternative schedules, such as best-case or worst-case, not resource-leveled or resource-leveled, or with or without imposed dates; and</a:t>
            </a:r>
          </a:p>
          <a:p>
            <a:pPr marL="812165" marR="5080" lvl="1" indent="-342900" algn="just">
              <a:spcBef>
                <a:spcPts val="885"/>
              </a:spcBef>
              <a:buFont typeface="Arial" panose="020B0604020202020204" pitchFamily="34" charset="0"/>
              <a:buChar char="•"/>
              <a:tabLst>
                <a:tab pos="355600" algn="l"/>
              </a:tabLst>
              <a:defRPr/>
            </a:pPr>
            <a:r>
              <a:rPr lang="en-US" sz="2000" dirty="0">
                <a:latin typeface="Calibri" panose="020F0502020204030204" pitchFamily="34" charset="0"/>
                <a:cs typeface="Comic Sans MS"/>
              </a:rPr>
              <a:t>Applied schedule reserves.</a:t>
            </a:r>
            <a:endParaRPr kumimoji="0" lang="en-GB" sz="2000" b="0" i="0" u="none" strike="noStrike" kern="1200" cap="none" spc="0" normalizeH="0" baseline="0" noProof="0" dirty="0">
              <a:ln>
                <a:noFill/>
              </a:ln>
              <a:effectLst/>
              <a:uLnTx/>
              <a:uFillTx/>
              <a:latin typeface="Calibri" panose="020F0502020204030204" pitchFamily="34" charset="0"/>
              <a:cs typeface="Comic Sans MS"/>
            </a:endParaRPr>
          </a:p>
        </p:txBody>
      </p:sp>
      <p:sp>
        <p:nvSpPr>
          <p:cNvPr id="7" name="Freeform 6"/>
          <p:cNvSpPr/>
          <p:nvPr/>
        </p:nvSpPr>
        <p:spPr>
          <a:xfrm>
            <a:off x="166084" y="845756"/>
            <a:ext cx="9921922" cy="522226"/>
          </a:xfrm>
          <a:custGeom>
            <a:avLst/>
            <a:gdLst>
              <a:gd name="connsiteX0" fmla="*/ 0 w 9921922"/>
              <a:gd name="connsiteY0" fmla="*/ 143523 h 861120"/>
              <a:gd name="connsiteX1" fmla="*/ 143523 w 9921922"/>
              <a:gd name="connsiteY1" fmla="*/ 0 h 861120"/>
              <a:gd name="connsiteX2" fmla="*/ 9778399 w 9921922"/>
              <a:gd name="connsiteY2" fmla="*/ 0 h 861120"/>
              <a:gd name="connsiteX3" fmla="*/ 9921922 w 9921922"/>
              <a:gd name="connsiteY3" fmla="*/ 143523 h 861120"/>
              <a:gd name="connsiteX4" fmla="*/ 9921922 w 9921922"/>
              <a:gd name="connsiteY4" fmla="*/ 717597 h 861120"/>
              <a:gd name="connsiteX5" fmla="*/ 9778399 w 9921922"/>
              <a:gd name="connsiteY5" fmla="*/ 861120 h 861120"/>
              <a:gd name="connsiteX6" fmla="*/ 143523 w 9921922"/>
              <a:gd name="connsiteY6" fmla="*/ 861120 h 861120"/>
              <a:gd name="connsiteX7" fmla="*/ 0 w 9921922"/>
              <a:gd name="connsiteY7" fmla="*/ 717597 h 861120"/>
              <a:gd name="connsiteX8" fmla="*/ 0 w 9921922"/>
              <a:gd name="connsiteY8" fmla="*/ 143523 h 861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921922" h="861120">
                <a:moveTo>
                  <a:pt x="0" y="143523"/>
                </a:moveTo>
                <a:cubicBezTo>
                  <a:pt x="0" y="64257"/>
                  <a:pt x="64257" y="0"/>
                  <a:pt x="143523" y="0"/>
                </a:cubicBezTo>
                <a:lnTo>
                  <a:pt x="9778399" y="0"/>
                </a:lnTo>
                <a:cubicBezTo>
                  <a:pt x="9857665" y="0"/>
                  <a:pt x="9921922" y="64257"/>
                  <a:pt x="9921922" y="143523"/>
                </a:cubicBezTo>
                <a:lnTo>
                  <a:pt x="9921922" y="717597"/>
                </a:lnTo>
                <a:cubicBezTo>
                  <a:pt x="9921922" y="796863"/>
                  <a:pt x="9857665" y="861120"/>
                  <a:pt x="9778399" y="861120"/>
                </a:cubicBezTo>
                <a:lnTo>
                  <a:pt x="143523" y="861120"/>
                </a:lnTo>
                <a:cubicBezTo>
                  <a:pt x="64257" y="861120"/>
                  <a:pt x="0" y="796863"/>
                  <a:pt x="0" y="717597"/>
                </a:cubicBezTo>
                <a:lnTo>
                  <a:pt x="0" y="143523"/>
                </a:lnTo>
                <a:close/>
              </a:path>
            </a:pathLst>
          </a:custGeom>
          <a:scene3d>
            <a:camera prst="orthographicFront">
              <a:rot lat="0" lon="0" rev="0"/>
            </a:camera>
            <a:lightRig rig="contrasting" dir="t">
              <a:rot lat="0" lon="0" rev="1200000"/>
            </a:lightRig>
          </a:scene3d>
          <a:sp3d contourW="19050" prstMaterial="metal">
            <a:bevelT w="88900" h="203200"/>
            <a:bevelB w="165100" h="254000"/>
          </a:sp3d>
        </p:spPr>
        <p:style>
          <a:lnRef idx="0">
            <a:schemeClr val="lt1">
              <a:hueOff val="0"/>
              <a:satOff val="0"/>
              <a:lumOff val="0"/>
              <a:alphaOff val="0"/>
            </a:schemeClr>
          </a:lnRef>
          <a:fillRef idx="1">
            <a:schemeClr val="accent5">
              <a:hueOff val="0"/>
              <a:satOff val="0"/>
              <a:lumOff val="0"/>
              <a:alphaOff val="0"/>
            </a:schemeClr>
          </a:fillRef>
          <a:effectRef idx="2">
            <a:schemeClr val="accent5">
              <a:hueOff val="0"/>
              <a:satOff val="0"/>
              <a:lumOff val="0"/>
              <a:alphaOff val="0"/>
            </a:schemeClr>
          </a:effectRef>
          <a:fontRef idx="minor">
            <a:schemeClr val="lt1"/>
          </a:fontRef>
        </p:style>
        <p:txBody>
          <a:bodyPr spcFirstLastPara="0" vert="horz" wrap="square" lIns="148716" tIns="148716" rIns="148716" bIns="148716" numCol="1" spcCol="1270" anchor="ctr" anchorCtr="0">
            <a:noAutofit/>
          </a:bodyPr>
          <a:lstStyle/>
          <a:p>
            <a:pPr lvl="0">
              <a:defRPr/>
            </a:pPr>
            <a:r>
              <a:rPr lang="en-US" sz="2800" b="1" spc="-5" dirty="0">
                <a:solidFill>
                  <a:srgbClr val="404040"/>
                </a:solidFill>
                <a:latin typeface="Calibri" panose="020F0502020204030204" pitchFamily="34" charset="0"/>
                <a:cs typeface="Comic Sans MS"/>
              </a:rPr>
              <a:t>Schedule</a:t>
            </a:r>
            <a:r>
              <a:rPr lang="en-US" sz="2800" b="1" spc="25" dirty="0">
                <a:solidFill>
                  <a:srgbClr val="404040"/>
                </a:solidFill>
                <a:latin typeface="Calibri" panose="020F0502020204030204" pitchFamily="34" charset="0"/>
                <a:cs typeface="Comic Sans MS"/>
              </a:rPr>
              <a:t> </a:t>
            </a:r>
            <a:r>
              <a:rPr lang="en-US" sz="2800" b="1" spc="-5" dirty="0">
                <a:solidFill>
                  <a:srgbClr val="404040"/>
                </a:solidFill>
                <a:latin typeface="Calibri" panose="020F0502020204030204" pitchFamily="34" charset="0"/>
                <a:cs typeface="Comic Sans MS"/>
              </a:rPr>
              <a:t>Data</a:t>
            </a:r>
            <a:endParaRPr lang="en-US" sz="2800" dirty="0">
              <a:solidFill>
                <a:srgbClr val="2F2B20"/>
              </a:solidFill>
              <a:latin typeface="Calibri" panose="020F0502020204030204" pitchFamily="34" charset="0"/>
              <a:cs typeface="Comic Sans MS"/>
            </a:endParaRPr>
          </a:p>
        </p:txBody>
      </p:sp>
      <p:sp>
        <p:nvSpPr>
          <p:cNvPr id="10" name="Freeform 9"/>
          <p:cNvSpPr/>
          <p:nvPr/>
        </p:nvSpPr>
        <p:spPr>
          <a:xfrm>
            <a:off x="166084" y="4585308"/>
            <a:ext cx="9921922" cy="522226"/>
          </a:xfrm>
          <a:custGeom>
            <a:avLst/>
            <a:gdLst>
              <a:gd name="connsiteX0" fmla="*/ 0 w 9921922"/>
              <a:gd name="connsiteY0" fmla="*/ 143523 h 861120"/>
              <a:gd name="connsiteX1" fmla="*/ 143523 w 9921922"/>
              <a:gd name="connsiteY1" fmla="*/ 0 h 861120"/>
              <a:gd name="connsiteX2" fmla="*/ 9778399 w 9921922"/>
              <a:gd name="connsiteY2" fmla="*/ 0 h 861120"/>
              <a:gd name="connsiteX3" fmla="*/ 9921922 w 9921922"/>
              <a:gd name="connsiteY3" fmla="*/ 143523 h 861120"/>
              <a:gd name="connsiteX4" fmla="*/ 9921922 w 9921922"/>
              <a:gd name="connsiteY4" fmla="*/ 717597 h 861120"/>
              <a:gd name="connsiteX5" fmla="*/ 9778399 w 9921922"/>
              <a:gd name="connsiteY5" fmla="*/ 861120 h 861120"/>
              <a:gd name="connsiteX6" fmla="*/ 143523 w 9921922"/>
              <a:gd name="connsiteY6" fmla="*/ 861120 h 861120"/>
              <a:gd name="connsiteX7" fmla="*/ 0 w 9921922"/>
              <a:gd name="connsiteY7" fmla="*/ 717597 h 861120"/>
              <a:gd name="connsiteX8" fmla="*/ 0 w 9921922"/>
              <a:gd name="connsiteY8" fmla="*/ 143523 h 861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921922" h="861120">
                <a:moveTo>
                  <a:pt x="0" y="143523"/>
                </a:moveTo>
                <a:cubicBezTo>
                  <a:pt x="0" y="64257"/>
                  <a:pt x="64257" y="0"/>
                  <a:pt x="143523" y="0"/>
                </a:cubicBezTo>
                <a:lnTo>
                  <a:pt x="9778399" y="0"/>
                </a:lnTo>
                <a:cubicBezTo>
                  <a:pt x="9857665" y="0"/>
                  <a:pt x="9921922" y="64257"/>
                  <a:pt x="9921922" y="143523"/>
                </a:cubicBezTo>
                <a:lnTo>
                  <a:pt x="9921922" y="717597"/>
                </a:lnTo>
                <a:cubicBezTo>
                  <a:pt x="9921922" y="796863"/>
                  <a:pt x="9857665" y="861120"/>
                  <a:pt x="9778399" y="861120"/>
                </a:cubicBezTo>
                <a:lnTo>
                  <a:pt x="143523" y="861120"/>
                </a:lnTo>
                <a:cubicBezTo>
                  <a:pt x="64257" y="861120"/>
                  <a:pt x="0" y="796863"/>
                  <a:pt x="0" y="717597"/>
                </a:cubicBezTo>
                <a:lnTo>
                  <a:pt x="0" y="143523"/>
                </a:lnTo>
                <a:close/>
              </a:path>
            </a:pathLst>
          </a:custGeom>
          <a:scene3d>
            <a:camera prst="orthographicFront">
              <a:rot lat="0" lon="0" rev="0"/>
            </a:camera>
            <a:lightRig rig="contrasting" dir="t">
              <a:rot lat="0" lon="0" rev="1200000"/>
            </a:lightRig>
          </a:scene3d>
          <a:sp3d contourW="19050" prstMaterial="metal">
            <a:bevelT w="88900" h="203200"/>
            <a:bevelB w="165100" h="254000"/>
          </a:sp3d>
        </p:spPr>
        <p:style>
          <a:lnRef idx="0">
            <a:schemeClr val="lt1">
              <a:hueOff val="0"/>
              <a:satOff val="0"/>
              <a:lumOff val="0"/>
              <a:alphaOff val="0"/>
            </a:schemeClr>
          </a:lnRef>
          <a:fillRef idx="1">
            <a:schemeClr val="accent5">
              <a:hueOff val="0"/>
              <a:satOff val="0"/>
              <a:lumOff val="0"/>
              <a:alphaOff val="0"/>
            </a:schemeClr>
          </a:fillRef>
          <a:effectRef idx="2">
            <a:schemeClr val="accent5">
              <a:hueOff val="0"/>
              <a:satOff val="0"/>
              <a:lumOff val="0"/>
              <a:alphaOff val="0"/>
            </a:schemeClr>
          </a:effectRef>
          <a:fontRef idx="minor">
            <a:schemeClr val="lt1"/>
          </a:fontRef>
        </p:style>
        <p:txBody>
          <a:bodyPr spcFirstLastPara="0" vert="horz" wrap="square" lIns="148716" tIns="148716" rIns="148716" bIns="148716" numCol="1" spcCol="1270" anchor="ctr" anchorCtr="0">
            <a:noAutofit/>
          </a:bodyPr>
          <a:lstStyle/>
          <a:p>
            <a:pPr marL="12700">
              <a:tabLst>
                <a:tab pos="355600" algn="l"/>
              </a:tabLst>
              <a:defRPr/>
            </a:pPr>
            <a:r>
              <a:rPr lang="en-GB" sz="2800" b="1" spc="-5" dirty="0">
                <a:solidFill>
                  <a:srgbClr val="404040"/>
                </a:solidFill>
                <a:latin typeface="Calibri" panose="020F0502020204030204" pitchFamily="34" charset="0"/>
                <a:cs typeface="Comic Sans MS"/>
              </a:rPr>
              <a:t>Project</a:t>
            </a:r>
            <a:r>
              <a:rPr lang="en-GB" sz="2800" b="1" spc="-50" dirty="0">
                <a:solidFill>
                  <a:srgbClr val="404040"/>
                </a:solidFill>
                <a:latin typeface="Calibri" panose="020F0502020204030204" pitchFamily="34" charset="0"/>
                <a:cs typeface="Comic Sans MS"/>
              </a:rPr>
              <a:t> </a:t>
            </a:r>
            <a:r>
              <a:rPr lang="en-GB" sz="2800" b="1" spc="-5" dirty="0">
                <a:solidFill>
                  <a:srgbClr val="404040"/>
                </a:solidFill>
                <a:latin typeface="Calibri" panose="020F0502020204030204" pitchFamily="34" charset="0"/>
                <a:cs typeface="Comic Sans MS"/>
              </a:rPr>
              <a:t>Calendar</a:t>
            </a:r>
          </a:p>
        </p:txBody>
      </p:sp>
      <p:sp>
        <p:nvSpPr>
          <p:cNvPr id="11" name="object 3"/>
          <p:cNvSpPr txBox="1"/>
          <p:nvPr/>
        </p:nvSpPr>
        <p:spPr>
          <a:xfrm>
            <a:off x="481083" y="5230703"/>
            <a:ext cx="11051275" cy="1538883"/>
          </a:xfrm>
          <a:prstGeom prst="rect">
            <a:avLst/>
          </a:prstGeom>
        </p:spPr>
        <p:txBody>
          <a:bodyPr vert="horz" wrap="square" lIns="0" tIns="0" rIns="0" bIns="0" rtlCol="0">
            <a:spAutoFit/>
          </a:bodyPr>
          <a:lstStyle/>
          <a:p>
            <a:pPr algn="just" fontAlgn="t"/>
            <a:r>
              <a:rPr lang="en-US" sz="2000" dirty="0" err="1">
                <a:latin typeface="Roboto"/>
              </a:rPr>
              <a:t>Kalender</a:t>
            </a:r>
            <a:r>
              <a:rPr lang="en-US" sz="2000" dirty="0">
                <a:latin typeface="Roboto"/>
              </a:rPr>
              <a:t> </a:t>
            </a:r>
            <a:r>
              <a:rPr lang="en-US" sz="2000" dirty="0" err="1">
                <a:latin typeface="Roboto"/>
              </a:rPr>
              <a:t>proyek</a:t>
            </a:r>
            <a:r>
              <a:rPr lang="en-US" sz="2000" dirty="0">
                <a:latin typeface="Roboto"/>
              </a:rPr>
              <a:t> </a:t>
            </a:r>
            <a:r>
              <a:rPr lang="en-US" sz="2000" dirty="0" err="1">
                <a:latin typeface="Roboto"/>
              </a:rPr>
              <a:t>mengidentifikasi</a:t>
            </a:r>
            <a:r>
              <a:rPr lang="en-US" sz="2000" dirty="0">
                <a:latin typeface="Roboto"/>
              </a:rPr>
              <a:t> </a:t>
            </a:r>
            <a:r>
              <a:rPr lang="en-US" sz="2000" dirty="0" err="1">
                <a:latin typeface="Roboto"/>
              </a:rPr>
              <a:t>hari</a:t>
            </a:r>
            <a:r>
              <a:rPr lang="en-US" sz="2000" dirty="0">
                <a:latin typeface="Roboto"/>
              </a:rPr>
              <a:t> </a:t>
            </a:r>
            <a:r>
              <a:rPr lang="en-US" sz="2000" dirty="0" err="1">
                <a:latin typeface="Roboto"/>
              </a:rPr>
              <a:t>kerja</a:t>
            </a:r>
            <a:r>
              <a:rPr lang="en-US" sz="2000" dirty="0">
                <a:latin typeface="Roboto"/>
              </a:rPr>
              <a:t> </a:t>
            </a:r>
            <a:r>
              <a:rPr lang="en-US" sz="2000" dirty="0" err="1">
                <a:latin typeface="Roboto"/>
              </a:rPr>
              <a:t>dan</a:t>
            </a:r>
            <a:r>
              <a:rPr lang="en-US" sz="2000" dirty="0">
                <a:latin typeface="Roboto"/>
              </a:rPr>
              <a:t> shift yang </a:t>
            </a:r>
            <a:r>
              <a:rPr lang="en-US" sz="2000" dirty="0" err="1">
                <a:latin typeface="Roboto"/>
              </a:rPr>
              <a:t>tersedia</a:t>
            </a:r>
            <a:r>
              <a:rPr lang="en-US" sz="2000" dirty="0">
                <a:latin typeface="Roboto"/>
              </a:rPr>
              <a:t> </a:t>
            </a:r>
            <a:r>
              <a:rPr lang="en-US" sz="2000" dirty="0" err="1">
                <a:latin typeface="Roboto"/>
              </a:rPr>
              <a:t>untuk</a:t>
            </a:r>
            <a:r>
              <a:rPr lang="en-US" sz="2000" dirty="0">
                <a:latin typeface="Roboto"/>
              </a:rPr>
              <a:t> </a:t>
            </a:r>
            <a:r>
              <a:rPr lang="en-US" sz="2000" dirty="0" err="1">
                <a:latin typeface="Roboto"/>
              </a:rPr>
              <a:t>kegiatan</a:t>
            </a:r>
            <a:r>
              <a:rPr lang="en-US" sz="2000" dirty="0">
                <a:latin typeface="Roboto"/>
              </a:rPr>
              <a:t> yang </a:t>
            </a:r>
            <a:r>
              <a:rPr lang="en-US" sz="2000" dirty="0" err="1">
                <a:latin typeface="Roboto"/>
              </a:rPr>
              <a:t>dijadwalkan</a:t>
            </a:r>
            <a:r>
              <a:rPr lang="en-US" sz="2000" dirty="0">
                <a:latin typeface="Roboto"/>
              </a:rPr>
              <a:t>. </a:t>
            </a:r>
            <a:r>
              <a:rPr lang="en-US" sz="2000" dirty="0" err="1">
                <a:latin typeface="Roboto"/>
              </a:rPr>
              <a:t>Ini</a:t>
            </a:r>
            <a:r>
              <a:rPr lang="en-US" sz="2000" dirty="0">
                <a:latin typeface="Roboto"/>
              </a:rPr>
              <a:t> </a:t>
            </a:r>
            <a:r>
              <a:rPr lang="en-US" sz="2000" dirty="0" err="1">
                <a:latin typeface="Roboto"/>
              </a:rPr>
              <a:t>membedakan</a:t>
            </a:r>
            <a:r>
              <a:rPr lang="en-US" sz="2000" dirty="0">
                <a:latin typeface="Roboto"/>
              </a:rPr>
              <a:t> </a:t>
            </a:r>
            <a:r>
              <a:rPr lang="en-US" sz="2000" dirty="0" err="1">
                <a:latin typeface="Roboto"/>
              </a:rPr>
              <a:t>periode</a:t>
            </a:r>
            <a:r>
              <a:rPr lang="en-US" sz="2000" dirty="0">
                <a:latin typeface="Roboto"/>
              </a:rPr>
              <a:t> </a:t>
            </a:r>
            <a:r>
              <a:rPr lang="en-US" sz="2000" dirty="0" err="1">
                <a:latin typeface="Roboto"/>
              </a:rPr>
              <a:t>waktu</a:t>
            </a:r>
            <a:r>
              <a:rPr lang="en-US" sz="2000" dirty="0">
                <a:latin typeface="Roboto"/>
              </a:rPr>
              <a:t> </a:t>
            </a:r>
            <a:r>
              <a:rPr lang="en-US" sz="2000" dirty="0" err="1">
                <a:latin typeface="Roboto"/>
              </a:rPr>
              <a:t>dalam</a:t>
            </a:r>
            <a:r>
              <a:rPr lang="en-US" sz="2000" dirty="0">
                <a:latin typeface="Roboto"/>
              </a:rPr>
              <a:t> </a:t>
            </a:r>
            <a:r>
              <a:rPr lang="en-US" sz="2000" dirty="0" err="1">
                <a:latin typeface="Roboto"/>
              </a:rPr>
              <a:t>hari</a:t>
            </a:r>
            <a:r>
              <a:rPr lang="en-US" sz="2000" dirty="0">
                <a:latin typeface="Roboto"/>
              </a:rPr>
              <a:t> </a:t>
            </a:r>
            <a:r>
              <a:rPr lang="en-US" sz="2000" dirty="0" err="1">
                <a:latin typeface="Roboto"/>
              </a:rPr>
              <a:t>atau</a:t>
            </a:r>
            <a:r>
              <a:rPr lang="en-US" sz="2000" dirty="0">
                <a:latin typeface="Roboto"/>
              </a:rPr>
              <a:t> </a:t>
            </a:r>
            <a:r>
              <a:rPr lang="en-US" sz="2000" dirty="0" err="1">
                <a:latin typeface="Roboto"/>
              </a:rPr>
              <a:t>bagian</a:t>
            </a:r>
            <a:r>
              <a:rPr lang="en-US" sz="2000" dirty="0">
                <a:latin typeface="Roboto"/>
              </a:rPr>
              <a:t> </a:t>
            </a:r>
            <a:r>
              <a:rPr lang="en-US" sz="2000" dirty="0" err="1">
                <a:latin typeface="Roboto"/>
              </a:rPr>
              <a:t>dari</a:t>
            </a:r>
            <a:r>
              <a:rPr lang="en-US" sz="2000" dirty="0">
                <a:latin typeface="Roboto"/>
              </a:rPr>
              <a:t> </a:t>
            </a:r>
            <a:r>
              <a:rPr lang="en-US" sz="2000" dirty="0" err="1">
                <a:latin typeface="Roboto"/>
              </a:rPr>
              <a:t>hari</a:t>
            </a:r>
            <a:r>
              <a:rPr lang="en-US" sz="2000" dirty="0">
                <a:latin typeface="Roboto"/>
              </a:rPr>
              <a:t> yang </a:t>
            </a:r>
            <a:r>
              <a:rPr lang="en-US" sz="2000" dirty="0" err="1">
                <a:latin typeface="Roboto"/>
              </a:rPr>
              <a:t>tersedia</a:t>
            </a:r>
            <a:r>
              <a:rPr lang="en-US" sz="2000" dirty="0">
                <a:latin typeface="Roboto"/>
              </a:rPr>
              <a:t> </a:t>
            </a:r>
            <a:r>
              <a:rPr lang="en-US" sz="2000" dirty="0" err="1">
                <a:latin typeface="Roboto"/>
              </a:rPr>
              <a:t>untuk</a:t>
            </a:r>
            <a:r>
              <a:rPr lang="en-US" sz="2000" dirty="0">
                <a:latin typeface="Roboto"/>
              </a:rPr>
              <a:t> </a:t>
            </a:r>
            <a:r>
              <a:rPr lang="en-US" sz="2000" dirty="0" err="1">
                <a:latin typeface="Roboto"/>
              </a:rPr>
              <a:t>menyelesaikan</a:t>
            </a:r>
            <a:r>
              <a:rPr lang="en-US" sz="2000" dirty="0">
                <a:latin typeface="Roboto"/>
              </a:rPr>
              <a:t> </a:t>
            </a:r>
            <a:r>
              <a:rPr lang="en-US" sz="2000" dirty="0" err="1">
                <a:latin typeface="Roboto"/>
              </a:rPr>
              <a:t>kegiatan</a:t>
            </a:r>
            <a:r>
              <a:rPr lang="en-US" sz="2000" dirty="0">
                <a:latin typeface="Roboto"/>
              </a:rPr>
              <a:t> yang </a:t>
            </a:r>
            <a:r>
              <a:rPr lang="en-US" sz="2000" dirty="0" err="1">
                <a:latin typeface="Roboto"/>
              </a:rPr>
              <a:t>dijadwalkan</a:t>
            </a:r>
            <a:r>
              <a:rPr lang="en-US" sz="2000" dirty="0">
                <a:latin typeface="Roboto"/>
              </a:rPr>
              <a:t> </a:t>
            </a:r>
            <a:r>
              <a:rPr lang="en-US" sz="2000" dirty="0" err="1">
                <a:latin typeface="Roboto"/>
              </a:rPr>
              <a:t>dari</a:t>
            </a:r>
            <a:r>
              <a:rPr lang="en-US" sz="2000" dirty="0">
                <a:latin typeface="Roboto"/>
              </a:rPr>
              <a:t> </a:t>
            </a:r>
            <a:r>
              <a:rPr lang="en-US" sz="2000" dirty="0" err="1">
                <a:latin typeface="Roboto"/>
              </a:rPr>
              <a:t>periode</a:t>
            </a:r>
            <a:r>
              <a:rPr lang="en-US" sz="2000" dirty="0">
                <a:latin typeface="Roboto"/>
              </a:rPr>
              <a:t> </a:t>
            </a:r>
            <a:r>
              <a:rPr lang="en-US" sz="2000" dirty="0" err="1">
                <a:latin typeface="Roboto"/>
              </a:rPr>
              <a:t>waktu</a:t>
            </a:r>
            <a:r>
              <a:rPr lang="en-US" sz="2000" dirty="0">
                <a:latin typeface="Roboto"/>
              </a:rPr>
              <a:t> yang </a:t>
            </a:r>
            <a:r>
              <a:rPr lang="en-US" sz="2000" dirty="0" err="1">
                <a:latin typeface="Roboto"/>
              </a:rPr>
              <a:t>tidak</a:t>
            </a:r>
            <a:r>
              <a:rPr lang="en-US" sz="2000" dirty="0">
                <a:latin typeface="Roboto"/>
              </a:rPr>
              <a:t> </a:t>
            </a:r>
            <a:r>
              <a:rPr lang="en-US" sz="2000" dirty="0" err="1">
                <a:latin typeface="Roboto"/>
              </a:rPr>
              <a:t>tersedia</a:t>
            </a:r>
            <a:r>
              <a:rPr lang="en-US" sz="2000" dirty="0">
                <a:latin typeface="Roboto"/>
              </a:rPr>
              <a:t> </a:t>
            </a:r>
            <a:r>
              <a:rPr lang="en-US" sz="2000" dirty="0" err="1">
                <a:latin typeface="Roboto"/>
              </a:rPr>
              <a:t>untuk</a:t>
            </a:r>
            <a:r>
              <a:rPr lang="en-US" sz="2000" dirty="0">
                <a:latin typeface="Roboto"/>
              </a:rPr>
              <a:t> </a:t>
            </a:r>
            <a:r>
              <a:rPr lang="en-US" sz="2000" dirty="0" err="1">
                <a:latin typeface="Roboto"/>
              </a:rPr>
              <a:t>bekerja</a:t>
            </a:r>
            <a:r>
              <a:rPr lang="en-US" sz="2000" dirty="0">
                <a:latin typeface="Roboto"/>
              </a:rPr>
              <a:t>. Model </a:t>
            </a:r>
            <a:r>
              <a:rPr lang="en-US" sz="2000" dirty="0" err="1">
                <a:latin typeface="Roboto"/>
              </a:rPr>
              <a:t>penjadwalan</a:t>
            </a:r>
            <a:r>
              <a:rPr lang="en-US" sz="2000" dirty="0">
                <a:latin typeface="Roboto"/>
              </a:rPr>
              <a:t> </a:t>
            </a:r>
            <a:r>
              <a:rPr lang="en-US" sz="2000" dirty="0" err="1">
                <a:latin typeface="Roboto"/>
              </a:rPr>
              <a:t>mungkin</a:t>
            </a:r>
            <a:r>
              <a:rPr lang="en-US" sz="2000" dirty="0">
                <a:latin typeface="Roboto"/>
              </a:rPr>
              <a:t> </a:t>
            </a:r>
            <a:r>
              <a:rPr lang="en-US" sz="2000" dirty="0" err="1">
                <a:latin typeface="Roboto"/>
              </a:rPr>
              <a:t>memerlukan</a:t>
            </a:r>
            <a:r>
              <a:rPr lang="en-US" sz="2000" dirty="0">
                <a:latin typeface="Roboto"/>
              </a:rPr>
              <a:t> </a:t>
            </a:r>
            <a:r>
              <a:rPr lang="en-US" sz="2000" dirty="0" err="1">
                <a:latin typeface="Roboto"/>
              </a:rPr>
              <a:t>lebih</a:t>
            </a:r>
            <a:r>
              <a:rPr lang="en-US" sz="2000" dirty="0">
                <a:latin typeface="Roboto"/>
              </a:rPr>
              <a:t> </a:t>
            </a:r>
            <a:r>
              <a:rPr lang="en-US" sz="2000" dirty="0" err="1">
                <a:latin typeface="Roboto"/>
              </a:rPr>
              <a:t>dari</a:t>
            </a:r>
            <a:r>
              <a:rPr lang="en-US" sz="2000" dirty="0">
                <a:latin typeface="Roboto"/>
              </a:rPr>
              <a:t> </a:t>
            </a:r>
            <a:r>
              <a:rPr lang="en-US" sz="2000" dirty="0" err="1">
                <a:latin typeface="Roboto"/>
              </a:rPr>
              <a:t>satu</a:t>
            </a:r>
            <a:r>
              <a:rPr lang="en-US" sz="2000" dirty="0">
                <a:latin typeface="Roboto"/>
              </a:rPr>
              <a:t> </a:t>
            </a:r>
            <a:r>
              <a:rPr lang="en-US" sz="2000" dirty="0" err="1">
                <a:latin typeface="Roboto"/>
              </a:rPr>
              <a:t>kalender</a:t>
            </a:r>
            <a:r>
              <a:rPr lang="en-US" sz="2000" dirty="0">
                <a:latin typeface="Roboto"/>
              </a:rPr>
              <a:t> </a:t>
            </a:r>
            <a:r>
              <a:rPr lang="en-US" sz="2000" dirty="0" err="1">
                <a:latin typeface="Roboto"/>
              </a:rPr>
              <a:t>proyek</a:t>
            </a:r>
            <a:r>
              <a:rPr lang="en-US" sz="2000" dirty="0">
                <a:latin typeface="Roboto"/>
              </a:rPr>
              <a:t> </a:t>
            </a:r>
            <a:r>
              <a:rPr lang="en-US" sz="2000" dirty="0" err="1">
                <a:latin typeface="Roboto"/>
              </a:rPr>
              <a:t>untuk</a:t>
            </a:r>
            <a:r>
              <a:rPr lang="en-US" sz="2000" dirty="0">
                <a:latin typeface="Roboto"/>
              </a:rPr>
              <a:t> </a:t>
            </a:r>
            <a:r>
              <a:rPr lang="en-US" sz="2000" dirty="0" err="1">
                <a:latin typeface="Roboto"/>
              </a:rPr>
              <a:t>memungkinkan</a:t>
            </a:r>
            <a:r>
              <a:rPr lang="en-US" sz="2000" dirty="0">
                <a:latin typeface="Roboto"/>
              </a:rPr>
              <a:t> </a:t>
            </a:r>
            <a:r>
              <a:rPr lang="en-US" sz="2000" dirty="0" err="1">
                <a:latin typeface="Roboto"/>
              </a:rPr>
              <a:t>periode</a:t>
            </a:r>
            <a:r>
              <a:rPr lang="en-US" sz="2000" dirty="0">
                <a:latin typeface="Roboto"/>
              </a:rPr>
              <a:t> </a:t>
            </a:r>
            <a:r>
              <a:rPr lang="en-US" sz="2000" dirty="0" err="1">
                <a:latin typeface="Roboto"/>
              </a:rPr>
              <a:t>kerja</a:t>
            </a:r>
            <a:r>
              <a:rPr lang="en-US" sz="2000" dirty="0">
                <a:latin typeface="Roboto"/>
              </a:rPr>
              <a:t> yang </a:t>
            </a:r>
            <a:r>
              <a:rPr lang="en-US" sz="2000" dirty="0" err="1">
                <a:latin typeface="Roboto"/>
              </a:rPr>
              <a:t>berbeda</a:t>
            </a:r>
            <a:r>
              <a:rPr lang="en-US" sz="2000" dirty="0">
                <a:latin typeface="Roboto"/>
              </a:rPr>
              <a:t> </a:t>
            </a:r>
            <a:r>
              <a:rPr lang="en-US" sz="2000" dirty="0" err="1">
                <a:latin typeface="Roboto"/>
              </a:rPr>
              <a:t>untuk</a:t>
            </a:r>
            <a:r>
              <a:rPr lang="en-US" sz="2000" dirty="0">
                <a:latin typeface="Roboto"/>
              </a:rPr>
              <a:t> </a:t>
            </a:r>
            <a:r>
              <a:rPr lang="en-US" sz="2000" dirty="0" err="1">
                <a:latin typeface="Roboto"/>
              </a:rPr>
              <a:t>beberapa</a:t>
            </a:r>
            <a:r>
              <a:rPr lang="en-US" sz="2000" dirty="0">
                <a:latin typeface="Roboto"/>
              </a:rPr>
              <a:t> </a:t>
            </a:r>
            <a:r>
              <a:rPr lang="en-US" sz="2000" dirty="0" err="1">
                <a:latin typeface="Roboto"/>
              </a:rPr>
              <a:t>kegiatan</a:t>
            </a:r>
            <a:r>
              <a:rPr lang="en-US" sz="2000" dirty="0">
                <a:latin typeface="Roboto"/>
              </a:rPr>
              <a:t> </a:t>
            </a:r>
            <a:r>
              <a:rPr lang="en-US" sz="2000" dirty="0" err="1">
                <a:latin typeface="Roboto"/>
              </a:rPr>
              <a:t>untuk</a:t>
            </a:r>
            <a:r>
              <a:rPr lang="en-US" sz="2000" dirty="0">
                <a:latin typeface="Roboto"/>
              </a:rPr>
              <a:t> </a:t>
            </a:r>
            <a:r>
              <a:rPr lang="en-US" sz="2000" dirty="0" err="1">
                <a:latin typeface="Roboto"/>
              </a:rPr>
              <a:t>menghitung</a:t>
            </a:r>
            <a:r>
              <a:rPr lang="en-US" sz="2000" dirty="0">
                <a:latin typeface="Roboto"/>
              </a:rPr>
              <a:t> </a:t>
            </a:r>
            <a:r>
              <a:rPr lang="en-US" sz="2000" dirty="0" err="1">
                <a:latin typeface="Roboto"/>
              </a:rPr>
              <a:t>jadwal</a:t>
            </a:r>
            <a:r>
              <a:rPr lang="en-US" sz="2000" dirty="0">
                <a:latin typeface="Roboto"/>
              </a:rPr>
              <a:t> </a:t>
            </a:r>
            <a:r>
              <a:rPr lang="en-US" sz="2000" dirty="0" err="1">
                <a:latin typeface="Roboto"/>
              </a:rPr>
              <a:t>proyek</a:t>
            </a:r>
            <a:r>
              <a:rPr lang="en-US" sz="2000" dirty="0">
                <a:latin typeface="Roboto"/>
              </a:rPr>
              <a:t>.</a:t>
            </a:r>
          </a:p>
        </p:txBody>
      </p:sp>
    </p:spTree>
    <p:extLst>
      <p:ext uri="{BB962C8B-B14F-4D97-AF65-F5344CB8AC3E}">
        <p14:creationId xmlns:p14="http://schemas.microsoft.com/office/powerpoint/2010/main" val="395567467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bwMode="auto">
          <a:xfrm>
            <a:off x="50639" y="75561"/>
            <a:ext cx="10542334" cy="639228"/>
          </a:xfrm>
          <a:prstGeom prst="rect">
            <a:avLst/>
          </a:prstGeom>
          <a:solidFill>
            <a:srgbClr val="FFC000"/>
          </a:solidFill>
          <a:ln>
            <a:solidFill>
              <a:schemeClr val="accent2">
                <a:lumMod val="75000"/>
              </a:schemeClr>
            </a:solidFill>
          </a:ln>
          <a:extLst>
            <a:ext uri="{909E8E84-426E-40dd-AFC4-6F175D3DCCD1}">
              <a14:hiddenFill xmlns:a14="http://schemas.microsoft.com/office/drawing/2010/main" xmlns="">
                <a:solidFill>
                  <a:srgbClr val="FFFFFF"/>
                </a:solidFill>
              </a14:hiddenFill>
            </a:ext>
          </a:extLst>
        </p:spPr>
        <p:txBody>
          <a:bodyPr vert="horz" wrap="square" lIns="84406" tIns="42203" rIns="84406" bIns="42203" numCol="1" anchor="t" anchorCtr="0" compatLnSpc="1">
            <a:prstTxWarp prst="textNoShape">
              <a:avLst/>
            </a:prstTxWarp>
            <a:spAutoFit/>
          </a:bodyPr>
          <a:lstStyle>
            <a:lvl1pPr algn="ctr" rtl="0" eaLnBrk="0" fontAlgn="base" hangingPunct="0">
              <a:spcBef>
                <a:spcPct val="0"/>
              </a:spcBef>
              <a:spcAft>
                <a:spcPct val="0"/>
              </a:spcAft>
              <a:defRPr sz="4400" kern="1200">
                <a:solidFill>
                  <a:schemeClr val="tx1"/>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2pPr>
            <a:lvl3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3pPr>
            <a:lvl4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4pPr>
            <a:lvl5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algn="l" eaLnBrk="1" hangingPunct="1"/>
            <a:r>
              <a:rPr lang="en-US" sz="3600" b="1" dirty="0">
                <a:latin typeface="Calibri" panose="020F0502020204030204" pitchFamily="34" charset="0"/>
                <a:cs typeface="Comic Sans MS"/>
              </a:rPr>
              <a:t>DEVELOP</a:t>
            </a:r>
            <a:r>
              <a:rPr lang="en-US" sz="3600" b="1" spc="-100" dirty="0">
                <a:latin typeface="Calibri" panose="020F0502020204030204" pitchFamily="34" charset="0"/>
                <a:cs typeface="Comic Sans MS"/>
              </a:rPr>
              <a:t> </a:t>
            </a:r>
            <a:r>
              <a:rPr lang="en-US" sz="3600" b="1" dirty="0">
                <a:latin typeface="Calibri" panose="020F0502020204030204" pitchFamily="34" charset="0"/>
                <a:cs typeface="Comic Sans MS"/>
              </a:rPr>
              <a:t>SCHEDULE </a:t>
            </a:r>
            <a:r>
              <a:rPr lang="en-US" sz="3600" b="1" dirty="0">
                <a:effectLst>
                  <a:outerShdw blurRad="38100" dist="38100" dir="2700000" algn="tl">
                    <a:srgbClr val="000000">
                      <a:alpha val="43137"/>
                    </a:srgbClr>
                  </a:outerShdw>
                </a:effectLst>
              </a:rPr>
              <a:t>: </a:t>
            </a:r>
            <a:r>
              <a:rPr lang="en-US" sz="3600" b="1" dirty="0">
                <a:solidFill>
                  <a:srgbClr val="FF0000"/>
                </a:solidFill>
                <a:effectLst>
                  <a:outerShdw blurRad="38100" dist="38100" dir="2700000" algn="tl">
                    <a:srgbClr val="000000">
                      <a:alpha val="43137"/>
                    </a:srgbClr>
                  </a:outerShdw>
                </a:effectLst>
              </a:rPr>
              <a:t>Outputs</a:t>
            </a:r>
          </a:p>
        </p:txBody>
      </p:sp>
      <p:pic>
        <p:nvPicPr>
          <p:cNvPr id="13" name="Picture 12"/>
          <p:cNvPicPr/>
          <p:nvPr/>
        </p:nvPicPr>
        <p:blipFill>
          <a:blip r:embed="rId3" cstate="print"/>
          <a:srcRect/>
          <a:stretch>
            <a:fillRect/>
          </a:stretch>
        </p:blipFill>
        <p:spPr bwMode="auto">
          <a:xfrm>
            <a:off x="10754436" y="75562"/>
            <a:ext cx="777922" cy="639228"/>
          </a:xfrm>
          <a:prstGeom prst="rect">
            <a:avLst/>
          </a:prstGeom>
          <a:noFill/>
          <a:ln w="9525">
            <a:noFill/>
            <a:miter lim="800000"/>
            <a:headEnd/>
            <a:tailEnd/>
          </a:ln>
        </p:spPr>
      </p:pic>
      <p:sp>
        <p:nvSpPr>
          <p:cNvPr id="3" name="TextBox 2"/>
          <p:cNvSpPr txBox="1"/>
          <p:nvPr/>
        </p:nvSpPr>
        <p:spPr>
          <a:xfrm>
            <a:off x="8161361" y="4708477"/>
            <a:ext cx="750627" cy="668740"/>
          </a:xfrm>
          <a:prstGeom prst="rect">
            <a:avLst/>
          </a:prstGeom>
          <a:noFill/>
        </p:spPr>
        <p:txBody>
          <a:bodyPr wrap="square" rtlCol="0">
            <a:spAutoFit/>
          </a:bodyPr>
          <a:lstStyle/>
          <a:p>
            <a:endParaRPr lang="en-US" dirty="0"/>
          </a:p>
        </p:txBody>
      </p:sp>
      <p:sp>
        <p:nvSpPr>
          <p:cNvPr id="8" name="object 3"/>
          <p:cNvSpPr txBox="1"/>
          <p:nvPr/>
        </p:nvSpPr>
        <p:spPr>
          <a:xfrm>
            <a:off x="562968" y="1499503"/>
            <a:ext cx="11051275" cy="923330"/>
          </a:xfrm>
          <a:prstGeom prst="rect">
            <a:avLst/>
          </a:prstGeom>
        </p:spPr>
        <p:txBody>
          <a:bodyPr vert="horz" wrap="square" lIns="0" tIns="0" rIns="0" bIns="0" rtlCol="0">
            <a:spAutoFit/>
          </a:bodyPr>
          <a:lstStyle/>
          <a:p>
            <a:pPr marL="12065" marR="5080" lvl="0" algn="just">
              <a:spcBef>
                <a:spcPts val="885"/>
              </a:spcBef>
              <a:tabLst>
                <a:tab pos="355600" algn="l"/>
              </a:tabLst>
              <a:defRPr/>
            </a:pPr>
            <a:r>
              <a:rPr lang="en-US" sz="2000" spc="-5" dirty="0" err="1">
                <a:latin typeface="Calibri" panose="020F0502020204030204" pitchFamily="34" charset="0"/>
                <a:cs typeface="Comic Sans MS"/>
              </a:rPr>
              <a:t>Modifikasi</a:t>
            </a:r>
            <a:r>
              <a:rPr lang="en-US" sz="2000" spc="-5" dirty="0">
                <a:latin typeface="Calibri" panose="020F0502020204030204" pitchFamily="34" charset="0"/>
                <a:cs typeface="Comic Sans MS"/>
              </a:rPr>
              <a:t> </a:t>
            </a:r>
            <a:r>
              <a:rPr lang="en-US" sz="2000" spc="-5" dirty="0" err="1">
                <a:latin typeface="Calibri" panose="020F0502020204030204" pitchFamily="34" charset="0"/>
                <a:cs typeface="Comic Sans MS"/>
              </a:rPr>
              <a:t>pada</a:t>
            </a:r>
            <a:r>
              <a:rPr lang="en-US" sz="2000" spc="-5" dirty="0">
                <a:latin typeface="Calibri" panose="020F0502020204030204" pitchFamily="34" charset="0"/>
                <a:cs typeface="Comic Sans MS"/>
              </a:rPr>
              <a:t> </a:t>
            </a:r>
            <a:r>
              <a:rPr lang="en-US" sz="2000" spc="-5" dirty="0" err="1">
                <a:latin typeface="Calibri" panose="020F0502020204030204" pitchFamily="34" charset="0"/>
                <a:cs typeface="Comic Sans MS"/>
              </a:rPr>
              <a:t>ruang</a:t>
            </a:r>
            <a:r>
              <a:rPr lang="en-US" sz="2000" spc="-5" dirty="0">
                <a:latin typeface="Calibri" panose="020F0502020204030204" pitchFamily="34" charset="0"/>
                <a:cs typeface="Comic Sans MS"/>
              </a:rPr>
              <a:t> </a:t>
            </a:r>
            <a:r>
              <a:rPr lang="en-US" sz="2000" spc="-5" dirty="0" err="1">
                <a:latin typeface="Calibri" panose="020F0502020204030204" pitchFamily="34" charset="0"/>
                <a:cs typeface="Comic Sans MS"/>
              </a:rPr>
              <a:t>lingkup</a:t>
            </a:r>
            <a:r>
              <a:rPr lang="en-US" sz="2000" spc="-5" dirty="0">
                <a:latin typeface="Calibri" panose="020F0502020204030204" pitchFamily="34" charset="0"/>
                <a:cs typeface="Comic Sans MS"/>
              </a:rPr>
              <a:t> </a:t>
            </a:r>
            <a:r>
              <a:rPr lang="en-US" sz="2000" spc="-5" dirty="0" err="1">
                <a:latin typeface="Calibri" panose="020F0502020204030204" pitchFamily="34" charset="0"/>
                <a:cs typeface="Comic Sans MS"/>
              </a:rPr>
              <a:t>proyek</a:t>
            </a:r>
            <a:r>
              <a:rPr lang="en-US" sz="2000" spc="-5" dirty="0">
                <a:latin typeface="Calibri" panose="020F0502020204030204" pitchFamily="34" charset="0"/>
                <a:cs typeface="Comic Sans MS"/>
              </a:rPr>
              <a:t> </a:t>
            </a:r>
            <a:r>
              <a:rPr lang="en-US" sz="2000" spc="-5" dirty="0" err="1">
                <a:latin typeface="Calibri" panose="020F0502020204030204" pitchFamily="34" charset="0"/>
                <a:cs typeface="Comic Sans MS"/>
              </a:rPr>
              <a:t>atau</a:t>
            </a:r>
            <a:r>
              <a:rPr lang="en-US" sz="2000" spc="-5" dirty="0">
                <a:latin typeface="Calibri" panose="020F0502020204030204" pitchFamily="34" charset="0"/>
                <a:cs typeface="Comic Sans MS"/>
              </a:rPr>
              <a:t> </a:t>
            </a:r>
            <a:r>
              <a:rPr lang="en-US" sz="2000" spc="-5" dirty="0" err="1">
                <a:latin typeface="Calibri" panose="020F0502020204030204" pitchFamily="34" charset="0"/>
                <a:cs typeface="Comic Sans MS"/>
              </a:rPr>
              <a:t>jadwal</a:t>
            </a:r>
            <a:r>
              <a:rPr lang="en-US" sz="2000" spc="-5" dirty="0">
                <a:latin typeface="Calibri" panose="020F0502020204030204" pitchFamily="34" charset="0"/>
                <a:cs typeface="Comic Sans MS"/>
              </a:rPr>
              <a:t> </a:t>
            </a:r>
            <a:r>
              <a:rPr lang="en-US" sz="2000" spc="-5" dirty="0" err="1">
                <a:latin typeface="Calibri" panose="020F0502020204030204" pitchFamily="34" charset="0"/>
                <a:cs typeface="Comic Sans MS"/>
              </a:rPr>
              <a:t>proyek</a:t>
            </a:r>
            <a:r>
              <a:rPr lang="en-US" sz="2000" spc="-5" dirty="0">
                <a:latin typeface="Calibri" panose="020F0502020204030204" pitchFamily="34" charset="0"/>
                <a:cs typeface="Comic Sans MS"/>
              </a:rPr>
              <a:t> </a:t>
            </a:r>
            <a:r>
              <a:rPr lang="en-US" sz="2000" spc="-5" dirty="0" err="1">
                <a:latin typeface="Calibri" panose="020F0502020204030204" pitchFamily="34" charset="0"/>
                <a:cs typeface="Comic Sans MS"/>
              </a:rPr>
              <a:t>dapat</a:t>
            </a:r>
            <a:r>
              <a:rPr lang="en-US" sz="2000" spc="-5" dirty="0">
                <a:latin typeface="Calibri" panose="020F0502020204030204" pitchFamily="34" charset="0"/>
                <a:cs typeface="Comic Sans MS"/>
              </a:rPr>
              <a:t> </a:t>
            </a:r>
            <a:r>
              <a:rPr lang="en-US" sz="2000" spc="-5" dirty="0" err="1">
                <a:latin typeface="Calibri" panose="020F0502020204030204" pitchFamily="34" charset="0"/>
                <a:cs typeface="Comic Sans MS"/>
              </a:rPr>
              <a:t>mengakibatkan</a:t>
            </a:r>
            <a:r>
              <a:rPr lang="en-US" sz="2000" spc="-5" dirty="0">
                <a:latin typeface="Calibri" panose="020F0502020204030204" pitchFamily="34" charset="0"/>
                <a:cs typeface="Comic Sans MS"/>
              </a:rPr>
              <a:t> </a:t>
            </a:r>
            <a:r>
              <a:rPr lang="en-US" sz="2000" spc="-5" dirty="0" err="1">
                <a:latin typeface="Calibri" panose="020F0502020204030204" pitchFamily="34" charset="0"/>
                <a:cs typeface="Comic Sans MS"/>
              </a:rPr>
              <a:t>permintaan</a:t>
            </a:r>
            <a:r>
              <a:rPr lang="en-US" sz="2000" spc="-5" dirty="0">
                <a:latin typeface="Calibri" panose="020F0502020204030204" pitchFamily="34" charset="0"/>
                <a:cs typeface="Comic Sans MS"/>
              </a:rPr>
              <a:t> </a:t>
            </a:r>
            <a:r>
              <a:rPr lang="en-US" sz="2000" spc="-5" dirty="0" err="1">
                <a:latin typeface="Calibri" panose="020F0502020204030204" pitchFamily="34" charset="0"/>
                <a:cs typeface="Comic Sans MS"/>
              </a:rPr>
              <a:t>perubahan</a:t>
            </a:r>
            <a:r>
              <a:rPr lang="en-US" sz="2000" spc="-5" dirty="0">
                <a:latin typeface="Calibri" panose="020F0502020204030204" pitchFamily="34" charset="0"/>
                <a:cs typeface="Comic Sans MS"/>
              </a:rPr>
              <a:t> </a:t>
            </a:r>
            <a:r>
              <a:rPr lang="en-US" sz="2000" spc="-5" dirty="0" err="1">
                <a:latin typeface="Calibri" panose="020F0502020204030204" pitchFamily="34" charset="0"/>
                <a:cs typeface="Comic Sans MS"/>
              </a:rPr>
              <a:t>ke</a:t>
            </a:r>
            <a:r>
              <a:rPr lang="en-US" sz="2000" spc="-5" dirty="0">
                <a:latin typeface="Calibri" panose="020F0502020204030204" pitchFamily="34" charset="0"/>
                <a:cs typeface="Comic Sans MS"/>
              </a:rPr>
              <a:t> </a:t>
            </a:r>
            <a:r>
              <a:rPr lang="en-US" sz="2000" spc="-5" dirty="0" err="1">
                <a:latin typeface="Calibri" panose="020F0502020204030204" pitchFamily="34" charset="0"/>
                <a:cs typeface="Comic Sans MS"/>
              </a:rPr>
              <a:t>ruang</a:t>
            </a:r>
            <a:r>
              <a:rPr lang="en-US" sz="2000" spc="-5" dirty="0">
                <a:latin typeface="Calibri" panose="020F0502020204030204" pitchFamily="34" charset="0"/>
                <a:cs typeface="Comic Sans MS"/>
              </a:rPr>
              <a:t> </a:t>
            </a:r>
            <a:r>
              <a:rPr lang="en-US" sz="2000" spc="-5" dirty="0" err="1">
                <a:latin typeface="Calibri" panose="020F0502020204030204" pitchFamily="34" charset="0"/>
                <a:cs typeface="Comic Sans MS"/>
              </a:rPr>
              <a:t>lingkup</a:t>
            </a:r>
            <a:r>
              <a:rPr lang="en-US" sz="2000" spc="-5" dirty="0">
                <a:latin typeface="Calibri" panose="020F0502020204030204" pitchFamily="34" charset="0"/>
                <a:cs typeface="Comic Sans MS"/>
              </a:rPr>
              <a:t> </a:t>
            </a:r>
            <a:r>
              <a:rPr lang="en-US" sz="2000" spc="-5" dirty="0" err="1">
                <a:latin typeface="Calibri" panose="020F0502020204030204" pitchFamily="34" charset="0"/>
                <a:cs typeface="Comic Sans MS"/>
              </a:rPr>
              <a:t>dasar</a:t>
            </a:r>
            <a:r>
              <a:rPr lang="en-US" sz="2000" spc="-5" dirty="0">
                <a:latin typeface="Calibri" panose="020F0502020204030204" pitchFamily="34" charset="0"/>
                <a:cs typeface="Comic Sans MS"/>
              </a:rPr>
              <a:t>, </a:t>
            </a:r>
            <a:r>
              <a:rPr lang="en-US" sz="2000" spc="-5" dirty="0" err="1">
                <a:latin typeface="Calibri" panose="020F0502020204030204" pitchFamily="34" charset="0"/>
                <a:cs typeface="Comic Sans MS"/>
              </a:rPr>
              <a:t>dan</a:t>
            </a:r>
            <a:r>
              <a:rPr lang="en-US" sz="2000" spc="-5" dirty="0">
                <a:latin typeface="Calibri" panose="020F0502020204030204" pitchFamily="34" charset="0"/>
                <a:cs typeface="Comic Sans MS"/>
              </a:rPr>
              <a:t> / </a:t>
            </a:r>
            <a:r>
              <a:rPr lang="en-US" sz="2000" spc="-5" dirty="0" err="1">
                <a:latin typeface="Calibri" panose="020F0502020204030204" pitchFamily="34" charset="0"/>
                <a:cs typeface="Comic Sans MS"/>
              </a:rPr>
              <a:t>atau</a:t>
            </a:r>
            <a:r>
              <a:rPr lang="en-US" sz="2000" spc="-5" dirty="0">
                <a:latin typeface="Calibri" panose="020F0502020204030204" pitchFamily="34" charset="0"/>
                <a:cs typeface="Comic Sans MS"/>
              </a:rPr>
              <a:t> </a:t>
            </a:r>
            <a:r>
              <a:rPr lang="en-US" sz="2000" spc="-5" dirty="0" err="1">
                <a:latin typeface="Calibri" panose="020F0502020204030204" pitchFamily="34" charset="0"/>
                <a:cs typeface="Comic Sans MS"/>
              </a:rPr>
              <a:t>komponen</a:t>
            </a:r>
            <a:r>
              <a:rPr lang="en-US" sz="2000" spc="-5" dirty="0">
                <a:latin typeface="Calibri" panose="020F0502020204030204" pitchFamily="34" charset="0"/>
                <a:cs typeface="Comic Sans MS"/>
              </a:rPr>
              <a:t> lain </a:t>
            </a:r>
            <a:r>
              <a:rPr lang="en-US" sz="2000" spc="-5" dirty="0" err="1">
                <a:latin typeface="Calibri" panose="020F0502020204030204" pitchFamily="34" charset="0"/>
                <a:cs typeface="Comic Sans MS"/>
              </a:rPr>
              <a:t>dari</a:t>
            </a:r>
            <a:r>
              <a:rPr lang="en-US" sz="2000" spc="-5" dirty="0">
                <a:latin typeface="Calibri" panose="020F0502020204030204" pitchFamily="34" charset="0"/>
                <a:cs typeface="Comic Sans MS"/>
              </a:rPr>
              <a:t> </a:t>
            </a:r>
            <a:r>
              <a:rPr lang="en-US" sz="2000" spc="-5" dirty="0" err="1">
                <a:latin typeface="Calibri" panose="020F0502020204030204" pitchFamily="34" charset="0"/>
                <a:cs typeface="Comic Sans MS"/>
              </a:rPr>
              <a:t>rencana</a:t>
            </a:r>
            <a:r>
              <a:rPr lang="en-US" sz="2000" spc="-5" dirty="0">
                <a:latin typeface="Calibri" panose="020F0502020204030204" pitchFamily="34" charset="0"/>
                <a:cs typeface="Comic Sans MS"/>
              </a:rPr>
              <a:t> </a:t>
            </a:r>
            <a:r>
              <a:rPr lang="en-US" sz="2000" spc="-5" dirty="0" err="1">
                <a:latin typeface="Calibri" panose="020F0502020204030204" pitchFamily="34" charset="0"/>
                <a:cs typeface="Comic Sans MS"/>
              </a:rPr>
              <a:t>manajemen</a:t>
            </a:r>
            <a:r>
              <a:rPr lang="en-US" sz="2000" spc="-5" dirty="0">
                <a:latin typeface="Calibri" panose="020F0502020204030204" pitchFamily="34" charset="0"/>
                <a:cs typeface="Comic Sans MS"/>
              </a:rPr>
              <a:t> </a:t>
            </a:r>
            <a:r>
              <a:rPr lang="en-US" sz="2000" spc="-5" dirty="0" err="1">
                <a:latin typeface="Calibri" panose="020F0502020204030204" pitchFamily="34" charset="0"/>
                <a:cs typeface="Comic Sans MS"/>
              </a:rPr>
              <a:t>proyek</a:t>
            </a:r>
            <a:r>
              <a:rPr lang="en-US" sz="2000" spc="-5" dirty="0">
                <a:latin typeface="Calibri" panose="020F0502020204030204" pitchFamily="34" charset="0"/>
                <a:cs typeface="Comic Sans MS"/>
              </a:rPr>
              <a:t>. </a:t>
            </a:r>
            <a:r>
              <a:rPr lang="en-US" sz="2000" spc="-5" dirty="0" err="1">
                <a:latin typeface="Calibri" panose="020F0502020204030204" pitchFamily="34" charset="0"/>
                <a:cs typeface="Comic Sans MS"/>
              </a:rPr>
              <a:t>Perubahan</a:t>
            </a:r>
            <a:r>
              <a:rPr lang="en-US" sz="2000" spc="-5" dirty="0">
                <a:latin typeface="Calibri" panose="020F0502020204030204" pitchFamily="34" charset="0"/>
                <a:cs typeface="Comic Sans MS"/>
              </a:rPr>
              <a:t> </a:t>
            </a:r>
            <a:r>
              <a:rPr lang="en-US" sz="2000" spc="-5" dirty="0" err="1">
                <a:latin typeface="Calibri" panose="020F0502020204030204" pitchFamily="34" charset="0"/>
                <a:cs typeface="Comic Sans MS"/>
              </a:rPr>
              <a:t>permintaan</a:t>
            </a:r>
            <a:r>
              <a:rPr lang="en-US" sz="2000" spc="-5" dirty="0">
                <a:latin typeface="Calibri" panose="020F0502020204030204" pitchFamily="34" charset="0"/>
                <a:cs typeface="Comic Sans MS"/>
              </a:rPr>
              <a:t> </a:t>
            </a:r>
            <a:r>
              <a:rPr lang="en-US" sz="2000" spc="-5" dirty="0" err="1">
                <a:latin typeface="Calibri" panose="020F0502020204030204" pitchFamily="34" charset="0"/>
                <a:cs typeface="Comic Sans MS"/>
              </a:rPr>
              <a:t>diproses</a:t>
            </a:r>
            <a:r>
              <a:rPr lang="en-US" sz="2000" spc="-5" dirty="0">
                <a:latin typeface="Calibri" panose="020F0502020204030204" pitchFamily="34" charset="0"/>
                <a:cs typeface="Comic Sans MS"/>
              </a:rPr>
              <a:t> </a:t>
            </a:r>
            <a:r>
              <a:rPr lang="en-US" sz="2000" spc="-5" dirty="0" err="1">
                <a:latin typeface="Calibri" panose="020F0502020204030204" pitchFamily="34" charset="0"/>
                <a:cs typeface="Comic Sans MS"/>
              </a:rPr>
              <a:t>untuk</a:t>
            </a:r>
            <a:r>
              <a:rPr lang="en-US" sz="2000" spc="-5" dirty="0">
                <a:latin typeface="Calibri" panose="020F0502020204030204" pitchFamily="34" charset="0"/>
                <a:cs typeface="Comic Sans MS"/>
              </a:rPr>
              <a:t> </a:t>
            </a:r>
            <a:r>
              <a:rPr lang="en-US" sz="2000" spc="-5" dirty="0" err="1">
                <a:latin typeface="Calibri" panose="020F0502020204030204" pitchFamily="34" charset="0"/>
                <a:cs typeface="Comic Sans MS"/>
              </a:rPr>
              <a:t>tinjau</a:t>
            </a:r>
            <a:r>
              <a:rPr lang="en-US" sz="2000" spc="-5" dirty="0">
                <a:latin typeface="Calibri" panose="020F0502020204030204" pitchFamily="34" charset="0"/>
                <a:cs typeface="Comic Sans MS"/>
              </a:rPr>
              <a:t> </a:t>
            </a:r>
            <a:r>
              <a:rPr lang="en-US" sz="2000" spc="-5" dirty="0" err="1">
                <a:latin typeface="Calibri" panose="020F0502020204030204" pitchFamily="34" charset="0"/>
                <a:cs typeface="Comic Sans MS"/>
              </a:rPr>
              <a:t>dan</a:t>
            </a:r>
            <a:r>
              <a:rPr lang="en-US" sz="2000" spc="-5" dirty="0">
                <a:latin typeface="Calibri" panose="020F0502020204030204" pitchFamily="34" charset="0"/>
                <a:cs typeface="Comic Sans MS"/>
              </a:rPr>
              <a:t> </a:t>
            </a:r>
            <a:r>
              <a:rPr lang="en-US" sz="2000" spc="-5" dirty="0" err="1">
                <a:latin typeface="Calibri" panose="020F0502020204030204" pitchFamily="34" charset="0"/>
                <a:cs typeface="Comic Sans MS"/>
              </a:rPr>
              <a:t>disposisi</a:t>
            </a:r>
            <a:r>
              <a:rPr lang="en-US" sz="2000" spc="-5" dirty="0">
                <a:latin typeface="Calibri" panose="020F0502020204030204" pitchFamily="34" charset="0"/>
                <a:cs typeface="Comic Sans MS"/>
              </a:rPr>
              <a:t> </a:t>
            </a:r>
            <a:r>
              <a:rPr lang="en-US" sz="2000" spc="-5" dirty="0" err="1">
                <a:latin typeface="Calibri" panose="020F0502020204030204" pitchFamily="34" charset="0"/>
                <a:cs typeface="Comic Sans MS"/>
              </a:rPr>
              <a:t>melalui</a:t>
            </a:r>
            <a:r>
              <a:rPr lang="en-US" sz="2000" spc="-5" dirty="0">
                <a:latin typeface="Calibri" panose="020F0502020204030204" pitchFamily="34" charset="0"/>
                <a:cs typeface="Comic Sans MS"/>
              </a:rPr>
              <a:t> proses Perform Integrated Change Control</a:t>
            </a:r>
            <a:endParaRPr kumimoji="0" lang="en-GB" sz="2000" b="0" i="0" u="none" strike="noStrike" kern="1200" cap="none" spc="0" normalizeH="0" baseline="0" noProof="0" dirty="0">
              <a:ln>
                <a:noFill/>
              </a:ln>
              <a:effectLst/>
              <a:uLnTx/>
              <a:uFillTx/>
              <a:latin typeface="Calibri" panose="020F0502020204030204" pitchFamily="34" charset="0"/>
              <a:cs typeface="Comic Sans MS"/>
            </a:endParaRPr>
          </a:p>
        </p:txBody>
      </p:sp>
      <p:sp>
        <p:nvSpPr>
          <p:cNvPr id="7" name="Freeform 6"/>
          <p:cNvSpPr/>
          <p:nvPr/>
        </p:nvSpPr>
        <p:spPr>
          <a:xfrm>
            <a:off x="166084" y="845756"/>
            <a:ext cx="9921922" cy="522226"/>
          </a:xfrm>
          <a:custGeom>
            <a:avLst/>
            <a:gdLst>
              <a:gd name="connsiteX0" fmla="*/ 0 w 9921922"/>
              <a:gd name="connsiteY0" fmla="*/ 143523 h 861120"/>
              <a:gd name="connsiteX1" fmla="*/ 143523 w 9921922"/>
              <a:gd name="connsiteY1" fmla="*/ 0 h 861120"/>
              <a:gd name="connsiteX2" fmla="*/ 9778399 w 9921922"/>
              <a:gd name="connsiteY2" fmla="*/ 0 h 861120"/>
              <a:gd name="connsiteX3" fmla="*/ 9921922 w 9921922"/>
              <a:gd name="connsiteY3" fmla="*/ 143523 h 861120"/>
              <a:gd name="connsiteX4" fmla="*/ 9921922 w 9921922"/>
              <a:gd name="connsiteY4" fmla="*/ 717597 h 861120"/>
              <a:gd name="connsiteX5" fmla="*/ 9778399 w 9921922"/>
              <a:gd name="connsiteY5" fmla="*/ 861120 h 861120"/>
              <a:gd name="connsiteX6" fmla="*/ 143523 w 9921922"/>
              <a:gd name="connsiteY6" fmla="*/ 861120 h 861120"/>
              <a:gd name="connsiteX7" fmla="*/ 0 w 9921922"/>
              <a:gd name="connsiteY7" fmla="*/ 717597 h 861120"/>
              <a:gd name="connsiteX8" fmla="*/ 0 w 9921922"/>
              <a:gd name="connsiteY8" fmla="*/ 143523 h 861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921922" h="861120">
                <a:moveTo>
                  <a:pt x="0" y="143523"/>
                </a:moveTo>
                <a:cubicBezTo>
                  <a:pt x="0" y="64257"/>
                  <a:pt x="64257" y="0"/>
                  <a:pt x="143523" y="0"/>
                </a:cubicBezTo>
                <a:lnTo>
                  <a:pt x="9778399" y="0"/>
                </a:lnTo>
                <a:cubicBezTo>
                  <a:pt x="9857665" y="0"/>
                  <a:pt x="9921922" y="64257"/>
                  <a:pt x="9921922" y="143523"/>
                </a:cubicBezTo>
                <a:lnTo>
                  <a:pt x="9921922" y="717597"/>
                </a:lnTo>
                <a:cubicBezTo>
                  <a:pt x="9921922" y="796863"/>
                  <a:pt x="9857665" y="861120"/>
                  <a:pt x="9778399" y="861120"/>
                </a:cubicBezTo>
                <a:lnTo>
                  <a:pt x="143523" y="861120"/>
                </a:lnTo>
                <a:cubicBezTo>
                  <a:pt x="64257" y="861120"/>
                  <a:pt x="0" y="796863"/>
                  <a:pt x="0" y="717597"/>
                </a:cubicBezTo>
                <a:lnTo>
                  <a:pt x="0" y="143523"/>
                </a:lnTo>
                <a:close/>
              </a:path>
            </a:pathLst>
          </a:custGeom>
          <a:scene3d>
            <a:camera prst="orthographicFront">
              <a:rot lat="0" lon="0" rev="0"/>
            </a:camera>
            <a:lightRig rig="contrasting" dir="t">
              <a:rot lat="0" lon="0" rev="1200000"/>
            </a:lightRig>
          </a:scene3d>
          <a:sp3d contourW="19050" prstMaterial="metal">
            <a:bevelT w="88900" h="203200"/>
            <a:bevelB w="165100" h="254000"/>
          </a:sp3d>
        </p:spPr>
        <p:style>
          <a:lnRef idx="0">
            <a:schemeClr val="lt1">
              <a:hueOff val="0"/>
              <a:satOff val="0"/>
              <a:lumOff val="0"/>
              <a:alphaOff val="0"/>
            </a:schemeClr>
          </a:lnRef>
          <a:fillRef idx="1">
            <a:schemeClr val="accent5">
              <a:hueOff val="0"/>
              <a:satOff val="0"/>
              <a:lumOff val="0"/>
              <a:alphaOff val="0"/>
            </a:schemeClr>
          </a:fillRef>
          <a:effectRef idx="2">
            <a:schemeClr val="accent5">
              <a:hueOff val="0"/>
              <a:satOff val="0"/>
              <a:lumOff val="0"/>
              <a:alphaOff val="0"/>
            </a:schemeClr>
          </a:effectRef>
          <a:fontRef idx="minor">
            <a:schemeClr val="lt1"/>
          </a:fontRef>
        </p:style>
        <p:txBody>
          <a:bodyPr spcFirstLastPara="0" vert="horz" wrap="square" lIns="148716" tIns="148716" rIns="148716" bIns="148716" numCol="1" spcCol="1270" anchor="ctr" anchorCtr="0">
            <a:noAutofit/>
          </a:bodyPr>
          <a:lstStyle/>
          <a:p>
            <a:pPr lvl="0">
              <a:defRPr/>
            </a:pPr>
            <a:r>
              <a:rPr lang="en-US" sz="2800" b="1" spc="-5" dirty="0">
                <a:solidFill>
                  <a:srgbClr val="404040"/>
                </a:solidFill>
                <a:latin typeface="Calibri" panose="020F0502020204030204" pitchFamily="34" charset="0"/>
                <a:cs typeface="Comic Sans MS"/>
              </a:rPr>
              <a:t>Change Request</a:t>
            </a:r>
            <a:endParaRPr lang="en-US" sz="2800" dirty="0">
              <a:solidFill>
                <a:srgbClr val="2F2B20"/>
              </a:solidFill>
              <a:latin typeface="Calibri" panose="020F0502020204030204" pitchFamily="34" charset="0"/>
              <a:cs typeface="Comic Sans MS"/>
            </a:endParaRPr>
          </a:p>
        </p:txBody>
      </p:sp>
      <p:sp>
        <p:nvSpPr>
          <p:cNvPr id="10" name="Freeform 9"/>
          <p:cNvSpPr/>
          <p:nvPr/>
        </p:nvSpPr>
        <p:spPr>
          <a:xfrm>
            <a:off x="166084" y="2608944"/>
            <a:ext cx="9921922" cy="522226"/>
          </a:xfrm>
          <a:custGeom>
            <a:avLst/>
            <a:gdLst>
              <a:gd name="connsiteX0" fmla="*/ 0 w 9921922"/>
              <a:gd name="connsiteY0" fmla="*/ 143523 h 861120"/>
              <a:gd name="connsiteX1" fmla="*/ 143523 w 9921922"/>
              <a:gd name="connsiteY1" fmla="*/ 0 h 861120"/>
              <a:gd name="connsiteX2" fmla="*/ 9778399 w 9921922"/>
              <a:gd name="connsiteY2" fmla="*/ 0 h 861120"/>
              <a:gd name="connsiteX3" fmla="*/ 9921922 w 9921922"/>
              <a:gd name="connsiteY3" fmla="*/ 143523 h 861120"/>
              <a:gd name="connsiteX4" fmla="*/ 9921922 w 9921922"/>
              <a:gd name="connsiteY4" fmla="*/ 717597 h 861120"/>
              <a:gd name="connsiteX5" fmla="*/ 9778399 w 9921922"/>
              <a:gd name="connsiteY5" fmla="*/ 861120 h 861120"/>
              <a:gd name="connsiteX6" fmla="*/ 143523 w 9921922"/>
              <a:gd name="connsiteY6" fmla="*/ 861120 h 861120"/>
              <a:gd name="connsiteX7" fmla="*/ 0 w 9921922"/>
              <a:gd name="connsiteY7" fmla="*/ 717597 h 861120"/>
              <a:gd name="connsiteX8" fmla="*/ 0 w 9921922"/>
              <a:gd name="connsiteY8" fmla="*/ 143523 h 861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921922" h="861120">
                <a:moveTo>
                  <a:pt x="0" y="143523"/>
                </a:moveTo>
                <a:cubicBezTo>
                  <a:pt x="0" y="64257"/>
                  <a:pt x="64257" y="0"/>
                  <a:pt x="143523" y="0"/>
                </a:cubicBezTo>
                <a:lnTo>
                  <a:pt x="9778399" y="0"/>
                </a:lnTo>
                <a:cubicBezTo>
                  <a:pt x="9857665" y="0"/>
                  <a:pt x="9921922" y="64257"/>
                  <a:pt x="9921922" y="143523"/>
                </a:cubicBezTo>
                <a:lnTo>
                  <a:pt x="9921922" y="717597"/>
                </a:lnTo>
                <a:cubicBezTo>
                  <a:pt x="9921922" y="796863"/>
                  <a:pt x="9857665" y="861120"/>
                  <a:pt x="9778399" y="861120"/>
                </a:cubicBezTo>
                <a:lnTo>
                  <a:pt x="143523" y="861120"/>
                </a:lnTo>
                <a:cubicBezTo>
                  <a:pt x="64257" y="861120"/>
                  <a:pt x="0" y="796863"/>
                  <a:pt x="0" y="717597"/>
                </a:cubicBezTo>
                <a:lnTo>
                  <a:pt x="0" y="143523"/>
                </a:lnTo>
                <a:close/>
              </a:path>
            </a:pathLst>
          </a:custGeom>
          <a:scene3d>
            <a:camera prst="orthographicFront">
              <a:rot lat="0" lon="0" rev="0"/>
            </a:camera>
            <a:lightRig rig="contrasting" dir="t">
              <a:rot lat="0" lon="0" rev="1200000"/>
            </a:lightRig>
          </a:scene3d>
          <a:sp3d contourW="19050" prstMaterial="metal">
            <a:bevelT w="88900" h="203200"/>
            <a:bevelB w="165100" h="254000"/>
          </a:sp3d>
        </p:spPr>
        <p:style>
          <a:lnRef idx="0">
            <a:schemeClr val="lt1">
              <a:hueOff val="0"/>
              <a:satOff val="0"/>
              <a:lumOff val="0"/>
              <a:alphaOff val="0"/>
            </a:schemeClr>
          </a:lnRef>
          <a:fillRef idx="1">
            <a:schemeClr val="accent5">
              <a:hueOff val="0"/>
              <a:satOff val="0"/>
              <a:lumOff val="0"/>
              <a:alphaOff val="0"/>
            </a:schemeClr>
          </a:fillRef>
          <a:effectRef idx="2">
            <a:schemeClr val="accent5">
              <a:hueOff val="0"/>
              <a:satOff val="0"/>
              <a:lumOff val="0"/>
              <a:alphaOff val="0"/>
            </a:schemeClr>
          </a:effectRef>
          <a:fontRef idx="minor">
            <a:schemeClr val="lt1"/>
          </a:fontRef>
        </p:style>
        <p:txBody>
          <a:bodyPr spcFirstLastPara="0" vert="horz" wrap="square" lIns="148716" tIns="148716" rIns="148716" bIns="148716" numCol="1" spcCol="1270" anchor="ctr" anchorCtr="0">
            <a:noAutofit/>
          </a:bodyPr>
          <a:lstStyle/>
          <a:p>
            <a:pPr marL="12700">
              <a:tabLst>
                <a:tab pos="355600" algn="l"/>
              </a:tabLst>
              <a:defRPr/>
            </a:pPr>
            <a:r>
              <a:rPr lang="en-US" sz="2800" dirty="0">
                <a:solidFill>
                  <a:schemeClr val="tx1"/>
                </a:solidFill>
              </a:rPr>
              <a:t>PROJECT MANAGEMENT PLAN UPDATES</a:t>
            </a:r>
            <a:endParaRPr lang="en-GB" sz="2800" b="1" spc="-5" dirty="0">
              <a:solidFill>
                <a:schemeClr val="tx1"/>
              </a:solidFill>
              <a:latin typeface="Calibri" panose="020F0502020204030204" pitchFamily="34" charset="0"/>
              <a:cs typeface="Comic Sans MS"/>
            </a:endParaRPr>
          </a:p>
        </p:txBody>
      </p:sp>
      <p:sp>
        <p:nvSpPr>
          <p:cNvPr id="11" name="object 3"/>
          <p:cNvSpPr txBox="1"/>
          <p:nvPr/>
        </p:nvSpPr>
        <p:spPr>
          <a:xfrm>
            <a:off x="481083" y="3317281"/>
            <a:ext cx="11051275" cy="2462213"/>
          </a:xfrm>
          <a:prstGeom prst="rect">
            <a:avLst/>
          </a:prstGeom>
        </p:spPr>
        <p:txBody>
          <a:bodyPr vert="horz" wrap="square" lIns="0" tIns="0" rIns="0" bIns="0" rtlCol="0">
            <a:spAutoFit/>
          </a:bodyPr>
          <a:lstStyle/>
          <a:p>
            <a:pPr algn="just" fontAlgn="t"/>
            <a:r>
              <a:rPr lang="en-US" sz="2000" b="1" dirty="0">
                <a:latin typeface="+mj-lt"/>
              </a:rPr>
              <a:t>Schedule management plan</a:t>
            </a:r>
          </a:p>
          <a:p>
            <a:pPr algn="just" fontAlgn="t"/>
            <a:r>
              <a:rPr lang="en-US" sz="2000" dirty="0">
                <a:latin typeface="+mj-lt"/>
              </a:rPr>
              <a:t>Schedule management plan </a:t>
            </a:r>
            <a:r>
              <a:rPr lang="en-US" sz="2000" dirty="0" err="1">
                <a:latin typeface="+mj-lt"/>
              </a:rPr>
              <a:t>dapat</a:t>
            </a:r>
            <a:r>
              <a:rPr lang="en-US" sz="2000" dirty="0">
                <a:latin typeface="+mj-lt"/>
              </a:rPr>
              <a:t> </a:t>
            </a:r>
            <a:r>
              <a:rPr lang="en-US" sz="2000" dirty="0" err="1">
                <a:latin typeface="+mj-lt"/>
              </a:rPr>
              <a:t>diupdate</a:t>
            </a:r>
            <a:r>
              <a:rPr lang="en-US" sz="2000" dirty="0">
                <a:latin typeface="+mj-lt"/>
              </a:rPr>
              <a:t> </a:t>
            </a:r>
            <a:r>
              <a:rPr lang="en-US" sz="2000" dirty="0" err="1">
                <a:latin typeface="+mj-lt"/>
              </a:rPr>
              <a:t>saat</a:t>
            </a:r>
            <a:r>
              <a:rPr lang="en-US" sz="2000" dirty="0">
                <a:latin typeface="+mj-lt"/>
              </a:rPr>
              <a:t> </a:t>
            </a:r>
            <a:r>
              <a:rPr lang="en-US" sz="2000" dirty="0" err="1">
                <a:latin typeface="+mj-lt"/>
              </a:rPr>
              <a:t>ada</a:t>
            </a:r>
            <a:r>
              <a:rPr lang="en-US" sz="2000" dirty="0">
                <a:latin typeface="+mj-lt"/>
              </a:rPr>
              <a:t> </a:t>
            </a:r>
            <a:r>
              <a:rPr lang="en-US" sz="2000" dirty="0" err="1">
                <a:latin typeface="+mj-lt"/>
              </a:rPr>
              <a:t>perubahan</a:t>
            </a:r>
            <a:r>
              <a:rPr lang="en-US" sz="2000" dirty="0">
                <a:latin typeface="+mj-lt"/>
              </a:rPr>
              <a:t> </a:t>
            </a:r>
            <a:r>
              <a:rPr lang="en-US" sz="2000" dirty="0" err="1">
                <a:latin typeface="+mj-lt"/>
              </a:rPr>
              <a:t>dalam</a:t>
            </a:r>
            <a:r>
              <a:rPr lang="en-US" sz="2000" dirty="0">
                <a:latin typeface="+mj-lt"/>
              </a:rPr>
              <a:t> </a:t>
            </a:r>
            <a:r>
              <a:rPr lang="en-US" sz="2000" dirty="0" err="1">
                <a:latin typeface="+mj-lt"/>
              </a:rPr>
              <a:t>cara</a:t>
            </a:r>
            <a:r>
              <a:rPr lang="en-US" sz="2000" dirty="0">
                <a:latin typeface="+mj-lt"/>
              </a:rPr>
              <a:t> </a:t>
            </a:r>
            <a:r>
              <a:rPr lang="en-US" sz="2000" dirty="0" err="1">
                <a:latin typeface="+mj-lt"/>
              </a:rPr>
              <a:t>jadwal</a:t>
            </a:r>
            <a:r>
              <a:rPr lang="en-US" sz="2000" dirty="0">
                <a:latin typeface="+mj-lt"/>
              </a:rPr>
              <a:t> </a:t>
            </a:r>
            <a:r>
              <a:rPr lang="en-US" sz="2000" dirty="0" err="1">
                <a:latin typeface="+mj-lt"/>
              </a:rPr>
              <a:t>dikembangkan</a:t>
            </a:r>
            <a:r>
              <a:rPr lang="en-US" sz="2000" dirty="0">
                <a:latin typeface="+mj-lt"/>
              </a:rPr>
              <a:t> </a:t>
            </a:r>
            <a:r>
              <a:rPr lang="en-US" sz="2000" dirty="0" err="1">
                <a:latin typeface="+mj-lt"/>
              </a:rPr>
              <a:t>dan</a:t>
            </a:r>
            <a:r>
              <a:rPr lang="en-US" sz="2000" dirty="0">
                <a:latin typeface="+mj-lt"/>
              </a:rPr>
              <a:t> </a:t>
            </a:r>
            <a:r>
              <a:rPr lang="en-US" sz="2000" dirty="0" err="1">
                <a:latin typeface="+mj-lt"/>
              </a:rPr>
              <a:t>akan</a:t>
            </a:r>
            <a:r>
              <a:rPr lang="en-US" sz="2000" dirty="0">
                <a:latin typeface="+mj-lt"/>
              </a:rPr>
              <a:t> </a:t>
            </a:r>
            <a:r>
              <a:rPr lang="en-US" sz="2000" dirty="0" err="1">
                <a:latin typeface="+mj-lt"/>
              </a:rPr>
              <a:t>dikelola</a:t>
            </a:r>
            <a:endParaRPr lang="en-US" sz="2000" dirty="0">
              <a:latin typeface="+mj-lt"/>
            </a:endParaRPr>
          </a:p>
          <a:p>
            <a:pPr algn="just" fontAlgn="t"/>
            <a:endParaRPr lang="en-US" sz="2000" b="1" dirty="0">
              <a:latin typeface="+mj-lt"/>
            </a:endParaRPr>
          </a:p>
          <a:p>
            <a:pPr algn="just" fontAlgn="t"/>
            <a:r>
              <a:rPr lang="en-US" sz="2000" b="1" dirty="0">
                <a:latin typeface="+mj-lt"/>
              </a:rPr>
              <a:t>Cost baseline</a:t>
            </a:r>
          </a:p>
          <a:p>
            <a:pPr algn="just" fontAlgn="t"/>
            <a:r>
              <a:rPr lang="en-US" sz="2000" dirty="0" err="1">
                <a:latin typeface="+mj-lt"/>
              </a:rPr>
              <a:t>Perubahan</a:t>
            </a:r>
            <a:r>
              <a:rPr lang="en-US" sz="2000" dirty="0">
                <a:latin typeface="+mj-lt"/>
              </a:rPr>
              <a:t> </a:t>
            </a:r>
            <a:r>
              <a:rPr lang="en-US" sz="2000" dirty="0" err="1">
                <a:latin typeface="+mj-lt"/>
              </a:rPr>
              <a:t>pada</a:t>
            </a:r>
            <a:r>
              <a:rPr lang="en-US" sz="2000" dirty="0">
                <a:latin typeface="+mj-lt"/>
              </a:rPr>
              <a:t> Cost baseline </a:t>
            </a:r>
            <a:r>
              <a:rPr lang="en-US" sz="2000" dirty="0" err="1">
                <a:latin typeface="+mj-lt"/>
              </a:rPr>
              <a:t>dimasukkan</a:t>
            </a:r>
            <a:r>
              <a:rPr lang="en-US" sz="2000" dirty="0">
                <a:latin typeface="+mj-lt"/>
              </a:rPr>
              <a:t> </a:t>
            </a:r>
            <a:r>
              <a:rPr lang="en-US" sz="2000" dirty="0" err="1">
                <a:latin typeface="+mj-lt"/>
              </a:rPr>
              <a:t>sebagai</a:t>
            </a:r>
            <a:r>
              <a:rPr lang="en-US" sz="2000" dirty="0">
                <a:latin typeface="+mj-lt"/>
              </a:rPr>
              <a:t> </a:t>
            </a:r>
            <a:r>
              <a:rPr lang="en-US" sz="2000" dirty="0" err="1">
                <a:latin typeface="+mj-lt"/>
              </a:rPr>
              <a:t>tanggapan</a:t>
            </a:r>
            <a:r>
              <a:rPr lang="en-US" sz="2000" dirty="0">
                <a:latin typeface="+mj-lt"/>
              </a:rPr>
              <a:t> </a:t>
            </a:r>
            <a:r>
              <a:rPr lang="en-US" sz="2000" dirty="0" err="1">
                <a:latin typeface="+mj-lt"/>
              </a:rPr>
              <a:t>terhadap</a:t>
            </a:r>
            <a:r>
              <a:rPr lang="en-US" sz="2000" dirty="0">
                <a:latin typeface="+mj-lt"/>
              </a:rPr>
              <a:t> </a:t>
            </a:r>
            <a:r>
              <a:rPr lang="en-US" sz="2000" dirty="0" err="1">
                <a:latin typeface="+mj-lt"/>
              </a:rPr>
              <a:t>perubahan</a:t>
            </a:r>
            <a:r>
              <a:rPr lang="en-US" sz="2000" dirty="0">
                <a:latin typeface="+mj-lt"/>
              </a:rPr>
              <a:t> yang </a:t>
            </a:r>
            <a:r>
              <a:rPr lang="en-US" sz="2000" dirty="0" err="1">
                <a:latin typeface="+mj-lt"/>
              </a:rPr>
              <a:t>disetujui</a:t>
            </a:r>
            <a:r>
              <a:rPr lang="en-US" sz="2000" dirty="0">
                <a:latin typeface="+mj-lt"/>
              </a:rPr>
              <a:t> </a:t>
            </a:r>
            <a:r>
              <a:rPr lang="en-US" sz="2000" dirty="0" err="1">
                <a:latin typeface="+mj-lt"/>
              </a:rPr>
              <a:t>dalam</a:t>
            </a:r>
            <a:r>
              <a:rPr lang="en-US" sz="2000" dirty="0">
                <a:latin typeface="+mj-lt"/>
              </a:rPr>
              <a:t> Scope, Resource, </a:t>
            </a:r>
            <a:r>
              <a:rPr lang="en-US" sz="2000" dirty="0" err="1">
                <a:latin typeface="+mj-lt"/>
              </a:rPr>
              <a:t>atau</a:t>
            </a:r>
            <a:r>
              <a:rPr lang="en-US" sz="2000" dirty="0">
                <a:latin typeface="+mj-lt"/>
              </a:rPr>
              <a:t> </a:t>
            </a:r>
            <a:r>
              <a:rPr lang="en-US" sz="2000" dirty="0" err="1">
                <a:latin typeface="+mj-lt"/>
              </a:rPr>
              <a:t>perkiraan</a:t>
            </a:r>
            <a:r>
              <a:rPr lang="en-US" sz="2000" dirty="0">
                <a:latin typeface="+mj-lt"/>
              </a:rPr>
              <a:t> </a:t>
            </a:r>
            <a:r>
              <a:rPr lang="en-US" sz="2000" dirty="0" err="1">
                <a:latin typeface="+mj-lt"/>
              </a:rPr>
              <a:t>biaya</a:t>
            </a:r>
            <a:r>
              <a:rPr lang="en-US" sz="2000" dirty="0">
                <a:latin typeface="+mj-lt"/>
              </a:rPr>
              <a:t>. </a:t>
            </a:r>
            <a:r>
              <a:rPr lang="en-US" sz="2000" dirty="0" err="1">
                <a:latin typeface="+mj-lt"/>
              </a:rPr>
              <a:t>Dalam</a:t>
            </a:r>
            <a:r>
              <a:rPr lang="en-US" sz="2000" dirty="0">
                <a:latin typeface="+mj-lt"/>
              </a:rPr>
              <a:t> </a:t>
            </a:r>
            <a:r>
              <a:rPr lang="en-US" sz="2000" dirty="0" err="1">
                <a:latin typeface="+mj-lt"/>
              </a:rPr>
              <a:t>beberapa</a:t>
            </a:r>
            <a:r>
              <a:rPr lang="en-US" sz="2000" dirty="0">
                <a:latin typeface="+mj-lt"/>
              </a:rPr>
              <a:t> </a:t>
            </a:r>
            <a:r>
              <a:rPr lang="en-US" sz="2000" dirty="0" err="1">
                <a:latin typeface="+mj-lt"/>
              </a:rPr>
              <a:t>kasus</a:t>
            </a:r>
            <a:r>
              <a:rPr lang="en-US" sz="2000" dirty="0">
                <a:latin typeface="+mj-lt"/>
              </a:rPr>
              <a:t>, </a:t>
            </a:r>
            <a:r>
              <a:rPr lang="en-US" sz="2000" dirty="0" err="1">
                <a:latin typeface="+mj-lt"/>
              </a:rPr>
              <a:t>variasi</a:t>
            </a:r>
            <a:r>
              <a:rPr lang="en-US" sz="2000" dirty="0">
                <a:latin typeface="+mj-lt"/>
              </a:rPr>
              <a:t> </a:t>
            </a:r>
            <a:r>
              <a:rPr lang="en-US" sz="2000" dirty="0" err="1">
                <a:latin typeface="+mj-lt"/>
              </a:rPr>
              <a:t>biaya</a:t>
            </a:r>
            <a:r>
              <a:rPr lang="en-US" sz="2000" dirty="0">
                <a:latin typeface="+mj-lt"/>
              </a:rPr>
              <a:t> </a:t>
            </a:r>
            <a:r>
              <a:rPr lang="en-US" sz="2000" dirty="0" err="1">
                <a:latin typeface="+mj-lt"/>
              </a:rPr>
              <a:t>bisa</a:t>
            </a:r>
            <a:r>
              <a:rPr lang="en-US" sz="2000" dirty="0">
                <a:latin typeface="+mj-lt"/>
              </a:rPr>
              <a:t> </a:t>
            </a:r>
            <a:r>
              <a:rPr lang="en-US" sz="2000" dirty="0" err="1">
                <a:latin typeface="+mj-lt"/>
              </a:rPr>
              <a:t>sangat</a:t>
            </a:r>
            <a:r>
              <a:rPr lang="en-US" sz="2000" dirty="0">
                <a:latin typeface="+mj-lt"/>
              </a:rPr>
              <a:t> </a:t>
            </a:r>
            <a:r>
              <a:rPr lang="en-US" sz="2000" dirty="0" err="1">
                <a:latin typeface="+mj-lt"/>
              </a:rPr>
              <a:t>parah</a:t>
            </a:r>
            <a:r>
              <a:rPr lang="en-US" sz="2000" dirty="0">
                <a:latin typeface="+mj-lt"/>
              </a:rPr>
              <a:t> </a:t>
            </a:r>
            <a:r>
              <a:rPr lang="en-US" sz="2000" dirty="0" err="1">
                <a:latin typeface="+mj-lt"/>
              </a:rPr>
              <a:t>sehingga</a:t>
            </a:r>
            <a:r>
              <a:rPr lang="en-US" sz="2000" dirty="0">
                <a:latin typeface="+mj-lt"/>
              </a:rPr>
              <a:t> </a:t>
            </a:r>
            <a:r>
              <a:rPr lang="en-US" sz="2000" dirty="0" err="1">
                <a:latin typeface="+mj-lt"/>
              </a:rPr>
              <a:t>diperlukan</a:t>
            </a:r>
            <a:r>
              <a:rPr lang="en-US" sz="2000" dirty="0">
                <a:latin typeface="+mj-lt"/>
              </a:rPr>
              <a:t> Cost Baseline yang </a:t>
            </a:r>
            <a:r>
              <a:rPr lang="en-US" sz="2000" dirty="0" err="1">
                <a:latin typeface="+mj-lt"/>
              </a:rPr>
              <a:t>direvisi</a:t>
            </a:r>
            <a:r>
              <a:rPr lang="en-US" sz="2000" dirty="0">
                <a:latin typeface="+mj-lt"/>
              </a:rPr>
              <a:t> </a:t>
            </a:r>
            <a:r>
              <a:rPr lang="en-US" sz="2000" dirty="0" err="1">
                <a:latin typeface="+mj-lt"/>
              </a:rPr>
              <a:t>untuk</a:t>
            </a:r>
            <a:r>
              <a:rPr lang="en-US" sz="2000" dirty="0">
                <a:latin typeface="+mj-lt"/>
              </a:rPr>
              <a:t> </a:t>
            </a:r>
            <a:r>
              <a:rPr lang="en-US" sz="2000" dirty="0" err="1">
                <a:latin typeface="+mj-lt"/>
              </a:rPr>
              <a:t>memberikan</a:t>
            </a:r>
            <a:r>
              <a:rPr lang="en-US" sz="2000" dirty="0">
                <a:latin typeface="+mj-lt"/>
              </a:rPr>
              <a:t> </a:t>
            </a:r>
            <a:r>
              <a:rPr lang="en-US" sz="2000" dirty="0" err="1">
                <a:latin typeface="+mj-lt"/>
              </a:rPr>
              <a:t>dasar</a:t>
            </a:r>
            <a:r>
              <a:rPr lang="en-US" sz="2000" dirty="0">
                <a:latin typeface="+mj-lt"/>
              </a:rPr>
              <a:t> yang </a:t>
            </a:r>
            <a:r>
              <a:rPr lang="en-US" sz="2000" dirty="0" err="1">
                <a:latin typeface="+mj-lt"/>
              </a:rPr>
              <a:t>realistis</a:t>
            </a:r>
            <a:r>
              <a:rPr lang="en-US" sz="2000" dirty="0">
                <a:latin typeface="+mj-lt"/>
              </a:rPr>
              <a:t> </a:t>
            </a:r>
            <a:r>
              <a:rPr lang="en-US" sz="2000" dirty="0" err="1">
                <a:latin typeface="+mj-lt"/>
              </a:rPr>
              <a:t>untuk</a:t>
            </a:r>
            <a:r>
              <a:rPr lang="en-US" sz="2000" dirty="0">
                <a:latin typeface="+mj-lt"/>
              </a:rPr>
              <a:t> </a:t>
            </a:r>
            <a:r>
              <a:rPr lang="en-US" sz="2000" dirty="0" err="1">
                <a:latin typeface="+mj-lt"/>
              </a:rPr>
              <a:t>pengukuran</a:t>
            </a:r>
            <a:r>
              <a:rPr lang="en-US" sz="2000" dirty="0">
                <a:latin typeface="+mj-lt"/>
              </a:rPr>
              <a:t> </a:t>
            </a:r>
            <a:r>
              <a:rPr lang="en-US" sz="2000" dirty="0" err="1">
                <a:latin typeface="+mj-lt"/>
              </a:rPr>
              <a:t>kinerja</a:t>
            </a:r>
            <a:endParaRPr lang="en-US" sz="2000" dirty="0">
              <a:latin typeface="+mj-lt"/>
            </a:endParaRPr>
          </a:p>
        </p:txBody>
      </p:sp>
    </p:spTree>
    <p:extLst>
      <p:ext uri="{BB962C8B-B14F-4D97-AF65-F5344CB8AC3E}">
        <p14:creationId xmlns:p14="http://schemas.microsoft.com/office/powerpoint/2010/main" val="61322468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bwMode="auto">
          <a:xfrm>
            <a:off x="50639" y="75561"/>
            <a:ext cx="10542334" cy="639228"/>
          </a:xfrm>
          <a:prstGeom prst="rect">
            <a:avLst/>
          </a:prstGeom>
          <a:solidFill>
            <a:srgbClr val="FFC000"/>
          </a:solidFill>
          <a:ln>
            <a:solidFill>
              <a:schemeClr val="accent2">
                <a:lumMod val="75000"/>
              </a:schemeClr>
            </a:solidFill>
          </a:ln>
          <a:extLst>
            <a:ext uri="{909E8E84-426E-40dd-AFC4-6F175D3DCCD1}">
              <a14:hiddenFill xmlns:a14="http://schemas.microsoft.com/office/drawing/2010/main" xmlns="">
                <a:solidFill>
                  <a:srgbClr val="FFFFFF"/>
                </a:solidFill>
              </a14:hiddenFill>
            </a:ext>
          </a:extLst>
        </p:spPr>
        <p:txBody>
          <a:bodyPr vert="horz" wrap="square" lIns="84406" tIns="42203" rIns="84406" bIns="42203" numCol="1" anchor="t" anchorCtr="0" compatLnSpc="1">
            <a:prstTxWarp prst="textNoShape">
              <a:avLst/>
            </a:prstTxWarp>
            <a:spAutoFit/>
          </a:bodyPr>
          <a:lstStyle>
            <a:lvl1pPr algn="ctr" rtl="0" eaLnBrk="0" fontAlgn="base" hangingPunct="0">
              <a:spcBef>
                <a:spcPct val="0"/>
              </a:spcBef>
              <a:spcAft>
                <a:spcPct val="0"/>
              </a:spcAft>
              <a:defRPr sz="4400" kern="1200">
                <a:solidFill>
                  <a:schemeClr val="tx1"/>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2pPr>
            <a:lvl3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3pPr>
            <a:lvl4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4pPr>
            <a:lvl5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algn="l" eaLnBrk="1" hangingPunct="1"/>
            <a:r>
              <a:rPr lang="en-US" sz="3600" b="1" dirty="0">
                <a:latin typeface="Calibri" panose="020F0502020204030204" pitchFamily="34" charset="0"/>
                <a:cs typeface="Comic Sans MS"/>
              </a:rPr>
              <a:t>DEVELOP</a:t>
            </a:r>
            <a:r>
              <a:rPr lang="en-US" sz="3600" b="1" spc="-100" dirty="0">
                <a:latin typeface="Calibri" panose="020F0502020204030204" pitchFamily="34" charset="0"/>
                <a:cs typeface="Comic Sans MS"/>
              </a:rPr>
              <a:t> </a:t>
            </a:r>
            <a:r>
              <a:rPr lang="en-US" sz="3600" b="1" dirty="0">
                <a:latin typeface="Calibri" panose="020F0502020204030204" pitchFamily="34" charset="0"/>
                <a:cs typeface="Comic Sans MS"/>
              </a:rPr>
              <a:t>SCHEDULE </a:t>
            </a:r>
            <a:r>
              <a:rPr lang="en-US" sz="3600" b="1" dirty="0">
                <a:effectLst>
                  <a:outerShdw blurRad="38100" dist="38100" dir="2700000" algn="tl">
                    <a:srgbClr val="000000">
                      <a:alpha val="43137"/>
                    </a:srgbClr>
                  </a:outerShdw>
                </a:effectLst>
              </a:rPr>
              <a:t>: </a:t>
            </a:r>
            <a:r>
              <a:rPr lang="en-US" sz="3600" b="1" dirty="0">
                <a:solidFill>
                  <a:srgbClr val="FF0000"/>
                </a:solidFill>
                <a:effectLst>
                  <a:outerShdw blurRad="38100" dist="38100" dir="2700000" algn="tl">
                    <a:srgbClr val="000000">
                      <a:alpha val="43137"/>
                    </a:srgbClr>
                  </a:outerShdw>
                </a:effectLst>
              </a:rPr>
              <a:t>Outputs</a:t>
            </a:r>
          </a:p>
        </p:txBody>
      </p:sp>
      <p:pic>
        <p:nvPicPr>
          <p:cNvPr id="13" name="Picture 12"/>
          <p:cNvPicPr/>
          <p:nvPr/>
        </p:nvPicPr>
        <p:blipFill>
          <a:blip r:embed="rId3" cstate="print"/>
          <a:srcRect/>
          <a:stretch>
            <a:fillRect/>
          </a:stretch>
        </p:blipFill>
        <p:spPr bwMode="auto">
          <a:xfrm>
            <a:off x="10754436" y="75562"/>
            <a:ext cx="777922" cy="639228"/>
          </a:xfrm>
          <a:prstGeom prst="rect">
            <a:avLst/>
          </a:prstGeom>
          <a:noFill/>
          <a:ln w="9525">
            <a:noFill/>
            <a:miter lim="800000"/>
            <a:headEnd/>
            <a:tailEnd/>
          </a:ln>
        </p:spPr>
      </p:pic>
      <p:sp>
        <p:nvSpPr>
          <p:cNvPr id="3" name="TextBox 2"/>
          <p:cNvSpPr txBox="1"/>
          <p:nvPr/>
        </p:nvSpPr>
        <p:spPr>
          <a:xfrm>
            <a:off x="8161361" y="4708477"/>
            <a:ext cx="750627" cy="668740"/>
          </a:xfrm>
          <a:prstGeom prst="rect">
            <a:avLst/>
          </a:prstGeom>
          <a:noFill/>
        </p:spPr>
        <p:txBody>
          <a:bodyPr wrap="square" rtlCol="0">
            <a:spAutoFit/>
          </a:bodyPr>
          <a:lstStyle/>
          <a:p>
            <a:endParaRPr lang="en-US" dirty="0"/>
          </a:p>
        </p:txBody>
      </p:sp>
      <p:sp>
        <p:nvSpPr>
          <p:cNvPr id="10" name="Freeform 9"/>
          <p:cNvSpPr/>
          <p:nvPr/>
        </p:nvSpPr>
        <p:spPr>
          <a:xfrm>
            <a:off x="179731" y="902973"/>
            <a:ext cx="9921922" cy="522226"/>
          </a:xfrm>
          <a:custGeom>
            <a:avLst/>
            <a:gdLst>
              <a:gd name="connsiteX0" fmla="*/ 0 w 9921922"/>
              <a:gd name="connsiteY0" fmla="*/ 143523 h 861120"/>
              <a:gd name="connsiteX1" fmla="*/ 143523 w 9921922"/>
              <a:gd name="connsiteY1" fmla="*/ 0 h 861120"/>
              <a:gd name="connsiteX2" fmla="*/ 9778399 w 9921922"/>
              <a:gd name="connsiteY2" fmla="*/ 0 h 861120"/>
              <a:gd name="connsiteX3" fmla="*/ 9921922 w 9921922"/>
              <a:gd name="connsiteY3" fmla="*/ 143523 h 861120"/>
              <a:gd name="connsiteX4" fmla="*/ 9921922 w 9921922"/>
              <a:gd name="connsiteY4" fmla="*/ 717597 h 861120"/>
              <a:gd name="connsiteX5" fmla="*/ 9778399 w 9921922"/>
              <a:gd name="connsiteY5" fmla="*/ 861120 h 861120"/>
              <a:gd name="connsiteX6" fmla="*/ 143523 w 9921922"/>
              <a:gd name="connsiteY6" fmla="*/ 861120 h 861120"/>
              <a:gd name="connsiteX7" fmla="*/ 0 w 9921922"/>
              <a:gd name="connsiteY7" fmla="*/ 717597 h 861120"/>
              <a:gd name="connsiteX8" fmla="*/ 0 w 9921922"/>
              <a:gd name="connsiteY8" fmla="*/ 143523 h 861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921922" h="861120">
                <a:moveTo>
                  <a:pt x="0" y="143523"/>
                </a:moveTo>
                <a:cubicBezTo>
                  <a:pt x="0" y="64257"/>
                  <a:pt x="64257" y="0"/>
                  <a:pt x="143523" y="0"/>
                </a:cubicBezTo>
                <a:lnTo>
                  <a:pt x="9778399" y="0"/>
                </a:lnTo>
                <a:cubicBezTo>
                  <a:pt x="9857665" y="0"/>
                  <a:pt x="9921922" y="64257"/>
                  <a:pt x="9921922" y="143523"/>
                </a:cubicBezTo>
                <a:lnTo>
                  <a:pt x="9921922" y="717597"/>
                </a:lnTo>
                <a:cubicBezTo>
                  <a:pt x="9921922" y="796863"/>
                  <a:pt x="9857665" y="861120"/>
                  <a:pt x="9778399" y="861120"/>
                </a:cubicBezTo>
                <a:lnTo>
                  <a:pt x="143523" y="861120"/>
                </a:lnTo>
                <a:cubicBezTo>
                  <a:pt x="64257" y="861120"/>
                  <a:pt x="0" y="796863"/>
                  <a:pt x="0" y="717597"/>
                </a:cubicBezTo>
                <a:lnTo>
                  <a:pt x="0" y="143523"/>
                </a:lnTo>
                <a:close/>
              </a:path>
            </a:pathLst>
          </a:custGeom>
          <a:scene3d>
            <a:camera prst="orthographicFront">
              <a:rot lat="0" lon="0" rev="0"/>
            </a:camera>
            <a:lightRig rig="contrasting" dir="t">
              <a:rot lat="0" lon="0" rev="1200000"/>
            </a:lightRig>
          </a:scene3d>
          <a:sp3d contourW="19050" prstMaterial="metal">
            <a:bevelT w="88900" h="203200"/>
            <a:bevelB w="165100" h="254000"/>
          </a:sp3d>
        </p:spPr>
        <p:style>
          <a:lnRef idx="0">
            <a:schemeClr val="lt1">
              <a:hueOff val="0"/>
              <a:satOff val="0"/>
              <a:lumOff val="0"/>
              <a:alphaOff val="0"/>
            </a:schemeClr>
          </a:lnRef>
          <a:fillRef idx="1">
            <a:schemeClr val="accent5">
              <a:hueOff val="0"/>
              <a:satOff val="0"/>
              <a:lumOff val="0"/>
              <a:alphaOff val="0"/>
            </a:schemeClr>
          </a:fillRef>
          <a:effectRef idx="2">
            <a:schemeClr val="accent5">
              <a:hueOff val="0"/>
              <a:satOff val="0"/>
              <a:lumOff val="0"/>
              <a:alphaOff val="0"/>
            </a:schemeClr>
          </a:effectRef>
          <a:fontRef idx="minor">
            <a:schemeClr val="lt1"/>
          </a:fontRef>
        </p:style>
        <p:txBody>
          <a:bodyPr spcFirstLastPara="0" vert="horz" wrap="square" lIns="148716" tIns="148716" rIns="148716" bIns="148716" numCol="1" spcCol="1270" anchor="ctr" anchorCtr="0">
            <a:noAutofit/>
          </a:bodyPr>
          <a:lstStyle/>
          <a:p>
            <a:pPr marL="12700">
              <a:tabLst>
                <a:tab pos="355600" algn="l"/>
              </a:tabLst>
              <a:defRPr/>
            </a:pPr>
            <a:r>
              <a:rPr lang="en-US" sz="2800" dirty="0">
                <a:solidFill>
                  <a:schemeClr val="tx1"/>
                </a:solidFill>
              </a:rPr>
              <a:t>PROJECT DOCUMENTS UPDATES</a:t>
            </a:r>
            <a:endParaRPr lang="en-GB" sz="2800" b="1" spc="-5" dirty="0">
              <a:solidFill>
                <a:schemeClr val="tx1"/>
              </a:solidFill>
              <a:latin typeface="Calibri" panose="020F0502020204030204" pitchFamily="34" charset="0"/>
              <a:cs typeface="Comic Sans MS"/>
            </a:endParaRPr>
          </a:p>
        </p:txBody>
      </p:sp>
      <p:sp>
        <p:nvSpPr>
          <p:cNvPr id="11" name="object 3"/>
          <p:cNvSpPr txBox="1"/>
          <p:nvPr/>
        </p:nvSpPr>
        <p:spPr>
          <a:xfrm>
            <a:off x="385548" y="1613383"/>
            <a:ext cx="11051275" cy="3693319"/>
          </a:xfrm>
          <a:prstGeom prst="rect">
            <a:avLst/>
          </a:prstGeom>
        </p:spPr>
        <p:txBody>
          <a:bodyPr vert="horz" wrap="square" lIns="0" tIns="0" rIns="0" bIns="0" rtlCol="0">
            <a:spAutoFit/>
          </a:bodyPr>
          <a:lstStyle/>
          <a:p>
            <a:pPr algn="just" fontAlgn="t"/>
            <a:r>
              <a:rPr lang="en-US" sz="2000" b="1" dirty="0"/>
              <a:t>Activity attributes.</a:t>
            </a:r>
          </a:p>
          <a:p>
            <a:pPr algn="just" fontAlgn="t"/>
            <a:r>
              <a:rPr lang="en-US" sz="2000" dirty="0" err="1">
                <a:latin typeface="+mj-lt"/>
              </a:rPr>
              <a:t>Atribut</a:t>
            </a:r>
            <a:r>
              <a:rPr lang="en-US" sz="2000" dirty="0">
                <a:latin typeface="+mj-lt"/>
              </a:rPr>
              <a:t> </a:t>
            </a:r>
            <a:r>
              <a:rPr lang="en-US" sz="2000" dirty="0" err="1">
                <a:latin typeface="+mj-lt"/>
              </a:rPr>
              <a:t>aktivitas</a:t>
            </a:r>
            <a:r>
              <a:rPr lang="en-US" sz="2000" dirty="0">
                <a:latin typeface="+mj-lt"/>
              </a:rPr>
              <a:t> </a:t>
            </a:r>
            <a:r>
              <a:rPr lang="en-US" sz="2000" dirty="0" err="1">
                <a:latin typeface="+mj-lt"/>
              </a:rPr>
              <a:t>diperbarui</a:t>
            </a:r>
            <a:r>
              <a:rPr lang="en-US" sz="2000" dirty="0">
                <a:latin typeface="+mj-lt"/>
              </a:rPr>
              <a:t> </a:t>
            </a:r>
            <a:r>
              <a:rPr lang="en-US" sz="2000" dirty="0" err="1">
                <a:latin typeface="+mj-lt"/>
              </a:rPr>
              <a:t>untuk</a:t>
            </a:r>
            <a:r>
              <a:rPr lang="en-US" sz="2000" dirty="0">
                <a:latin typeface="+mj-lt"/>
              </a:rPr>
              <a:t> </a:t>
            </a:r>
            <a:r>
              <a:rPr lang="en-US" sz="2000" dirty="0" err="1">
                <a:latin typeface="+mj-lt"/>
              </a:rPr>
              <a:t>menyertakan</a:t>
            </a:r>
            <a:r>
              <a:rPr lang="en-US" sz="2000" dirty="0">
                <a:latin typeface="+mj-lt"/>
              </a:rPr>
              <a:t> </a:t>
            </a:r>
            <a:r>
              <a:rPr lang="en-US" sz="2000" dirty="0" err="1">
                <a:latin typeface="+mj-lt"/>
              </a:rPr>
              <a:t>sumber</a:t>
            </a:r>
            <a:r>
              <a:rPr lang="en-US" sz="2000" dirty="0">
                <a:latin typeface="+mj-lt"/>
              </a:rPr>
              <a:t> </a:t>
            </a:r>
            <a:r>
              <a:rPr lang="en-US" sz="2000" dirty="0" err="1">
                <a:latin typeface="+mj-lt"/>
              </a:rPr>
              <a:t>daya</a:t>
            </a:r>
            <a:r>
              <a:rPr lang="en-US" sz="2000" dirty="0">
                <a:latin typeface="+mj-lt"/>
              </a:rPr>
              <a:t> yang </a:t>
            </a:r>
            <a:r>
              <a:rPr lang="en-US" sz="2000" dirty="0" err="1">
                <a:latin typeface="+mj-lt"/>
              </a:rPr>
              <a:t>direvisi</a:t>
            </a:r>
            <a:r>
              <a:rPr lang="en-US" sz="2000" dirty="0">
                <a:latin typeface="+mj-lt"/>
              </a:rPr>
              <a:t> </a:t>
            </a:r>
            <a:r>
              <a:rPr lang="en-US" sz="2000" dirty="0" err="1">
                <a:latin typeface="+mj-lt"/>
              </a:rPr>
              <a:t>persyaratan</a:t>
            </a:r>
            <a:r>
              <a:rPr lang="en-US" sz="2000" dirty="0">
                <a:latin typeface="+mj-lt"/>
              </a:rPr>
              <a:t> </a:t>
            </a:r>
            <a:r>
              <a:rPr lang="en-US" sz="2000" dirty="0" err="1">
                <a:latin typeface="+mj-lt"/>
              </a:rPr>
              <a:t>dan</a:t>
            </a:r>
            <a:r>
              <a:rPr lang="en-US" sz="2000" dirty="0">
                <a:latin typeface="+mj-lt"/>
              </a:rPr>
              <a:t> </a:t>
            </a:r>
            <a:r>
              <a:rPr lang="en-US" sz="2000" dirty="0" err="1">
                <a:latin typeface="+mj-lt"/>
              </a:rPr>
              <a:t>revisi</a:t>
            </a:r>
            <a:r>
              <a:rPr lang="en-US" sz="2000" dirty="0">
                <a:latin typeface="+mj-lt"/>
              </a:rPr>
              <a:t> </a:t>
            </a:r>
            <a:r>
              <a:rPr lang="en-US" sz="2000" dirty="0" err="1">
                <a:latin typeface="+mj-lt"/>
              </a:rPr>
              <a:t>lainnya</a:t>
            </a:r>
            <a:r>
              <a:rPr lang="en-US" sz="2000" dirty="0">
                <a:latin typeface="+mj-lt"/>
              </a:rPr>
              <a:t> yang </a:t>
            </a:r>
            <a:r>
              <a:rPr lang="en-US" sz="2000" dirty="0" err="1">
                <a:latin typeface="+mj-lt"/>
              </a:rPr>
              <a:t>dihasilkan</a:t>
            </a:r>
            <a:r>
              <a:rPr lang="en-US" sz="2000" dirty="0">
                <a:latin typeface="+mj-lt"/>
              </a:rPr>
              <a:t> </a:t>
            </a:r>
            <a:r>
              <a:rPr lang="en-US" sz="2000" dirty="0" err="1">
                <a:latin typeface="+mj-lt"/>
              </a:rPr>
              <a:t>oleh</a:t>
            </a:r>
            <a:r>
              <a:rPr lang="en-US" sz="2000" dirty="0">
                <a:latin typeface="+mj-lt"/>
              </a:rPr>
              <a:t> proses </a:t>
            </a:r>
            <a:r>
              <a:rPr lang="en-US" sz="2000" dirty="0" err="1">
                <a:latin typeface="+mj-lt"/>
              </a:rPr>
              <a:t>Jadwalkan</a:t>
            </a:r>
            <a:r>
              <a:rPr lang="en-US" sz="2000" dirty="0">
                <a:latin typeface="+mj-lt"/>
              </a:rPr>
              <a:t> </a:t>
            </a:r>
            <a:r>
              <a:rPr lang="en-US" sz="2000" dirty="0" err="1">
                <a:latin typeface="+mj-lt"/>
              </a:rPr>
              <a:t>Jadwal</a:t>
            </a:r>
            <a:r>
              <a:rPr lang="en-US" sz="2000" dirty="0">
                <a:latin typeface="+mj-lt"/>
              </a:rPr>
              <a:t>.</a:t>
            </a:r>
          </a:p>
          <a:p>
            <a:pPr algn="just" fontAlgn="t"/>
            <a:endParaRPr lang="en-US" sz="2000" dirty="0">
              <a:latin typeface="+mj-lt"/>
            </a:endParaRPr>
          </a:p>
          <a:p>
            <a:pPr algn="just" fontAlgn="t"/>
            <a:r>
              <a:rPr lang="en-US" sz="2000" b="1" dirty="0"/>
              <a:t>Assumption log.</a:t>
            </a:r>
          </a:p>
          <a:p>
            <a:pPr algn="just" fontAlgn="t"/>
            <a:r>
              <a:rPr lang="en-US" sz="2000" dirty="0">
                <a:latin typeface="+mj-lt"/>
              </a:rPr>
              <a:t>Log </a:t>
            </a:r>
            <a:r>
              <a:rPr lang="en-US" sz="2000" dirty="0" err="1">
                <a:latin typeface="+mj-lt"/>
              </a:rPr>
              <a:t>asumsi</a:t>
            </a:r>
            <a:r>
              <a:rPr lang="en-US" sz="2000" dirty="0">
                <a:latin typeface="+mj-lt"/>
              </a:rPr>
              <a:t> </a:t>
            </a:r>
            <a:r>
              <a:rPr lang="en-US" sz="2000" dirty="0" err="1">
                <a:latin typeface="+mj-lt"/>
              </a:rPr>
              <a:t>dapat</a:t>
            </a:r>
            <a:r>
              <a:rPr lang="en-US" sz="2000" dirty="0">
                <a:latin typeface="+mj-lt"/>
              </a:rPr>
              <a:t> </a:t>
            </a:r>
            <a:r>
              <a:rPr lang="en-US" sz="2000" dirty="0" err="1">
                <a:latin typeface="+mj-lt"/>
              </a:rPr>
              <a:t>diperbarui</a:t>
            </a:r>
            <a:r>
              <a:rPr lang="en-US" sz="2000" dirty="0">
                <a:latin typeface="+mj-lt"/>
              </a:rPr>
              <a:t> </a:t>
            </a:r>
            <a:r>
              <a:rPr lang="en-US" sz="2000" dirty="0" err="1">
                <a:latin typeface="+mj-lt"/>
              </a:rPr>
              <a:t>dengan</a:t>
            </a:r>
            <a:r>
              <a:rPr lang="en-US" sz="2000" dirty="0">
                <a:latin typeface="+mj-lt"/>
              </a:rPr>
              <a:t> </a:t>
            </a:r>
            <a:r>
              <a:rPr lang="en-US" sz="2000" dirty="0" err="1">
                <a:latin typeface="+mj-lt"/>
              </a:rPr>
              <a:t>perubahan</a:t>
            </a:r>
            <a:r>
              <a:rPr lang="en-US" sz="2000" dirty="0">
                <a:latin typeface="+mj-lt"/>
              </a:rPr>
              <a:t> </a:t>
            </a:r>
            <a:r>
              <a:rPr lang="en-US" sz="2000" dirty="0" err="1">
                <a:latin typeface="+mj-lt"/>
              </a:rPr>
              <a:t>asumsi</a:t>
            </a:r>
            <a:r>
              <a:rPr lang="en-US" sz="2000" dirty="0">
                <a:latin typeface="+mj-lt"/>
              </a:rPr>
              <a:t> </a:t>
            </a:r>
            <a:r>
              <a:rPr lang="en-US" sz="2000" dirty="0" err="1">
                <a:latin typeface="+mj-lt"/>
              </a:rPr>
              <a:t>Indurasi</a:t>
            </a:r>
            <a:r>
              <a:rPr lang="en-US" sz="2000" dirty="0">
                <a:latin typeface="+mj-lt"/>
              </a:rPr>
              <a:t>, </a:t>
            </a:r>
            <a:r>
              <a:rPr lang="en-US" sz="2000" dirty="0" err="1">
                <a:latin typeface="+mj-lt"/>
              </a:rPr>
              <a:t>pemanfaatan</a:t>
            </a:r>
            <a:r>
              <a:rPr lang="en-US" sz="2000" dirty="0">
                <a:latin typeface="+mj-lt"/>
              </a:rPr>
              <a:t> </a:t>
            </a:r>
            <a:r>
              <a:rPr lang="en-US" sz="2000" dirty="0" err="1">
                <a:latin typeface="+mj-lt"/>
              </a:rPr>
              <a:t>sumber</a:t>
            </a:r>
            <a:r>
              <a:rPr lang="en-US" sz="2000" dirty="0">
                <a:latin typeface="+mj-lt"/>
              </a:rPr>
              <a:t> </a:t>
            </a:r>
            <a:r>
              <a:rPr lang="en-US" sz="2000" dirty="0" err="1">
                <a:latin typeface="+mj-lt"/>
              </a:rPr>
              <a:t>daya</a:t>
            </a:r>
            <a:r>
              <a:rPr lang="en-US" sz="2000" dirty="0">
                <a:latin typeface="+mj-lt"/>
              </a:rPr>
              <a:t>, </a:t>
            </a:r>
            <a:r>
              <a:rPr lang="en-US" sz="2000" dirty="0" err="1">
                <a:latin typeface="+mj-lt"/>
              </a:rPr>
              <a:t>pengurutan</a:t>
            </a:r>
            <a:r>
              <a:rPr lang="en-US" sz="2000" dirty="0">
                <a:latin typeface="+mj-lt"/>
              </a:rPr>
              <a:t>, </a:t>
            </a:r>
            <a:r>
              <a:rPr lang="en-US" sz="2000" dirty="0" err="1">
                <a:latin typeface="+mj-lt"/>
              </a:rPr>
              <a:t>atau</a:t>
            </a:r>
            <a:r>
              <a:rPr lang="en-US" sz="2000" dirty="0">
                <a:latin typeface="+mj-lt"/>
              </a:rPr>
              <a:t> </a:t>
            </a:r>
            <a:r>
              <a:rPr lang="en-US" sz="2000" dirty="0" err="1">
                <a:latin typeface="+mj-lt"/>
              </a:rPr>
              <a:t>informasi</a:t>
            </a:r>
            <a:r>
              <a:rPr lang="en-US" sz="2000" dirty="0">
                <a:latin typeface="+mj-lt"/>
              </a:rPr>
              <a:t> lain yang </a:t>
            </a:r>
            <a:r>
              <a:rPr lang="en-US" sz="2000" dirty="0" err="1">
                <a:latin typeface="+mj-lt"/>
              </a:rPr>
              <a:t>diungkapkan</a:t>
            </a:r>
            <a:r>
              <a:rPr lang="en-US" sz="2000" dirty="0">
                <a:latin typeface="+mj-lt"/>
              </a:rPr>
              <a:t> </a:t>
            </a:r>
            <a:r>
              <a:rPr lang="en-US" sz="2000" dirty="0" err="1">
                <a:latin typeface="+mj-lt"/>
              </a:rPr>
              <a:t>sebagai</a:t>
            </a:r>
            <a:r>
              <a:rPr lang="en-US" sz="2000" dirty="0">
                <a:latin typeface="+mj-lt"/>
              </a:rPr>
              <a:t> </a:t>
            </a:r>
            <a:r>
              <a:rPr lang="en-US" sz="2000" dirty="0" err="1">
                <a:latin typeface="+mj-lt"/>
              </a:rPr>
              <a:t>hasil</a:t>
            </a:r>
            <a:r>
              <a:rPr lang="en-US" sz="2000" dirty="0">
                <a:latin typeface="+mj-lt"/>
              </a:rPr>
              <a:t> </a:t>
            </a:r>
            <a:r>
              <a:rPr lang="en-US" sz="2000" dirty="0" err="1">
                <a:latin typeface="+mj-lt"/>
              </a:rPr>
              <a:t>pengembangan</a:t>
            </a:r>
            <a:r>
              <a:rPr lang="en-US" sz="2000" dirty="0">
                <a:latin typeface="+mj-lt"/>
              </a:rPr>
              <a:t> model </a:t>
            </a:r>
            <a:r>
              <a:rPr lang="en-US" sz="2000" dirty="0" err="1">
                <a:latin typeface="+mj-lt"/>
              </a:rPr>
              <a:t>jadwal</a:t>
            </a:r>
            <a:r>
              <a:rPr lang="en-US" sz="2000" dirty="0">
                <a:latin typeface="+mj-lt"/>
              </a:rPr>
              <a:t>.</a:t>
            </a:r>
          </a:p>
          <a:p>
            <a:pPr algn="just" fontAlgn="t"/>
            <a:endParaRPr lang="en-US" sz="2000" b="1" dirty="0">
              <a:latin typeface="+mj-lt"/>
            </a:endParaRPr>
          </a:p>
          <a:p>
            <a:pPr algn="just" fontAlgn="t"/>
            <a:r>
              <a:rPr lang="en-US" sz="2000" b="1" dirty="0"/>
              <a:t>Duration estimates.</a:t>
            </a:r>
          </a:p>
          <a:p>
            <a:pPr algn="just" fontAlgn="t"/>
            <a:r>
              <a:rPr lang="en-US" sz="2000" dirty="0" err="1">
                <a:latin typeface="+mj-lt"/>
              </a:rPr>
              <a:t>Jumlah</a:t>
            </a:r>
            <a:r>
              <a:rPr lang="en-US" sz="2000" dirty="0">
                <a:latin typeface="+mj-lt"/>
              </a:rPr>
              <a:t> </a:t>
            </a:r>
            <a:r>
              <a:rPr lang="en-US" sz="2000" dirty="0" err="1">
                <a:latin typeface="+mj-lt"/>
              </a:rPr>
              <a:t>dan</a:t>
            </a:r>
            <a:r>
              <a:rPr lang="en-US" sz="2000" dirty="0">
                <a:latin typeface="+mj-lt"/>
              </a:rPr>
              <a:t> </a:t>
            </a:r>
            <a:r>
              <a:rPr lang="en-US" sz="2000" dirty="0" err="1">
                <a:latin typeface="+mj-lt"/>
              </a:rPr>
              <a:t>ketersediaan</a:t>
            </a:r>
            <a:r>
              <a:rPr lang="en-US" sz="2000" dirty="0">
                <a:latin typeface="+mj-lt"/>
              </a:rPr>
              <a:t> </a:t>
            </a:r>
            <a:r>
              <a:rPr lang="en-US" sz="2000" dirty="0" err="1">
                <a:latin typeface="+mj-lt"/>
              </a:rPr>
              <a:t>sumber</a:t>
            </a:r>
            <a:r>
              <a:rPr lang="en-US" sz="2000" dirty="0">
                <a:latin typeface="+mj-lt"/>
              </a:rPr>
              <a:t> </a:t>
            </a:r>
            <a:r>
              <a:rPr lang="en-US" sz="2000" dirty="0" err="1">
                <a:latin typeface="+mj-lt"/>
              </a:rPr>
              <a:t>daya</a:t>
            </a:r>
            <a:r>
              <a:rPr lang="en-US" sz="2000" dirty="0">
                <a:latin typeface="+mj-lt"/>
              </a:rPr>
              <a:t>, </a:t>
            </a:r>
            <a:r>
              <a:rPr lang="en-US" sz="2000" dirty="0" err="1">
                <a:latin typeface="+mj-lt"/>
              </a:rPr>
              <a:t>bersama</a:t>
            </a:r>
            <a:r>
              <a:rPr lang="en-US" sz="2000" dirty="0">
                <a:latin typeface="+mj-lt"/>
              </a:rPr>
              <a:t> </a:t>
            </a:r>
            <a:r>
              <a:rPr lang="en-US" sz="2000" dirty="0" err="1">
                <a:latin typeface="+mj-lt"/>
              </a:rPr>
              <a:t>dengan</a:t>
            </a:r>
            <a:r>
              <a:rPr lang="en-US" sz="2000" dirty="0">
                <a:latin typeface="+mj-lt"/>
              </a:rPr>
              <a:t> </a:t>
            </a:r>
            <a:r>
              <a:rPr lang="en-US" sz="2000" dirty="0" err="1">
                <a:latin typeface="+mj-lt"/>
              </a:rPr>
              <a:t>dependensi</a:t>
            </a:r>
            <a:r>
              <a:rPr lang="en-US" sz="2000" dirty="0">
                <a:latin typeface="+mj-lt"/>
              </a:rPr>
              <a:t> </a:t>
            </a:r>
            <a:r>
              <a:rPr lang="en-US" sz="2000" dirty="0" err="1">
                <a:latin typeface="+mj-lt"/>
              </a:rPr>
              <a:t>aktivitas</a:t>
            </a:r>
            <a:r>
              <a:rPr lang="en-US" sz="2000" dirty="0">
                <a:latin typeface="+mj-lt"/>
              </a:rPr>
              <a:t> </a:t>
            </a:r>
            <a:r>
              <a:rPr lang="en-US" sz="2000" dirty="0" err="1">
                <a:latin typeface="+mj-lt"/>
              </a:rPr>
              <a:t>dapat</a:t>
            </a:r>
            <a:r>
              <a:rPr lang="en-US" sz="2000" dirty="0">
                <a:latin typeface="+mj-lt"/>
              </a:rPr>
              <a:t> </a:t>
            </a:r>
            <a:r>
              <a:rPr lang="en-US" sz="2000" dirty="0" err="1">
                <a:latin typeface="+mj-lt"/>
              </a:rPr>
              <a:t>menghasilkan</a:t>
            </a:r>
            <a:r>
              <a:rPr lang="en-US" sz="2000" dirty="0">
                <a:latin typeface="+mj-lt"/>
              </a:rPr>
              <a:t> </a:t>
            </a:r>
            <a:r>
              <a:rPr lang="en-US" sz="2000" dirty="0" err="1">
                <a:latin typeface="+mj-lt"/>
              </a:rPr>
              <a:t>perubahan</a:t>
            </a:r>
            <a:r>
              <a:rPr lang="en-US" sz="2000" dirty="0">
                <a:latin typeface="+mj-lt"/>
              </a:rPr>
              <a:t> </a:t>
            </a:r>
            <a:r>
              <a:rPr lang="en-US" sz="2000" dirty="0" err="1">
                <a:latin typeface="+mj-lt"/>
              </a:rPr>
              <a:t>pada</a:t>
            </a:r>
            <a:r>
              <a:rPr lang="en-US" sz="2000" dirty="0">
                <a:latin typeface="+mj-lt"/>
              </a:rPr>
              <a:t> </a:t>
            </a:r>
            <a:r>
              <a:rPr lang="en-US" sz="2000" dirty="0" err="1">
                <a:latin typeface="+mj-lt"/>
              </a:rPr>
              <a:t>perkiraan</a:t>
            </a:r>
            <a:r>
              <a:rPr lang="en-US" sz="2000" dirty="0">
                <a:latin typeface="+mj-lt"/>
              </a:rPr>
              <a:t> </a:t>
            </a:r>
            <a:r>
              <a:rPr lang="en-US" sz="2000" dirty="0" err="1">
                <a:latin typeface="+mj-lt"/>
              </a:rPr>
              <a:t>durasi</a:t>
            </a:r>
            <a:r>
              <a:rPr lang="en-US" sz="2000" dirty="0">
                <a:latin typeface="+mj-lt"/>
              </a:rPr>
              <a:t>. </a:t>
            </a:r>
            <a:r>
              <a:rPr lang="en-US" sz="2000" dirty="0" err="1">
                <a:latin typeface="+mj-lt"/>
              </a:rPr>
              <a:t>Jika</a:t>
            </a:r>
            <a:r>
              <a:rPr lang="en-US" sz="2000" dirty="0">
                <a:latin typeface="+mj-lt"/>
              </a:rPr>
              <a:t> </a:t>
            </a:r>
            <a:r>
              <a:rPr lang="en-US" sz="2000" dirty="0" err="1">
                <a:latin typeface="+mj-lt"/>
              </a:rPr>
              <a:t>analisis</a:t>
            </a:r>
            <a:r>
              <a:rPr lang="en-US" sz="2000" dirty="0">
                <a:latin typeface="+mj-lt"/>
              </a:rPr>
              <a:t> leveling </a:t>
            </a:r>
            <a:r>
              <a:rPr lang="en-US" sz="2000" dirty="0" err="1">
                <a:latin typeface="+mj-lt"/>
              </a:rPr>
              <a:t>sumber</a:t>
            </a:r>
            <a:r>
              <a:rPr lang="en-US" sz="2000" dirty="0">
                <a:latin typeface="+mj-lt"/>
              </a:rPr>
              <a:t> </a:t>
            </a:r>
            <a:r>
              <a:rPr lang="en-US" sz="2000" dirty="0" err="1">
                <a:latin typeface="+mj-lt"/>
              </a:rPr>
              <a:t>daya</a:t>
            </a:r>
            <a:r>
              <a:rPr lang="en-US" sz="2000" dirty="0">
                <a:latin typeface="+mj-lt"/>
              </a:rPr>
              <a:t> </a:t>
            </a:r>
            <a:r>
              <a:rPr lang="en-US" sz="2000" dirty="0" err="1">
                <a:latin typeface="+mj-lt"/>
              </a:rPr>
              <a:t>berubah</a:t>
            </a:r>
            <a:r>
              <a:rPr lang="en-US" sz="2000" dirty="0">
                <a:latin typeface="+mj-lt"/>
              </a:rPr>
              <a:t> </a:t>
            </a:r>
            <a:r>
              <a:rPr lang="en-US" sz="2000" dirty="0" err="1">
                <a:latin typeface="+mj-lt"/>
              </a:rPr>
              <a:t>persyaratan</a:t>
            </a:r>
            <a:r>
              <a:rPr lang="en-US" sz="2000" dirty="0">
                <a:latin typeface="+mj-lt"/>
              </a:rPr>
              <a:t> </a:t>
            </a:r>
            <a:r>
              <a:rPr lang="en-US" sz="2000" dirty="0" err="1">
                <a:latin typeface="+mj-lt"/>
              </a:rPr>
              <a:t>sumber</a:t>
            </a:r>
            <a:r>
              <a:rPr lang="en-US" sz="2000" dirty="0">
                <a:latin typeface="+mj-lt"/>
              </a:rPr>
              <a:t> </a:t>
            </a:r>
            <a:r>
              <a:rPr lang="en-US" sz="2000" dirty="0" err="1">
                <a:latin typeface="+mj-lt"/>
              </a:rPr>
              <a:t>daya</a:t>
            </a:r>
            <a:r>
              <a:rPr lang="en-US" sz="2000" dirty="0">
                <a:latin typeface="+mj-lt"/>
              </a:rPr>
              <a:t>, </a:t>
            </a:r>
            <a:r>
              <a:rPr lang="en-US" sz="2000" dirty="0" err="1">
                <a:latin typeface="+mj-lt"/>
              </a:rPr>
              <a:t>maka</a:t>
            </a:r>
            <a:r>
              <a:rPr lang="en-US" sz="2000" dirty="0">
                <a:latin typeface="+mj-lt"/>
              </a:rPr>
              <a:t> </a:t>
            </a:r>
            <a:r>
              <a:rPr lang="en-US" sz="2000" dirty="0" err="1">
                <a:latin typeface="+mj-lt"/>
              </a:rPr>
              <a:t>perkiraan</a:t>
            </a:r>
            <a:r>
              <a:rPr lang="en-US" sz="2000" dirty="0">
                <a:latin typeface="+mj-lt"/>
              </a:rPr>
              <a:t> </a:t>
            </a:r>
            <a:r>
              <a:rPr lang="en-US" sz="2000" dirty="0" err="1">
                <a:latin typeface="+mj-lt"/>
              </a:rPr>
              <a:t>durasi</a:t>
            </a:r>
            <a:r>
              <a:rPr lang="en-US" sz="2000" dirty="0">
                <a:latin typeface="+mj-lt"/>
              </a:rPr>
              <a:t> </a:t>
            </a:r>
            <a:r>
              <a:rPr lang="en-US" sz="2000" dirty="0" err="1">
                <a:latin typeface="+mj-lt"/>
              </a:rPr>
              <a:t>kemungkinan</a:t>
            </a:r>
            <a:r>
              <a:rPr lang="en-US" sz="2000" dirty="0">
                <a:latin typeface="+mj-lt"/>
              </a:rPr>
              <a:t> </a:t>
            </a:r>
            <a:r>
              <a:rPr lang="en-US" sz="2000" dirty="0" err="1">
                <a:latin typeface="+mj-lt"/>
              </a:rPr>
              <a:t>akan</a:t>
            </a:r>
            <a:r>
              <a:rPr lang="en-US" sz="2000" dirty="0">
                <a:latin typeface="+mj-lt"/>
              </a:rPr>
              <a:t> </a:t>
            </a:r>
            <a:r>
              <a:rPr lang="en-US" sz="2000" dirty="0" err="1">
                <a:latin typeface="+mj-lt"/>
              </a:rPr>
              <a:t>perlu</a:t>
            </a:r>
            <a:r>
              <a:rPr lang="en-US" sz="2000" dirty="0">
                <a:latin typeface="+mj-lt"/>
              </a:rPr>
              <a:t> </a:t>
            </a:r>
            <a:r>
              <a:rPr lang="en-US" sz="2000" dirty="0" err="1">
                <a:latin typeface="+mj-lt"/>
              </a:rPr>
              <a:t>diperbarui</a:t>
            </a:r>
            <a:r>
              <a:rPr lang="en-US" sz="2000" dirty="0">
                <a:latin typeface="+mj-lt"/>
              </a:rPr>
              <a:t> juga.</a:t>
            </a:r>
          </a:p>
        </p:txBody>
      </p:sp>
    </p:spTree>
    <p:extLst>
      <p:ext uri="{BB962C8B-B14F-4D97-AF65-F5344CB8AC3E}">
        <p14:creationId xmlns:p14="http://schemas.microsoft.com/office/powerpoint/2010/main" val="25042483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21641" y="383364"/>
            <a:ext cx="5715000" cy="422672"/>
          </a:xfrm>
        </p:spPr>
        <p:txBody>
          <a:bodyPr/>
          <a:lstStyle/>
          <a:p>
            <a:r>
              <a:rPr lang="en-US" sz="2400" dirty="0" err="1"/>
              <a:t>Contoh</a:t>
            </a:r>
            <a:r>
              <a:rPr lang="en-US" sz="2400" dirty="0"/>
              <a:t> Activity List</a:t>
            </a:r>
            <a:endParaRPr lang="en-GB" sz="2400" dirty="0"/>
          </a:p>
        </p:txBody>
      </p:sp>
      <p:graphicFrame>
        <p:nvGraphicFramePr>
          <p:cNvPr id="4" name="Content Placeholder 3"/>
          <p:cNvGraphicFramePr>
            <a:graphicFrameLocks noGrp="1"/>
          </p:cNvGraphicFramePr>
          <p:nvPr>
            <p:ph idx="1"/>
          </p:nvPr>
        </p:nvGraphicFramePr>
        <p:xfrm>
          <a:off x="1766048" y="1176604"/>
          <a:ext cx="8054787" cy="3593069"/>
        </p:xfrm>
        <a:graphic>
          <a:graphicData uri="http://schemas.openxmlformats.org/drawingml/2006/table">
            <a:tbl>
              <a:tblPr firstRow="1" bandRow="1">
                <a:tableStyleId>{5940675A-B579-460E-94D1-54222C63F5DA}</a:tableStyleId>
              </a:tblPr>
              <a:tblGrid>
                <a:gridCol w="411239">
                  <a:extLst>
                    <a:ext uri="{9D8B030D-6E8A-4147-A177-3AD203B41FA5}">
                      <a16:colId xmlns:a16="http://schemas.microsoft.com/office/drawing/2014/main" val="20000"/>
                    </a:ext>
                  </a:extLst>
                </a:gridCol>
                <a:gridCol w="3932161">
                  <a:extLst>
                    <a:ext uri="{9D8B030D-6E8A-4147-A177-3AD203B41FA5}">
                      <a16:colId xmlns:a16="http://schemas.microsoft.com/office/drawing/2014/main" val="20001"/>
                    </a:ext>
                  </a:extLst>
                </a:gridCol>
                <a:gridCol w="1002702">
                  <a:extLst>
                    <a:ext uri="{9D8B030D-6E8A-4147-A177-3AD203B41FA5}">
                      <a16:colId xmlns:a16="http://schemas.microsoft.com/office/drawing/2014/main" val="20002"/>
                    </a:ext>
                  </a:extLst>
                </a:gridCol>
                <a:gridCol w="584051">
                  <a:extLst>
                    <a:ext uri="{9D8B030D-6E8A-4147-A177-3AD203B41FA5}">
                      <a16:colId xmlns:a16="http://schemas.microsoft.com/office/drawing/2014/main" val="20003"/>
                    </a:ext>
                  </a:extLst>
                </a:gridCol>
                <a:gridCol w="484094">
                  <a:extLst>
                    <a:ext uri="{9D8B030D-6E8A-4147-A177-3AD203B41FA5}">
                      <a16:colId xmlns:a16="http://schemas.microsoft.com/office/drawing/2014/main" val="20004"/>
                    </a:ext>
                  </a:extLst>
                </a:gridCol>
                <a:gridCol w="537883">
                  <a:extLst>
                    <a:ext uri="{9D8B030D-6E8A-4147-A177-3AD203B41FA5}">
                      <a16:colId xmlns:a16="http://schemas.microsoft.com/office/drawing/2014/main" val="20005"/>
                    </a:ext>
                  </a:extLst>
                </a:gridCol>
                <a:gridCol w="578223">
                  <a:extLst>
                    <a:ext uri="{9D8B030D-6E8A-4147-A177-3AD203B41FA5}">
                      <a16:colId xmlns:a16="http://schemas.microsoft.com/office/drawing/2014/main" val="20006"/>
                    </a:ext>
                  </a:extLst>
                </a:gridCol>
                <a:gridCol w="524434">
                  <a:extLst>
                    <a:ext uri="{9D8B030D-6E8A-4147-A177-3AD203B41FA5}">
                      <a16:colId xmlns:a16="http://schemas.microsoft.com/office/drawing/2014/main" val="20007"/>
                    </a:ext>
                  </a:extLst>
                </a:gridCol>
              </a:tblGrid>
              <a:tr h="369809">
                <a:tc rowSpan="2">
                  <a:txBody>
                    <a:bodyPr/>
                    <a:lstStyle/>
                    <a:p>
                      <a:endParaRPr lang="en-US" sz="1400" b="1" dirty="0">
                        <a:solidFill>
                          <a:schemeClr val="bg1"/>
                        </a:solidFill>
                      </a:endParaRPr>
                    </a:p>
                    <a:p>
                      <a:r>
                        <a:rPr lang="en-US" sz="1400" b="1" dirty="0">
                          <a:solidFill>
                            <a:schemeClr val="bg1"/>
                          </a:solidFill>
                        </a:rPr>
                        <a:t>No</a:t>
                      </a:r>
                      <a:endParaRPr lang="en-GB" sz="1400" b="1" dirty="0">
                        <a:solidFill>
                          <a:schemeClr val="bg1"/>
                        </a:solidFill>
                      </a:endParaRPr>
                    </a:p>
                  </a:txBody>
                  <a:tcPr marL="68580" marR="68580" marT="34290" marB="34290">
                    <a:solidFill>
                      <a:schemeClr val="accent1"/>
                    </a:solidFill>
                  </a:tcPr>
                </a:tc>
                <a:tc rowSpan="2">
                  <a:txBody>
                    <a:bodyPr/>
                    <a:lstStyle/>
                    <a:p>
                      <a:pPr algn="l"/>
                      <a:endParaRPr lang="en-US" sz="1400" b="1" dirty="0">
                        <a:solidFill>
                          <a:schemeClr val="bg1"/>
                        </a:solidFill>
                      </a:endParaRPr>
                    </a:p>
                    <a:p>
                      <a:pPr algn="l"/>
                      <a:r>
                        <a:rPr lang="en-US" sz="1400" b="1" dirty="0" err="1">
                          <a:solidFill>
                            <a:schemeClr val="bg1"/>
                          </a:solidFill>
                        </a:rPr>
                        <a:t>Ruang</a:t>
                      </a:r>
                      <a:r>
                        <a:rPr lang="en-US" sz="1400" b="1" dirty="0">
                          <a:solidFill>
                            <a:schemeClr val="bg1"/>
                          </a:solidFill>
                        </a:rPr>
                        <a:t> </a:t>
                      </a:r>
                      <a:r>
                        <a:rPr lang="en-US" sz="1400" b="1" dirty="0" err="1">
                          <a:solidFill>
                            <a:schemeClr val="bg1"/>
                          </a:solidFill>
                        </a:rPr>
                        <a:t>Lingkup</a:t>
                      </a:r>
                      <a:r>
                        <a:rPr lang="en-US" sz="1400" b="1" dirty="0">
                          <a:solidFill>
                            <a:schemeClr val="bg1"/>
                          </a:solidFill>
                        </a:rPr>
                        <a:t> / </a:t>
                      </a:r>
                      <a:r>
                        <a:rPr lang="en-US" sz="1400" b="1" dirty="0" err="1">
                          <a:solidFill>
                            <a:schemeClr val="bg1"/>
                          </a:solidFill>
                        </a:rPr>
                        <a:t>Paket</a:t>
                      </a:r>
                      <a:r>
                        <a:rPr lang="en-US" sz="1400" b="1" dirty="0">
                          <a:solidFill>
                            <a:schemeClr val="bg1"/>
                          </a:solidFill>
                        </a:rPr>
                        <a:t> </a:t>
                      </a:r>
                      <a:r>
                        <a:rPr lang="en-US" sz="1400" b="1" dirty="0" err="1">
                          <a:solidFill>
                            <a:schemeClr val="bg1"/>
                          </a:solidFill>
                        </a:rPr>
                        <a:t>Pekerjaan</a:t>
                      </a:r>
                      <a:r>
                        <a:rPr lang="en-US" sz="1400" b="1" dirty="0">
                          <a:solidFill>
                            <a:schemeClr val="bg1"/>
                          </a:solidFill>
                        </a:rPr>
                        <a:t> &amp; </a:t>
                      </a:r>
                      <a:r>
                        <a:rPr lang="en-US" sz="1400" b="1" dirty="0" err="1">
                          <a:solidFill>
                            <a:schemeClr val="bg1"/>
                          </a:solidFill>
                        </a:rPr>
                        <a:t>Uraian</a:t>
                      </a:r>
                      <a:r>
                        <a:rPr lang="en-US" sz="1400" b="1" dirty="0">
                          <a:solidFill>
                            <a:schemeClr val="bg1"/>
                          </a:solidFill>
                        </a:rPr>
                        <a:t> </a:t>
                      </a:r>
                      <a:r>
                        <a:rPr lang="en-US" sz="1400" b="1" dirty="0" err="1">
                          <a:solidFill>
                            <a:schemeClr val="bg1"/>
                          </a:solidFill>
                        </a:rPr>
                        <a:t>Kegiatan</a:t>
                      </a:r>
                      <a:endParaRPr lang="en-GB" sz="1400" b="1" dirty="0">
                        <a:solidFill>
                          <a:schemeClr val="bg1"/>
                        </a:solidFill>
                      </a:endParaRPr>
                    </a:p>
                  </a:txBody>
                  <a:tcPr marL="68580" marR="68580" marT="34290" marB="34290">
                    <a:solidFill>
                      <a:schemeClr val="accent1"/>
                    </a:solidFill>
                  </a:tcPr>
                </a:tc>
                <a:tc rowSpan="2">
                  <a:txBody>
                    <a:bodyPr/>
                    <a:lstStyle/>
                    <a:p>
                      <a:pPr algn="ctr"/>
                      <a:endParaRPr lang="en-US" sz="1400" b="1" dirty="0">
                        <a:solidFill>
                          <a:schemeClr val="bg1"/>
                        </a:solidFill>
                      </a:endParaRPr>
                    </a:p>
                    <a:p>
                      <a:pPr algn="ctr"/>
                      <a:r>
                        <a:rPr lang="en-US" sz="1400" b="1" dirty="0" err="1">
                          <a:solidFill>
                            <a:schemeClr val="bg1"/>
                          </a:solidFill>
                        </a:rPr>
                        <a:t>Predecesor</a:t>
                      </a:r>
                      <a:endParaRPr lang="en-GB" sz="1400" b="1" dirty="0">
                        <a:solidFill>
                          <a:schemeClr val="bg1"/>
                        </a:solidFill>
                      </a:endParaRPr>
                    </a:p>
                  </a:txBody>
                  <a:tcPr marL="68580" marR="68580" marT="34290" marB="34290">
                    <a:solidFill>
                      <a:schemeClr val="accent1"/>
                    </a:solidFill>
                  </a:tcPr>
                </a:tc>
                <a:tc gridSpan="3">
                  <a:txBody>
                    <a:bodyPr/>
                    <a:lstStyle/>
                    <a:p>
                      <a:pPr algn="ctr"/>
                      <a:r>
                        <a:rPr lang="en-US" sz="1400" b="1" dirty="0" err="1">
                          <a:solidFill>
                            <a:schemeClr val="bg1"/>
                          </a:solidFill>
                        </a:rPr>
                        <a:t>Estimasi</a:t>
                      </a:r>
                      <a:r>
                        <a:rPr lang="en-US" sz="1400" b="1" dirty="0">
                          <a:solidFill>
                            <a:schemeClr val="bg1"/>
                          </a:solidFill>
                        </a:rPr>
                        <a:t> Resources</a:t>
                      </a:r>
                      <a:endParaRPr lang="en-GB" sz="1400" b="1" dirty="0">
                        <a:solidFill>
                          <a:schemeClr val="bg1"/>
                        </a:solidFill>
                      </a:endParaRPr>
                    </a:p>
                  </a:txBody>
                  <a:tcPr marL="68580" marR="68580" marT="34290" marB="34290">
                    <a:solidFill>
                      <a:schemeClr val="accent1"/>
                    </a:solidFill>
                  </a:tcPr>
                </a:tc>
                <a:tc hMerge="1">
                  <a:txBody>
                    <a:bodyPr/>
                    <a:lstStyle/>
                    <a:p>
                      <a:endParaRPr lang="en-GB"/>
                    </a:p>
                  </a:txBody>
                  <a:tcPr/>
                </a:tc>
                <a:tc hMerge="1">
                  <a:txBody>
                    <a:bodyPr/>
                    <a:lstStyle/>
                    <a:p>
                      <a:endParaRPr lang="en-GB"/>
                    </a:p>
                  </a:txBody>
                  <a:tcPr/>
                </a:tc>
                <a:tc gridSpan="2">
                  <a:txBody>
                    <a:bodyPr/>
                    <a:lstStyle/>
                    <a:p>
                      <a:pPr algn="ctr"/>
                      <a:r>
                        <a:rPr lang="en-US" sz="1400" b="1" dirty="0" err="1">
                          <a:solidFill>
                            <a:schemeClr val="bg1"/>
                          </a:solidFill>
                        </a:rPr>
                        <a:t>Estimasi</a:t>
                      </a:r>
                      <a:endParaRPr lang="en-GB" sz="1400" b="1" dirty="0">
                        <a:solidFill>
                          <a:schemeClr val="bg1"/>
                        </a:solidFill>
                      </a:endParaRPr>
                    </a:p>
                  </a:txBody>
                  <a:tcPr marL="68580" marR="68580" marT="34290" marB="34290">
                    <a:solidFill>
                      <a:schemeClr val="accent1"/>
                    </a:solidFill>
                  </a:tcPr>
                </a:tc>
                <a:tc hMerge="1">
                  <a:txBody>
                    <a:bodyPr/>
                    <a:lstStyle/>
                    <a:p>
                      <a:endParaRPr lang="en-GB"/>
                    </a:p>
                  </a:txBody>
                  <a:tcPr/>
                </a:tc>
                <a:extLst>
                  <a:ext uri="{0D108BD9-81ED-4DB2-BD59-A6C34878D82A}">
                    <a16:rowId xmlns:a16="http://schemas.microsoft.com/office/drawing/2014/main" val="10000"/>
                  </a:ext>
                </a:extLst>
              </a:tr>
              <a:tr h="161365">
                <a:tc vMerge="1">
                  <a:txBody>
                    <a:bodyPr/>
                    <a:lstStyle/>
                    <a:p>
                      <a:endParaRPr lang="en-US" sz="1200" dirty="0">
                        <a:solidFill>
                          <a:schemeClr val="bg1"/>
                        </a:solidFill>
                      </a:endParaRPr>
                    </a:p>
                  </a:txBody>
                  <a:tcPr marL="68580" marR="68580" marT="34290" marB="34290">
                    <a:solidFill>
                      <a:schemeClr val="accent1"/>
                    </a:solidFill>
                  </a:tcPr>
                </a:tc>
                <a:tc vMerge="1">
                  <a:txBody>
                    <a:bodyPr/>
                    <a:lstStyle/>
                    <a:p>
                      <a:pPr marL="0" indent="0">
                        <a:buFont typeface="+mj-lt"/>
                        <a:buNone/>
                      </a:pPr>
                      <a:endParaRPr lang="en-US" sz="1200" baseline="0" dirty="0">
                        <a:solidFill>
                          <a:schemeClr val="bg1"/>
                        </a:solidFill>
                      </a:endParaRPr>
                    </a:p>
                  </a:txBody>
                  <a:tcPr marL="68580" marR="68580" marT="34290" marB="34290">
                    <a:solidFill>
                      <a:schemeClr val="accent1"/>
                    </a:solidFill>
                  </a:tcPr>
                </a:tc>
                <a:tc vMerge="1">
                  <a:txBody>
                    <a:bodyPr/>
                    <a:lstStyle/>
                    <a:p>
                      <a:endParaRPr lang="en-GB" sz="1200" dirty="0">
                        <a:solidFill>
                          <a:schemeClr val="bg1"/>
                        </a:solidFill>
                      </a:endParaRPr>
                    </a:p>
                  </a:txBody>
                  <a:tcPr marL="68580" marR="68580" marT="34290" marB="34290">
                    <a:solidFill>
                      <a:schemeClr val="accent1"/>
                    </a:solidFill>
                  </a:tcPr>
                </a:tc>
                <a:tc>
                  <a:txBody>
                    <a:bodyPr/>
                    <a:lstStyle/>
                    <a:p>
                      <a:r>
                        <a:rPr lang="en-US" sz="1200" b="1" dirty="0">
                          <a:solidFill>
                            <a:schemeClr val="bg1"/>
                          </a:solidFill>
                        </a:rPr>
                        <a:t>Orang</a:t>
                      </a:r>
                      <a:endParaRPr lang="en-GB" sz="1200" b="1" dirty="0">
                        <a:solidFill>
                          <a:schemeClr val="bg1"/>
                        </a:solidFill>
                      </a:endParaRPr>
                    </a:p>
                  </a:txBody>
                  <a:tcPr marL="68580" marR="68580" marT="34290" marB="34290">
                    <a:solidFill>
                      <a:schemeClr val="accent1"/>
                    </a:solidFill>
                  </a:tcPr>
                </a:tc>
                <a:tc>
                  <a:txBody>
                    <a:bodyPr/>
                    <a:lstStyle/>
                    <a:p>
                      <a:r>
                        <a:rPr lang="en-US" sz="1200" b="1" dirty="0" err="1">
                          <a:solidFill>
                            <a:schemeClr val="bg1"/>
                          </a:solidFill>
                        </a:rPr>
                        <a:t>Alat</a:t>
                      </a:r>
                      <a:endParaRPr lang="en-GB" sz="1200" b="1" dirty="0">
                        <a:solidFill>
                          <a:schemeClr val="bg1"/>
                        </a:solidFill>
                      </a:endParaRPr>
                    </a:p>
                  </a:txBody>
                  <a:tcPr marL="68580" marR="68580" marT="34290" marB="34290">
                    <a:solidFill>
                      <a:schemeClr val="accent1"/>
                    </a:solidFill>
                  </a:tcPr>
                </a:tc>
                <a:tc>
                  <a:txBody>
                    <a:bodyPr/>
                    <a:lstStyle/>
                    <a:p>
                      <a:r>
                        <a:rPr lang="en-US" sz="1200" b="1" dirty="0" err="1">
                          <a:solidFill>
                            <a:schemeClr val="bg1"/>
                          </a:solidFill>
                        </a:rPr>
                        <a:t>Bahan</a:t>
                      </a:r>
                      <a:endParaRPr lang="en-US" sz="1200" b="1" dirty="0">
                        <a:solidFill>
                          <a:schemeClr val="bg1"/>
                        </a:solidFill>
                      </a:endParaRPr>
                    </a:p>
                  </a:txBody>
                  <a:tcPr marL="68580" marR="68580" marT="34290" marB="34290">
                    <a:solidFill>
                      <a:schemeClr val="accent1"/>
                    </a:solidFill>
                  </a:tcPr>
                </a:tc>
                <a:tc>
                  <a:txBody>
                    <a:bodyPr/>
                    <a:lstStyle/>
                    <a:p>
                      <a:r>
                        <a:rPr lang="en-US" sz="1200" b="1" dirty="0" err="1">
                          <a:solidFill>
                            <a:schemeClr val="bg1"/>
                          </a:solidFill>
                        </a:rPr>
                        <a:t>Durasi</a:t>
                      </a:r>
                      <a:endParaRPr lang="en-GB" sz="1200" b="1" dirty="0">
                        <a:solidFill>
                          <a:schemeClr val="bg1"/>
                        </a:solidFill>
                      </a:endParaRPr>
                    </a:p>
                  </a:txBody>
                  <a:tcPr marL="68580" marR="68580" marT="34290" marB="34290">
                    <a:solidFill>
                      <a:schemeClr val="accent1"/>
                    </a:solidFill>
                  </a:tcPr>
                </a:tc>
                <a:tc>
                  <a:txBody>
                    <a:bodyPr/>
                    <a:lstStyle/>
                    <a:p>
                      <a:r>
                        <a:rPr lang="en-US" sz="1200" b="1" dirty="0" err="1">
                          <a:solidFill>
                            <a:schemeClr val="bg1"/>
                          </a:solidFill>
                        </a:rPr>
                        <a:t>Biaya</a:t>
                      </a:r>
                      <a:endParaRPr lang="en-GB" sz="1200" b="1" dirty="0">
                        <a:solidFill>
                          <a:schemeClr val="bg1"/>
                        </a:solidFill>
                      </a:endParaRPr>
                    </a:p>
                  </a:txBody>
                  <a:tcPr marL="68580" marR="68580" marT="34290" marB="34290">
                    <a:solidFill>
                      <a:schemeClr val="accent1"/>
                    </a:solidFill>
                  </a:tcPr>
                </a:tc>
                <a:extLst>
                  <a:ext uri="{0D108BD9-81ED-4DB2-BD59-A6C34878D82A}">
                    <a16:rowId xmlns:a16="http://schemas.microsoft.com/office/drawing/2014/main" val="10001"/>
                  </a:ext>
                </a:extLst>
              </a:tr>
              <a:tr h="517097">
                <a:tc>
                  <a:txBody>
                    <a:bodyPr/>
                    <a:lstStyle/>
                    <a:p>
                      <a:pPr algn="ctr"/>
                      <a:r>
                        <a:rPr lang="en-US" sz="1200" dirty="0"/>
                        <a:t>I</a:t>
                      </a:r>
                    </a:p>
                  </a:txBody>
                  <a:tcPr marL="68580" marR="68580" marT="34290" marB="34290">
                    <a:solidFill>
                      <a:schemeClr val="tx1">
                        <a:lumMod val="10000"/>
                        <a:lumOff val="90000"/>
                      </a:schemeClr>
                    </a:solidFill>
                  </a:tcPr>
                </a:tc>
                <a:tc>
                  <a:txBody>
                    <a:bodyPr/>
                    <a:lstStyle/>
                    <a:p>
                      <a:pPr marL="0" marR="0" indent="0" algn="l" defTabSz="685800" rtl="0" eaLnBrk="1" fontAlgn="auto" latinLnBrk="0" hangingPunct="1">
                        <a:lnSpc>
                          <a:spcPct val="100000"/>
                        </a:lnSpc>
                        <a:spcBef>
                          <a:spcPts val="0"/>
                        </a:spcBef>
                        <a:spcAft>
                          <a:spcPts val="0"/>
                        </a:spcAft>
                        <a:buClrTx/>
                        <a:buSzTx/>
                        <a:buFont typeface="+mj-lt"/>
                        <a:buNone/>
                        <a:tabLst/>
                        <a:defRPr/>
                      </a:pPr>
                      <a:r>
                        <a:rPr lang="en-US" sz="1200" dirty="0" err="1"/>
                        <a:t>Pedoman</a:t>
                      </a:r>
                      <a:r>
                        <a:rPr lang="en-US" sz="1200" dirty="0"/>
                        <a:t> GCG</a:t>
                      </a:r>
                    </a:p>
                    <a:p>
                      <a:pPr marL="268288" indent="-268288">
                        <a:buFont typeface="+mj-lt"/>
                        <a:buAutoNum type="alphaLcParenR"/>
                      </a:pPr>
                      <a:r>
                        <a:rPr lang="en-US" sz="1200" dirty="0" err="1"/>
                        <a:t>Pelajari</a:t>
                      </a:r>
                      <a:r>
                        <a:rPr lang="en-US" sz="1200" dirty="0"/>
                        <a:t> </a:t>
                      </a:r>
                      <a:r>
                        <a:rPr lang="en-US" sz="1200" dirty="0" err="1"/>
                        <a:t>Buku</a:t>
                      </a:r>
                      <a:r>
                        <a:rPr lang="en-US" sz="1200" dirty="0"/>
                        <a:t> </a:t>
                      </a:r>
                      <a:r>
                        <a:rPr lang="en-US" sz="1200" dirty="0" err="1"/>
                        <a:t>Pedoman</a:t>
                      </a:r>
                      <a:r>
                        <a:rPr lang="en-US" sz="1200" dirty="0"/>
                        <a:t> GCG yang </a:t>
                      </a:r>
                      <a:r>
                        <a:rPr lang="en-US" sz="1200" dirty="0" err="1"/>
                        <a:t>berlaku</a:t>
                      </a:r>
                      <a:r>
                        <a:rPr lang="en-US" sz="1200" dirty="0"/>
                        <a:t> </a:t>
                      </a:r>
                      <a:r>
                        <a:rPr lang="en-US" sz="1200" dirty="0" err="1"/>
                        <a:t>saat</a:t>
                      </a:r>
                      <a:r>
                        <a:rPr lang="en-US" sz="1200" dirty="0"/>
                        <a:t> </a:t>
                      </a:r>
                      <a:r>
                        <a:rPr lang="en-US" sz="1200" dirty="0" err="1"/>
                        <a:t>ini</a:t>
                      </a:r>
                      <a:endParaRPr lang="en-US" sz="1200" dirty="0"/>
                    </a:p>
                    <a:p>
                      <a:pPr marL="268288" indent="-268288">
                        <a:buFont typeface="+mj-lt"/>
                        <a:buAutoNum type="alphaLcParenR"/>
                      </a:pPr>
                      <a:r>
                        <a:rPr lang="en-US" sz="1200" dirty="0" err="1"/>
                        <a:t>Periksa</a:t>
                      </a:r>
                      <a:r>
                        <a:rPr lang="en-US" sz="1200" dirty="0"/>
                        <a:t> </a:t>
                      </a:r>
                      <a:r>
                        <a:rPr lang="en-US" sz="1200" dirty="0" err="1"/>
                        <a:t>kekurangan</a:t>
                      </a:r>
                      <a:r>
                        <a:rPr lang="en-US" sz="1200" baseline="0" dirty="0"/>
                        <a:t> – </a:t>
                      </a:r>
                      <a:r>
                        <a:rPr lang="en-US" sz="1200" baseline="0" dirty="0" err="1"/>
                        <a:t>kekurangan</a:t>
                      </a:r>
                      <a:r>
                        <a:rPr lang="en-US" sz="1200" baseline="0" dirty="0"/>
                        <a:t> </a:t>
                      </a:r>
                      <a:r>
                        <a:rPr lang="en-US" sz="1200" baseline="0" dirty="0" err="1"/>
                        <a:t>Buku</a:t>
                      </a:r>
                      <a:r>
                        <a:rPr lang="en-US" sz="1200" baseline="0" dirty="0"/>
                        <a:t> </a:t>
                      </a:r>
                      <a:r>
                        <a:rPr lang="en-US" sz="1200" baseline="0" dirty="0" err="1"/>
                        <a:t>Pedoman</a:t>
                      </a:r>
                      <a:r>
                        <a:rPr lang="en-US" sz="1200" baseline="0" dirty="0"/>
                        <a:t> </a:t>
                      </a:r>
                      <a:r>
                        <a:rPr lang="en-US" sz="1200" baseline="0" dirty="0" err="1"/>
                        <a:t>tersebut</a:t>
                      </a:r>
                      <a:endParaRPr lang="en-US" sz="1200" baseline="0" dirty="0"/>
                    </a:p>
                    <a:p>
                      <a:pPr marL="268288" indent="-268288">
                        <a:buFont typeface="+mj-lt"/>
                        <a:buAutoNum type="alphaLcParenR"/>
                      </a:pPr>
                      <a:r>
                        <a:rPr lang="en-US" sz="1200" baseline="0" dirty="0" err="1"/>
                        <a:t>Lengkapi</a:t>
                      </a:r>
                      <a:r>
                        <a:rPr lang="en-US" sz="1200" baseline="0" dirty="0"/>
                        <a:t> / </a:t>
                      </a:r>
                      <a:r>
                        <a:rPr lang="en-US" sz="1200" baseline="0" dirty="0" err="1"/>
                        <a:t>Sempurnakan</a:t>
                      </a:r>
                      <a:r>
                        <a:rPr lang="en-US" sz="1200" baseline="0" dirty="0"/>
                        <a:t> </a:t>
                      </a:r>
                      <a:r>
                        <a:rPr lang="en-US" sz="1200" baseline="0" dirty="0" err="1"/>
                        <a:t>Buku</a:t>
                      </a:r>
                      <a:r>
                        <a:rPr lang="en-US" sz="1200" baseline="0" dirty="0"/>
                        <a:t> </a:t>
                      </a:r>
                      <a:r>
                        <a:rPr lang="en-US" sz="1200" baseline="0" dirty="0" err="1"/>
                        <a:t>tersebut</a:t>
                      </a:r>
                      <a:endParaRPr lang="en-US" sz="1200" baseline="0" dirty="0"/>
                    </a:p>
                    <a:p>
                      <a:pPr marL="268288" indent="-268288">
                        <a:buFont typeface="+mj-lt"/>
                        <a:buAutoNum type="alphaLcParenR"/>
                      </a:pPr>
                      <a:r>
                        <a:rPr lang="en-US" sz="1200" baseline="0" dirty="0" err="1"/>
                        <a:t>Kemas</a:t>
                      </a:r>
                      <a:r>
                        <a:rPr lang="en-US" sz="1200" baseline="0" dirty="0"/>
                        <a:t> </a:t>
                      </a:r>
                      <a:r>
                        <a:rPr lang="en-US" sz="1200" baseline="0" dirty="0" err="1"/>
                        <a:t>dalam</a:t>
                      </a:r>
                      <a:r>
                        <a:rPr lang="en-US" sz="1200" baseline="0" dirty="0"/>
                        <a:t> </a:t>
                      </a:r>
                      <a:r>
                        <a:rPr lang="en-US" sz="1200" baseline="0" dirty="0" err="1"/>
                        <a:t>bentuk</a:t>
                      </a:r>
                      <a:r>
                        <a:rPr lang="en-US" sz="1200" baseline="0" dirty="0"/>
                        <a:t> </a:t>
                      </a:r>
                      <a:r>
                        <a:rPr lang="en-US" sz="1200" baseline="0" dirty="0" err="1"/>
                        <a:t>Buku</a:t>
                      </a:r>
                      <a:endParaRPr lang="en-US" sz="1200" baseline="0" dirty="0"/>
                    </a:p>
                    <a:p>
                      <a:pPr marL="268288" indent="-268288">
                        <a:buFont typeface="+mj-lt"/>
                        <a:buAutoNum type="alphaLcParenR"/>
                      </a:pPr>
                      <a:r>
                        <a:rPr lang="en-US" sz="1200" baseline="0" dirty="0" err="1"/>
                        <a:t>Perbanyak</a:t>
                      </a:r>
                      <a:endParaRPr lang="en-US" sz="1200" baseline="0" dirty="0"/>
                    </a:p>
                    <a:p>
                      <a:pPr marL="0" marR="0" indent="0" algn="l" defTabSz="685800" rtl="0" eaLnBrk="1" fontAlgn="auto" latinLnBrk="0" hangingPunct="1">
                        <a:lnSpc>
                          <a:spcPct val="100000"/>
                        </a:lnSpc>
                        <a:spcBef>
                          <a:spcPts val="0"/>
                        </a:spcBef>
                        <a:spcAft>
                          <a:spcPts val="0"/>
                        </a:spcAft>
                        <a:buClrTx/>
                        <a:buSzTx/>
                        <a:buFont typeface="+mj-lt"/>
                        <a:buNone/>
                        <a:tabLst/>
                        <a:defRPr/>
                      </a:pPr>
                      <a:endParaRPr lang="en-US" sz="1200" dirty="0"/>
                    </a:p>
                  </a:txBody>
                  <a:tcPr marL="68580" marR="68580" marT="34290" marB="34290">
                    <a:solidFill>
                      <a:schemeClr val="tx1">
                        <a:lumMod val="10000"/>
                        <a:lumOff val="90000"/>
                      </a:schemeClr>
                    </a:solidFill>
                  </a:tcPr>
                </a:tc>
                <a:tc>
                  <a:txBody>
                    <a:bodyPr/>
                    <a:lstStyle/>
                    <a:p>
                      <a:pPr algn="ctr"/>
                      <a:endParaRPr lang="en-US" sz="1200" dirty="0"/>
                    </a:p>
                    <a:p>
                      <a:pPr algn="ctr"/>
                      <a:r>
                        <a:rPr lang="en-US" sz="1200" dirty="0"/>
                        <a:t>-</a:t>
                      </a:r>
                    </a:p>
                    <a:p>
                      <a:pPr algn="ctr"/>
                      <a:r>
                        <a:rPr lang="en-US" sz="1200" dirty="0"/>
                        <a:t>a</a:t>
                      </a:r>
                    </a:p>
                    <a:p>
                      <a:pPr algn="ctr"/>
                      <a:endParaRPr lang="en-US" sz="1200" dirty="0"/>
                    </a:p>
                    <a:p>
                      <a:pPr algn="ctr"/>
                      <a:r>
                        <a:rPr lang="en-US" sz="1200" dirty="0"/>
                        <a:t>b</a:t>
                      </a:r>
                    </a:p>
                    <a:p>
                      <a:pPr algn="ctr"/>
                      <a:r>
                        <a:rPr lang="en-US" sz="1200" dirty="0"/>
                        <a:t>c</a:t>
                      </a:r>
                    </a:p>
                    <a:p>
                      <a:pPr algn="ctr"/>
                      <a:r>
                        <a:rPr lang="en-US" sz="1200" dirty="0"/>
                        <a:t>d</a:t>
                      </a:r>
                      <a:endParaRPr lang="en-GB" sz="1200" dirty="0"/>
                    </a:p>
                    <a:p>
                      <a:endParaRPr lang="en-GB" sz="1200" dirty="0"/>
                    </a:p>
                  </a:txBody>
                  <a:tcPr marL="68580" marR="68580" marT="34290" marB="34290">
                    <a:solidFill>
                      <a:schemeClr val="tx1">
                        <a:lumMod val="10000"/>
                        <a:lumOff val="90000"/>
                      </a:schemeClr>
                    </a:solidFill>
                  </a:tcPr>
                </a:tc>
                <a:tc>
                  <a:txBody>
                    <a:bodyPr/>
                    <a:lstStyle/>
                    <a:p>
                      <a:endParaRPr lang="en-GB" sz="1200" dirty="0"/>
                    </a:p>
                  </a:txBody>
                  <a:tcPr marL="68580" marR="68580" marT="34290" marB="34290">
                    <a:solidFill>
                      <a:schemeClr val="tx1">
                        <a:lumMod val="10000"/>
                        <a:lumOff val="90000"/>
                      </a:schemeClr>
                    </a:solidFill>
                  </a:tcPr>
                </a:tc>
                <a:tc>
                  <a:txBody>
                    <a:bodyPr/>
                    <a:lstStyle/>
                    <a:p>
                      <a:endParaRPr lang="en-GB" dirty="0"/>
                    </a:p>
                  </a:txBody>
                  <a:tcPr marL="68580" marR="68580" marT="34290" marB="34290">
                    <a:solidFill>
                      <a:schemeClr val="tx1">
                        <a:lumMod val="10000"/>
                        <a:lumOff val="90000"/>
                      </a:schemeClr>
                    </a:solidFill>
                  </a:tcPr>
                </a:tc>
                <a:tc>
                  <a:txBody>
                    <a:bodyPr/>
                    <a:lstStyle/>
                    <a:p>
                      <a:endParaRPr lang="en-GB" sz="1200" dirty="0"/>
                    </a:p>
                  </a:txBody>
                  <a:tcPr marL="68580" marR="68580" marT="34290" marB="34290">
                    <a:solidFill>
                      <a:schemeClr val="tx1">
                        <a:lumMod val="10000"/>
                        <a:lumOff val="90000"/>
                      </a:schemeClr>
                    </a:solidFill>
                  </a:tcPr>
                </a:tc>
                <a:tc>
                  <a:txBody>
                    <a:bodyPr/>
                    <a:lstStyle/>
                    <a:p>
                      <a:endParaRPr lang="en-US" sz="1200" dirty="0"/>
                    </a:p>
                    <a:p>
                      <a:endParaRPr lang="en-GB" sz="1200" dirty="0"/>
                    </a:p>
                  </a:txBody>
                  <a:tcPr marL="68580" marR="68580" marT="34290" marB="34290">
                    <a:solidFill>
                      <a:schemeClr val="tx1">
                        <a:lumMod val="10000"/>
                        <a:lumOff val="90000"/>
                      </a:schemeClr>
                    </a:solidFill>
                  </a:tcPr>
                </a:tc>
                <a:tc>
                  <a:txBody>
                    <a:bodyPr/>
                    <a:lstStyle/>
                    <a:p>
                      <a:endParaRPr lang="en-GB" dirty="0"/>
                    </a:p>
                  </a:txBody>
                  <a:tcPr marL="68580" marR="68580" marT="34290" marB="34290">
                    <a:solidFill>
                      <a:schemeClr val="tx1">
                        <a:lumMod val="10000"/>
                        <a:lumOff val="90000"/>
                      </a:schemeClr>
                    </a:solidFill>
                  </a:tcPr>
                </a:tc>
                <a:extLst>
                  <a:ext uri="{0D108BD9-81ED-4DB2-BD59-A6C34878D82A}">
                    <a16:rowId xmlns:a16="http://schemas.microsoft.com/office/drawing/2014/main" val="10002"/>
                  </a:ext>
                </a:extLst>
              </a:tr>
              <a:tr h="517097">
                <a:tc>
                  <a:txBody>
                    <a:bodyPr/>
                    <a:lstStyle/>
                    <a:p>
                      <a:pPr algn="ctr"/>
                      <a:r>
                        <a:rPr lang="en-US" dirty="0"/>
                        <a:t>II</a:t>
                      </a:r>
                      <a:endParaRPr lang="en-GB" dirty="0"/>
                    </a:p>
                  </a:txBody>
                  <a:tcPr marL="68580" marR="68580" marT="34290" marB="34290">
                    <a:solidFill>
                      <a:schemeClr val="bg1">
                        <a:lumMod val="85000"/>
                      </a:schemeClr>
                    </a:solidFill>
                  </a:tcPr>
                </a:tc>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1200" dirty="0" err="1"/>
                        <a:t>Sosialisasi</a:t>
                      </a:r>
                      <a:r>
                        <a:rPr lang="en-US" sz="1200" dirty="0"/>
                        <a:t> </a:t>
                      </a:r>
                      <a:r>
                        <a:rPr lang="en-US" sz="1200" dirty="0" err="1"/>
                        <a:t>Buku</a:t>
                      </a:r>
                      <a:r>
                        <a:rPr lang="en-US" sz="1200" dirty="0"/>
                        <a:t> </a:t>
                      </a:r>
                      <a:r>
                        <a:rPr lang="en-US" sz="1200" dirty="0" err="1"/>
                        <a:t>Pedoman</a:t>
                      </a:r>
                      <a:r>
                        <a:rPr lang="en-US" sz="1200" dirty="0"/>
                        <a:t> GCG yang</a:t>
                      </a:r>
                      <a:r>
                        <a:rPr lang="en-US" sz="1200" baseline="0" dirty="0"/>
                        <a:t> </a:t>
                      </a:r>
                      <a:r>
                        <a:rPr lang="en-US" sz="1200" baseline="0" dirty="0" err="1"/>
                        <a:t>telah</a:t>
                      </a:r>
                      <a:r>
                        <a:rPr lang="en-US" sz="1200" baseline="0" dirty="0"/>
                        <a:t> </a:t>
                      </a:r>
                      <a:r>
                        <a:rPr lang="en-US" sz="1200" baseline="0" dirty="0" err="1"/>
                        <a:t>disempurnakan</a:t>
                      </a:r>
                      <a:endParaRPr lang="en-US" sz="1200" baseline="0" dirty="0"/>
                    </a:p>
                    <a:p>
                      <a:pPr marL="268288" indent="-268288">
                        <a:buFont typeface="+mj-lt"/>
                        <a:buAutoNum type="alphaLcParenR" startAt="6"/>
                      </a:pPr>
                      <a:r>
                        <a:rPr lang="en-US" sz="1200" baseline="0" dirty="0" err="1"/>
                        <a:t>Desain</a:t>
                      </a:r>
                      <a:r>
                        <a:rPr lang="en-US" sz="1200" baseline="0" dirty="0"/>
                        <a:t> Program </a:t>
                      </a:r>
                      <a:r>
                        <a:rPr lang="en-US" sz="1200" baseline="0" dirty="0" err="1"/>
                        <a:t>Komunikasi</a:t>
                      </a:r>
                      <a:endParaRPr lang="en-US" sz="1200" baseline="0" dirty="0"/>
                    </a:p>
                    <a:p>
                      <a:pPr marL="268288" indent="-268288">
                        <a:buFont typeface="+mj-lt"/>
                        <a:buAutoNum type="alphaLcParenR" startAt="6"/>
                      </a:pPr>
                      <a:r>
                        <a:rPr lang="en-US" sz="1200" baseline="0" dirty="0" err="1"/>
                        <a:t>Desain</a:t>
                      </a:r>
                      <a:r>
                        <a:rPr lang="en-US" sz="1200" baseline="0" dirty="0"/>
                        <a:t> </a:t>
                      </a:r>
                      <a:r>
                        <a:rPr lang="en-US" sz="1200" baseline="0" dirty="0" err="1"/>
                        <a:t>Saluran</a:t>
                      </a:r>
                      <a:r>
                        <a:rPr lang="en-US" sz="1200" baseline="0" dirty="0"/>
                        <a:t> </a:t>
                      </a:r>
                      <a:r>
                        <a:rPr lang="en-US" sz="1200" baseline="0" dirty="0" err="1"/>
                        <a:t>Komunikasi</a:t>
                      </a:r>
                      <a:endParaRPr lang="en-US" sz="1200" baseline="0" dirty="0"/>
                    </a:p>
                    <a:p>
                      <a:pPr marL="268288" indent="-268288">
                        <a:buFont typeface="+mj-lt"/>
                        <a:buAutoNum type="alphaLcParenR" startAt="6"/>
                      </a:pPr>
                      <a:r>
                        <a:rPr lang="en-US" sz="1200" baseline="0" dirty="0" err="1"/>
                        <a:t>Susun</a:t>
                      </a:r>
                      <a:r>
                        <a:rPr lang="en-US" sz="1200" baseline="0" dirty="0"/>
                        <a:t> </a:t>
                      </a:r>
                      <a:r>
                        <a:rPr lang="en-US" sz="1200" baseline="0" dirty="0" err="1"/>
                        <a:t>Desain</a:t>
                      </a:r>
                      <a:r>
                        <a:rPr lang="en-US" sz="1200" baseline="0" dirty="0"/>
                        <a:t> / </a:t>
                      </a:r>
                      <a:r>
                        <a:rPr lang="en-US" sz="1200" baseline="0" dirty="0" err="1"/>
                        <a:t>Materi</a:t>
                      </a:r>
                      <a:r>
                        <a:rPr lang="en-US" sz="1200" baseline="0" dirty="0"/>
                        <a:t> </a:t>
                      </a:r>
                      <a:r>
                        <a:rPr lang="en-US" sz="1200" baseline="0" dirty="0" err="1"/>
                        <a:t>Sosialisasi</a:t>
                      </a:r>
                      <a:endParaRPr lang="en-US" sz="1200" baseline="0" dirty="0"/>
                    </a:p>
                    <a:p>
                      <a:pPr marL="268288" indent="-268288">
                        <a:buFont typeface="+mj-lt"/>
                        <a:buAutoNum type="alphaLcParenR" startAt="6"/>
                      </a:pPr>
                      <a:r>
                        <a:rPr lang="en-US" sz="1200" baseline="0" dirty="0" err="1"/>
                        <a:t>Lakukan</a:t>
                      </a:r>
                      <a:r>
                        <a:rPr lang="en-US" sz="1200" baseline="0" dirty="0"/>
                        <a:t> </a:t>
                      </a:r>
                      <a:r>
                        <a:rPr lang="en-US" sz="1200" baseline="0" dirty="0" err="1"/>
                        <a:t>Sosialisasi</a:t>
                      </a:r>
                      <a:endParaRPr lang="en-US" sz="1200" baseline="0" dirty="0"/>
                    </a:p>
                    <a:p>
                      <a:pPr marL="268288" indent="-268288">
                        <a:buFont typeface="+mj-lt"/>
                        <a:buAutoNum type="alphaLcParenR" startAt="6"/>
                      </a:pPr>
                      <a:r>
                        <a:rPr lang="en-US" sz="1200" baseline="0" dirty="0" err="1"/>
                        <a:t>Penandatanganan</a:t>
                      </a:r>
                      <a:r>
                        <a:rPr lang="en-US" sz="1200" baseline="0" dirty="0"/>
                        <a:t> </a:t>
                      </a:r>
                      <a:r>
                        <a:rPr lang="en-US" sz="1200" baseline="0" dirty="0" err="1"/>
                        <a:t>Fakta</a:t>
                      </a:r>
                      <a:r>
                        <a:rPr lang="en-US" sz="1200" baseline="0" dirty="0"/>
                        <a:t> </a:t>
                      </a:r>
                      <a:r>
                        <a:rPr lang="en-US" sz="1200" baseline="0" dirty="0" err="1"/>
                        <a:t>Integritas</a:t>
                      </a:r>
                      <a:endParaRPr lang="en-US" sz="1200" baseline="0" dirty="0"/>
                    </a:p>
                    <a:p>
                      <a:pPr algn="ctr"/>
                      <a:endParaRPr lang="en-GB" dirty="0"/>
                    </a:p>
                  </a:txBody>
                  <a:tcPr marL="68580" marR="68580" marT="34290" marB="34290">
                    <a:solidFill>
                      <a:schemeClr val="bg1">
                        <a:lumMod val="85000"/>
                      </a:schemeClr>
                    </a:solidFill>
                  </a:tcPr>
                </a:tc>
                <a:tc>
                  <a:txBody>
                    <a:bodyPr/>
                    <a:lstStyle/>
                    <a:p>
                      <a:pPr algn="ctr"/>
                      <a:endParaRPr lang="en-US" sz="1200" dirty="0"/>
                    </a:p>
                    <a:p>
                      <a:pPr algn="ctr"/>
                      <a:r>
                        <a:rPr lang="en-US" sz="1200" dirty="0"/>
                        <a:t>-</a:t>
                      </a:r>
                    </a:p>
                    <a:p>
                      <a:pPr algn="ctr"/>
                      <a:r>
                        <a:rPr lang="en-US" sz="1200" dirty="0"/>
                        <a:t>-</a:t>
                      </a:r>
                      <a:endParaRPr lang="en-GB" sz="1200" dirty="0"/>
                    </a:p>
                    <a:p>
                      <a:pPr algn="ctr"/>
                      <a:r>
                        <a:rPr lang="en-US" sz="1200" dirty="0"/>
                        <a:t>e</a:t>
                      </a:r>
                    </a:p>
                    <a:p>
                      <a:pPr algn="ctr"/>
                      <a:r>
                        <a:rPr lang="en-US" sz="1200" dirty="0"/>
                        <a:t>h</a:t>
                      </a:r>
                    </a:p>
                    <a:p>
                      <a:pPr algn="ctr"/>
                      <a:r>
                        <a:rPr lang="en-US" sz="1200" dirty="0" err="1"/>
                        <a:t>i</a:t>
                      </a:r>
                      <a:endParaRPr lang="en-GB" sz="1200" dirty="0"/>
                    </a:p>
                    <a:p>
                      <a:endParaRPr lang="en-GB" sz="1200" dirty="0"/>
                    </a:p>
                  </a:txBody>
                  <a:tcPr marL="68580" marR="68580" marT="34290" marB="34290">
                    <a:solidFill>
                      <a:schemeClr val="bg1">
                        <a:lumMod val="85000"/>
                      </a:schemeClr>
                    </a:solidFill>
                  </a:tcPr>
                </a:tc>
                <a:tc>
                  <a:txBody>
                    <a:bodyPr/>
                    <a:lstStyle/>
                    <a:p>
                      <a:endParaRPr lang="en-GB" sz="1200" dirty="0"/>
                    </a:p>
                  </a:txBody>
                  <a:tcPr marL="68580" marR="68580" marT="34290" marB="34290">
                    <a:solidFill>
                      <a:schemeClr val="bg1">
                        <a:lumMod val="85000"/>
                      </a:schemeClr>
                    </a:solidFill>
                  </a:tcPr>
                </a:tc>
                <a:tc>
                  <a:txBody>
                    <a:bodyPr/>
                    <a:lstStyle/>
                    <a:p>
                      <a:pPr algn="ctr"/>
                      <a:endParaRPr lang="en-US" sz="1200" dirty="0"/>
                    </a:p>
                  </a:txBody>
                  <a:tcPr marL="68580" marR="68580" marT="34290" marB="34290">
                    <a:solidFill>
                      <a:schemeClr val="bg1">
                        <a:lumMod val="85000"/>
                      </a:schemeClr>
                    </a:solidFill>
                  </a:tcPr>
                </a:tc>
                <a:tc>
                  <a:txBody>
                    <a:bodyPr/>
                    <a:lstStyle/>
                    <a:p>
                      <a:pPr marL="0" indent="0">
                        <a:buFont typeface="+mj-lt"/>
                        <a:buNone/>
                      </a:pPr>
                      <a:endParaRPr lang="en-US" sz="1200" baseline="0" dirty="0"/>
                    </a:p>
                  </a:txBody>
                  <a:tcPr marL="68580" marR="68580" marT="34290" marB="34290">
                    <a:solidFill>
                      <a:schemeClr val="bg1">
                        <a:lumMod val="85000"/>
                      </a:schemeClr>
                    </a:solidFill>
                  </a:tcPr>
                </a:tc>
                <a:tc>
                  <a:txBody>
                    <a:bodyPr/>
                    <a:lstStyle/>
                    <a:p>
                      <a:endParaRPr lang="en-GB" sz="1200" dirty="0"/>
                    </a:p>
                  </a:txBody>
                  <a:tcPr marL="68580" marR="68580" marT="34290" marB="34290">
                    <a:solidFill>
                      <a:schemeClr val="bg1">
                        <a:lumMod val="85000"/>
                      </a:schemeClr>
                    </a:solidFill>
                  </a:tcPr>
                </a:tc>
                <a:tc>
                  <a:txBody>
                    <a:bodyPr/>
                    <a:lstStyle/>
                    <a:p>
                      <a:endParaRPr lang="en-GB" dirty="0"/>
                    </a:p>
                  </a:txBody>
                  <a:tcPr marL="68580" marR="68580" marT="34290" marB="34290">
                    <a:solidFill>
                      <a:schemeClr val="bg1">
                        <a:lumMod val="85000"/>
                      </a:schemeClr>
                    </a:solidFill>
                  </a:tcPr>
                </a:tc>
                <a:extLst>
                  <a:ext uri="{0D108BD9-81ED-4DB2-BD59-A6C34878D82A}">
                    <a16:rowId xmlns:a16="http://schemas.microsoft.com/office/drawing/2014/main" val="10003"/>
                  </a:ext>
                </a:extLst>
              </a:tr>
            </a:tbl>
          </a:graphicData>
        </a:graphic>
      </p:graphicFrame>
      <p:pic>
        <p:nvPicPr>
          <p:cNvPr id="5" name="Picture 4" descr="E:\other\TU-logo-primer-memusat.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038341" y="5543552"/>
            <a:ext cx="514350" cy="6039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885381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bwMode="auto">
          <a:xfrm>
            <a:off x="50639" y="75561"/>
            <a:ext cx="10542334" cy="639228"/>
          </a:xfrm>
          <a:prstGeom prst="rect">
            <a:avLst/>
          </a:prstGeom>
          <a:solidFill>
            <a:srgbClr val="FFC000"/>
          </a:solidFill>
          <a:ln>
            <a:solidFill>
              <a:schemeClr val="accent2">
                <a:lumMod val="75000"/>
              </a:schemeClr>
            </a:solidFill>
          </a:ln>
          <a:extLst>
            <a:ext uri="{909E8E84-426E-40dd-AFC4-6F175D3DCCD1}">
              <a14:hiddenFill xmlns:a14="http://schemas.microsoft.com/office/drawing/2010/main" xmlns="">
                <a:solidFill>
                  <a:srgbClr val="FFFFFF"/>
                </a:solidFill>
              </a14:hiddenFill>
            </a:ext>
          </a:extLst>
        </p:spPr>
        <p:txBody>
          <a:bodyPr vert="horz" wrap="square" lIns="84406" tIns="42203" rIns="84406" bIns="42203" numCol="1" anchor="t" anchorCtr="0" compatLnSpc="1">
            <a:prstTxWarp prst="textNoShape">
              <a:avLst/>
            </a:prstTxWarp>
            <a:spAutoFit/>
          </a:bodyPr>
          <a:lstStyle>
            <a:lvl1pPr algn="ctr" rtl="0" eaLnBrk="0" fontAlgn="base" hangingPunct="0">
              <a:spcBef>
                <a:spcPct val="0"/>
              </a:spcBef>
              <a:spcAft>
                <a:spcPct val="0"/>
              </a:spcAft>
              <a:defRPr sz="4400" kern="1200">
                <a:solidFill>
                  <a:schemeClr val="tx1"/>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2pPr>
            <a:lvl3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3pPr>
            <a:lvl4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4pPr>
            <a:lvl5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algn="l" eaLnBrk="1" hangingPunct="1"/>
            <a:r>
              <a:rPr lang="en-US" sz="3600" b="1" dirty="0">
                <a:latin typeface="Calibri" panose="020F0502020204030204" pitchFamily="34" charset="0"/>
                <a:cs typeface="Comic Sans MS"/>
              </a:rPr>
              <a:t>DEVELOP</a:t>
            </a:r>
            <a:r>
              <a:rPr lang="en-US" sz="3600" b="1" spc="-100" dirty="0">
                <a:latin typeface="Calibri" panose="020F0502020204030204" pitchFamily="34" charset="0"/>
                <a:cs typeface="Comic Sans MS"/>
              </a:rPr>
              <a:t> </a:t>
            </a:r>
            <a:r>
              <a:rPr lang="en-US" sz="3600" b="1" dirty="0">
                <a:latin typeface="Calibri" panose="020F0502020204030204" pitchFamily="34" charset="0"/>
                <a:cs typeface="Comic Sans MS"/>
              </a:rPr>
              <a:t>SCHEDULE </a:t>
            </a:r>
            <a:r>
              <a:rPr lang="en-US" sz="3600" b="1" dirty="0">
                <a:effectLst>
                  <a:outerShdw blurRad="38100" dist="38100" dir="2700000" algn="tl">
                    <a:srgbClr val="000000">
                      <a:alpha val="43137"/>
                    </a:srgbClr>
                  </a:outerShdw>
                </a:effectLst>
              </a:rPr>
              <a:t>: </a:t>
            </a:r>
            <a:r>
              <a:rPr lang="en-US" sz="3600" b="1" dirty="0">
                <a:solidFill>
                  <a:srgbClr val="FF0000"/>
                </a:solidFill>
                <a:effectLst>
                  <a:outerShdw blurRad="38100" dist="38100" dir="2700000" algn="tl">
                    <a:srgbClr val="000000">
                      <a:alpha val="43137"/>
                    </a:srgbClr>
                  </a:outerShdw>
                </a:effectLst>
              </a:rPr>
              <a:t>Outputs</a:t>
            </a:r>
          </a:p>
        </p:txBody>
      </p:sp>
      <p:pic>
        <p:nvPicPr>
          <p:cNvPr id="13" name="Picture 12"/>
          <p:cNvPicPr/>
          <p:nvPr/>
        </p:nvPicPr>
        <p:blipFill>
          <a:blip r:embed="rId3" cstate="print"/>
          <a:srcRect/>
          <a:stretch>
            <a:fillRect/>
          </a:stretch>
        </p:blipFill>
        <p:spPr bwMode="auto">
          <a:xfrm>
            <a:off x="10754436" y="75562"/>
            <a:ext cx="777922" cy="639228"/>
          </a:xfrm>
          <a:prstGeom prst="rect">
            <a:avLst/>
          </a:prstGeom>
          <a:noFill/>
          <a:ln w="9525">
            <a:noFill/>
            <a:miter lim="800000"/>
            <a:headEnd/>
            <a:tailEnd/>
          </a:ln>
        </p:spPr>
      </p:pic>
      <p:sp>
        <p:nvSpPr>
          <p:cNvPr id="3" name="TextBox 2"/>
          <p:cNvSpPr txBox="1"/>
          <p:nvPr/>
        </p:nvSpPr>
        <p:spPr>
          <a:xfrm>
            <a:off x="8161361" y="4708477"/>
            <a:ext cx="750627" cy="668740"/>
          </a:xfrm>
          <a:prstGeom prst="rect">
            <a:avLst/>
          </a:prstGeom>
          <a:noFill/>
        </p:spPr>
        <p:txBody>
          <a:bodyPr wrap="square" rtlCol="0">
            <a:spAutoFit/>
          </a:bodyPr>
          <a:lstStyle/>
          <a:p>
            <a:endParaRPr lang="en-US" dirty="0"/>
          </a:p>
        </p:txBody>
      </p:sp>
      <p:sp>
        <p:nvSpPr>
          <p:cNvPr id="10" name="Freeform 9"/>
          <p:cNvSpPr/>
          <p:nvPr/>
        </p:nvSpPr>
        <p:spPr>
          <a:xfrm>
            <a:off x="179731" y="902973"/>
            <a:ext cx="9921922" cy="522226"/>
          </a:xfrm>
          <a:custGeom>
            <a:avLst/>
            <a:gdLst>
              <a:gd name="connsiteX0" fmla="*/ 0 w 9921922"/>
              <a:gd name="connsiteY0" fmla="*/ 143523 h 861120"/>
              <a:gd name="connsiteX1" fmla="*/ 143523 w 9921922"/>
              <a:gd name="connsiteY1" fmla="*/ 0 h 861120"/>
              <a:gd name="connsiteX2" fmla="*/ 9778399 w 9921922"/>
              <a:gd name="connsiteY2" fmla="*/ 0 h 861120"/>
              <a:gd name="connsiteX3" fmla="*/ 9921922 w 9921922"/>
              <a:gd name="connsiteY3" fmla="*/ 143523 h 861120"/>
              <a:gd name="connsiteX4" fmla="*/ 9921922 w 9921922"/>
              <a:gd name="connsiteY4" fmla="*/ 717597 h 861120"/>
              <a:gd name="connsiteX5" fmla="*/ 9778399 w 9921922"/>
              <a:gd name="connsiteY5" fmla="*/ 861120 h 861120"/>
              <a:gd name="connsiteX6" fmla="*/ 143523 w 9921922"/>
              <a:gd name="connsiteY6" fmla="*/ 861120 h 861120"/>
              <a:gd name="connsiteX7" fmla="*/ 0 w 9921922"/>
              <a:gd name="connsiteY7" fmla="*/ 717597 h 861120"/>
              <a:gd name="connsiteX8" fmla="*/ 0 w 9921922"/>
              <a:gd name="connsiteY8" fmla="*/ 143523 h 861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921922" h="861120">
                <a:moveTo>
                  <a:pt x="0" y="143523"/>
                </a:moveTo>
                <a:cubicBezTo>
                  <a:pt x="0" y="64257"/>
                  <a:pt x="64257" y="0"/>
                  <a:pt x="143523" y="0"/>
                </a:cubicBezTo>
                <a:lnTo>
                  <a:pt x="9778399" y="0"/>
                </a:lnTo>
                <a:cubicBezTo>
                  <a:pt x="9857665" y="0"/>
                  <a:pt x="9921922" y="64257"/>
                  <a:pt x="9921922" y="143523"/>
                </a:cubicBezTo>
                <a:lnTo>
                  <a:pt x="9921922" y="717597"/>
                </a:lnTo>
                <a:cubicBezTo>
                  <a:pt x="9921922" y="796863"/>
                  <a:pt x="9857665" y="861120"/>
                  <a:pt x="9778399" y="861120"/>
                </a:cubicBezTo>
                <a:lnTo>
                  <a:pt x="143523" y="861120"/>
                </a:lnTo>
                <a:cubicBezTo>
                  <a:pt x="64257" y="861120"/>
                  <a:pt x="0" y="796863"/>
                  <a:pt x="0" y="717597"/>
                </a:cubicBezTo>
                <a:lnTo>
                  <a:pt x="0" y="143523"/>
                </a:lnTo>
                <a:close/>
              </a:path>
            </a:pathLst>
          </a:custGeom>
          <a:scene3d>
            <a:camera prst="orthographicFront">
              <a:rot lat="0" lon="0" rev="0"/>
            </a:camera>
            <a:lightRig rig="contrasting" dir="t">
              <a:rot lat="0" lon="0" rev="1200000"/>
            </a:lightRig>
          </a:scene3d>
          <a:sp3d contourW="19050" prstMaterial="metal">
            <a:bevelT w="88900" h="203200"/>
            <a:bevelB w="165100" h="254000"/>
          </a:sp3d>
        </p:spPr>
        <p:style>
          <a:lnRef idx="0">
            <a:schemeClr val="lt1">
              <a:hueOff val="0"/>
              <a:satOff val="0"/>
              <a:lumOff val="0"/>
              <a:alphaOff val="0"/>
            </a:schemeClr>
          </a:lnRef>
          <a:fillRef idx="1">
            <a:schemeClr val="accent5">
              <a:hueOff val="0"/>
              <a:satOff val="0"/>
              <a:lumOff val="0"/>
              <a:alphaOff val="0"/>
            </a:schemeClr>
          </a:fillRef>
          <a:effectRef idx="2">
            <a:schemeClr val="accent5">
              <a:hueOff val="0"/>
              <a:satOff val="0"/>
              <a:lumOff val="0"/>
              <a:alphaOff val="0"/>
            </a:schemeClr>
          </a:effectRef>
          <a:fontRef idx="minor">
            <a:schemeClr val="lt1"/>
          </a:fontRef>
        </p:style>
        <p:txBody>
          <a:bodyPr spcFirstLastPara="0" vert="horz" wrap="square" lIns="148716" tIns="148716" rIns="148716" bIns="148716" numCol="1" spcCol="1270" anchor="ctr" anchorCtr="0">
            <a:noAutofit/>
          </a:bodyPr>
          <a:lstStyle/>
          <a:p>
            <a:pPr marL="12700">
              <a:tabLst>
                <a:tab pos="355600" algn="l"/>
              </a:tabLst>
              <a:defRPr/>
            </a:pPr>
            <a:r>
              <a:rPr lang="en-US" sz="2800" dirty="0">
                <a:solidFill>
                  <a:schemeClr val="tx1"/>
                </a:solidFill>
              </a:rPr>
              <a:t>PROJECT DOCUMENTS UPDATES</a:t>
            </a:r>
            <a:endParaRPr lang="en-GB" sz="2800" b="1" spc="-5" dirty="0">
              <a:solidFill>
                <a:schemeClr val="tx1"/>
              </a:solidFill>
              <a:latin typeface="Calibri" panose="020F0502020204030204" pitchFamily="34" charset="0"/>
              <a:cs typeface="Comic Sans MS"/>
            </a:endParaRPr>
          </a:p>
        </p:txBody>
      </p:sp>
      <p:sp>
        <p:nvSpPr>
          <p:cNvPr id="11" name="object 3"/>
          <p:cNvSpPr txBox="1"/>
          <p:nvPr/>
        </p:nvSpPr>
        <p:spPr>
          <a:xfrm>
            <a:off x="385548" y="1613383"/>
            <a:ext cx="11051275" cy="3693319"/>
          </a:xfrm>
          <a:prstGeom prst="rect">
            <a:avLst/>
          </a:prstGeom>
        </p:spPr>
        <p:txBody>
          <a:bodyPr vert="horz" wrap="square" lIns="0" tIns="0" rIns="0" bIns="0" rtlCol="0">
            <a:spAutoFit/>
          </a:bodyPr>
          <a:lstStyle/>
          <a:p>
            <a:pPr algn="just" fontAlgn="t"/>
            <a:r>
              <a:rPr lang="en-US" sz="2000" b="1" dirty="0"/>
              <a:t>Lessons learned register.</a:t>
            </a:r>
          </a:p>
          <a:p>
            <a:pPr algn="just" fontAlgn="t"/>
            <a:r>
              <a:rPr lang="en-US" sz="2000" dirty="0" err="1">
                <a:latin typeface="+mj-lt"/>
              </a:rPr>
              <a:t>Daftar</a:t>
            </a:r>
            <a:r>
              <a:rPr lang="en-US" sz="2000" dirty="0">
                <a:latin typeface="+mj-lt"/>
              </a:rPr>
              <a:t> </a:t>
            </a:r>
            <a:r>
              <a:rPr lang="en-US" sz="2000" dirty="0" err="1">
                <a:latin typeface="+mj-lt"/>
              </a:rPr>
              <a:t>pelajaran</a:t>
            </a:r>
            <a:r>
              <a:rPr lang="en-US" sz="2000" dirty="0">
                <a:latin typeface="+mj-lt"/>
              </a:rPr>
              <a:t> yang </a:t>
            </a:r>
            <a:r>
              <a:rPr lang="en-US" sz="2000" dirty="0" err="1">
                <a:latin typeface="+mj-lt"/>
              </a:rPr>
              <a:t>dipelajari</a:t>
            </a:r>
            <a:r>
              <a:rPr lang="en-US" sz="2000" dirty="0">
                <a:latin typeface="+mj-lt"/>
              </a:rPr>
              <a:t> </a:t>
            </a:r>
            <a:r>
              <a:rPr lang="en-US" sz="2000" dirty="0" err="1">
                <a:latin typeface="+mj-lt"/>
              </a:rPr>
              <a:t>dapat</a:t>
            </a:r>
            <a:r>
              <a:rPr lang="en-US" sz="2000" dirty="0">
                <a:latin typeface="+mj-lt"/>
              </a:rPr>
              <a:t> </a:t>
            </a:r>
            <a:r>
              <a:rPr lang="en-US" sz="2000" dirty="0" err="1">
                <a:latin typeface="+mj-lt"/>
              </a:rPr>
              <a:t>diperbarui</a:t>
            </a:r>
            <a:r>
              <a:rPr lang="en-US" sz="2000" dirty="0">
                <a:latin typeface="+mj-lt"/>
              </a:rPr>
              <a:t> </a:t>
            </a:r>
            <a:r>
              <a:rPr lang="en-US" sz="2000" dirty="0" err="1">
                <a:latin typeface="+mj-lt"/>
              </a:rPr>
              <a:t>dengan</a:t>
            </a:r>
            <a:r>
              <a:rPr lang="en-US" sz="2000" dirty="0">
                <a:latin typeface="+mj-lt"/>
              </a:rPr>
              <a:t> </a:t>
            </a:r>
            <a:r>
              <a:rPr lang="en-US" sz="2000" dirty="0" err="1">
                <a:latin typeface="+mj-lt"/>
              </a:rPr>
              <a:t>teknik</a:t>
            </a:r>
            <a:r>
              <a:rPr lang="en-US" sz="2000" dirty="0">
                <a:latin typeface="+mj-lt"/>
              </a:rPr>
              <a:t> yang </a:t>
            </a:r>
            <a:r>
              <a:rPr lang="en-US" sz="2000" dirty="0" err="1">
                <a:latin typeface="+mj-lt"/>
              </a:rPr>
              <a:t>efisien</a:t>
            </a:r>
            <a:r>
              <a:rPr lang="en-US" sz="2000" dirty="0">
                <a:latin typeface="+mj-lt"/>
              </a:rPr>
              <a:t> </a:t>
            </a:r>
            <a:r>
              <a:rPr lang="en-US" sz="2000" dirty="0" err="1">
                <a:latin typeface="+mj-lt"/>
              </a:rPr>
              <a:t>dan</a:t>
            </a:r>
            <a:r>
              <a:rPr lang="en-US" sz="2000" dirty="0">
                <a:latin typeface="+mj-lt"/>
              </a:rPr>
              <a:t> </a:t>
            </a:r>
            <a:r>
              <a:rPr lang="en-US" sz="2000" dirty="0" err="1">
                <a:latin typeface="+mj-lt"/>
              </a:rPr>
              <a:t>efektif</a:t>
            </a:r>
            <a:r>
              <a:rPr lang="en-US" sz="2000" dirty="0">
                <a:latin typeface="+mj-lt"/>
              </a:rPr>
              <a:t> </a:t>
            </a:r>
            <a:r>
              <a:rPr lang="en-US" sz="2000" dirty="0" err="1">
                <a:latin typeface="+mj-lt"/>
              </a:rPr>
              <a:t>dalam</a:t>
            </a:r>
            <a:r>
              <a:rPr lang="en-US" sz="2000" dirty="0">
                <a:latin typeface="+mj-lt"/>
              </a:rPr>
              <a:t> </a:t>
            </a:r>
            <a:r>
              <a:rPr lang="en-US" sz="2000" dirty="0" err="1">
                <a:latin typeface="+mj-lt"/>
              </a:rPr>
              <a:t>mengembangkan</a:t>
            </a:r>
            <a:r>
              <a:rPr lang="en-US" sz="2000" dirty="0">
                <a:latin typeface="+mj-lt"/>
              </a:rPr>
              <a:t> model </a:t>
            </a:r>
            <a:r>
              <a:rPr lang="en-US" sz="2000" dirty="0" err="1">
                <a:latin typeface="+mj-lt"/>
              </a:rPr>
              <a:t>jadwal</a:t>
            </a:r>
            <a:r>
              <a:rPr lang="en-US" sz="2000" dirty="0">
                <a:latin typeface="+mj-lt"/>
              </a:rPr>
              <a:t>.</a:t>
            </a:r>
          </a:p>
          <a:p>
            <a:pPr algn="just" fontAlgn="t"/>
            <a:endParaRPr lang="en-US" sz="2000" dirty="0">
              <a:latin typeface="+mj-lt"/>
            </a:endParaRPr>
          </a:p>
          <a:p>
            <a:pPr algn="just" fontAlgn="t"/>
            <a:r>
              <a:rPr lang="en-US" sz="2000" b="1" dirty="0"/>
              <a:t>Resource requirements.</a:t>
            </a:r>
          </a:p>
          <a:p>
            <a:pPr algn="just" fontAlgn="t"/>
            <a:r>
              <a:rPr lang="en-US" sz="2000" dirty="0">
                <a:latin typeface="+mj-lt"/>
              </a:rPr>
              <a:t>Leveling </a:t>
            </a:r>
            <a:r>
              <a:rPr lang="en-US" sz="2000" dirty="0" err="1">
                <a:latin typeface="+mj-lt"/>
              </a:rPr>
              <a:t>sumber</a:t>
            </a:r>
            <a:r>
              <a:rPr lang="en-US" sz="2000" dirty="0">
                <a:latin typeface="+mj-lt"/>
              </a:rPr>
              <a:t> </a:t>
            </a:r>
            <a:r>
              <a:rPr lang="en-US" sz="2000" dirty="0" err="1">
                <a:latin typeface="+mj-lt"/>
              </a:rPr>
              <a:t>daya</a:t>
            </a:r>
            <a:r>
              <a:rPr lang="en-US" sz="2000" dirty="0">
                <a:latin typeface="+mj-lt"/>
              </a:rPr>
              <a:t> </a:t>
            </a:r>
            <a:r>
              <a:rPr lang="en-US" sz="2000" dirty="0" err="1">
                <a:latin typeface="+mj-lt"/>
              </a:rPr>
              <a:t>dapat</a:t>
            </a:r>
            <a:r>
              <a:rPr lang="en-US" sz="2000" dirty="0">
                <a:latin typeface="+mj-lt"/>
              </a:rPr>
              <a:t> </a:t>
            </a:r>
            <a:r>
              <a:rPr lang="en-US" sz="2000" dirty="0" err="1">
                <a:latin typeface="+mj-lt"/>
              </a:rPr>
              <a:t>memiliki</a:t>
            </a:r>
            <a:r>
              <a:rPr lang="en-US" sz="2000" dirty="0">
                <a:latin typeface="+mj-lt"/>
              </a:rPr>
              <a:t> </a:t>
            </a:r>
            <a:r>
              <a:rPr lang="en-US" sz="2000" dirty="0" err="1">
                <a:latin typeface="+mj-lt"/>
              </a:rPr>
              <a:t>efek</a:t>
            </a:r>
            <a:r>
              <a:rPr lang="en-US" sz="2000" dirty="0">
                <a:latin typeface="+mj-lt"/>
              </a:rPr>
              <a:t> </a:t>
            </a:r>
            <a:r>
              <a:rPr lang="en-US" sz="2000" dirty="0" err="1">
                <a:latin typeface="+mj-lt"/>
              </a:rPr>
              <a:t>signifikan</a:t>
            </a:r>
            <a:r>
              <a:rPr lang="en-US" sz="2000" dirty="0">
                <a:latin typeface="+mj-lt"/>
              </a:rPr>
              <a:t> </a:t>
            </a:r>
            <a:r>
              <a:rPr lang="en-US" sz="2000" dirty="0" err="1">
                <a:latin typeface="+mj-lt"/>
              </a:rPr>
              <a:t>pada</a:t>
            </a:r>
            <a:r>
              <a:rPr lang="en-US" sz="2000" dirty="0">
                <a:latin typeface="+mj-lt"/>
              </a:rPr>
              <a:t> </a:t>
            </a:r>
            <a:r>
              <a:rPr lang="en-US" sz="2000" dirty="0" err="1">
                <a:latin typeface="+mj-lt"/>
              </a:rPr>
              <a:t>perkiraan</a:t>
            </a:r>
            <a:r>
              <a:rPr lang="en-US" sz="2000" dirty="0">
                <a:latin typeface="+mj-lt"/>
              </a:rPr>
              <a:t> </a:t>
            </a:r>
            <a:r>
              <a:rPr lang="en-US" sz="2000" dirty="0" err="1">
                <a:latin typeface="+mj-lt"/>
              </a:rPr>
              <a:t>awal</a:t>
            </a:r>
            <a:r>
              <a:rPr lang="en-US" sz="2000" dirty="0">
                <a:latin typeface="+mj-lt"/>
              </a:rPr>
              <a:t> </a:t>
            </a:r>
            <a:r>
              <a:rPr lang="en-US" sz="2000" dirty="0" err="1">
                <a:latin typeface="+mj-lt"/>
              </a:rPr>
              <a:t>untuk</a:t>
            </a:r>
            <a:r>
              <a:rPr lang="en-US" sz="2000" dirty="0">
                <a:latin typeface="+mj-lt"/>
              </a:rPr>
              <a:t> </a:t>
            </a:r>
            <a:r>
              <a:rPr lang="en-US" sz="2000" dirty="0" err="1">
                <a:latin typeface="+mj-lt"/>
              </a:rPr>
              <a:t>jenis</a:t>
            </a:r>
            <a:r>
              <a:rPr lang="en-US" sz="2000" dirty="0">
                <a:latin typeface="+mj-lt"/>
              </a:rPr>
              <a:t> </a:t>
            </a:r>
            <a:r>
              <a:rPr lang="en-US" sz="2000" dirty="0" err="1">
                <a:latin typeface="+mj-lt"/>
              </a:rPr>
              <a:t>dan</a:t>
            </a:r>
            <a:r>
              <a:rPr lang="en-US" sz="2000" dirty="0">
                <a:latin typeface="+mj-lt"/>
              </a:rPr>
              <a:t> </a:t>
            </a:r>
            <a:r>
              <a:rPr lang="en-US" sz="2000" dirty="0" err="1">
                <a:latin typeface="+mj-lt"/>
              </a:rPr>
              <a:t>jumlah</a:t>
            </a:r>
            <a:r>
              <a:rPr lang="en-US" sz="2000" dirty="0">
                <a:latin typeface="+mj-lt"/>
              </a:rPr>
              <a:t> </a:t>
            </a:r>
            <a:r>
              <a:rPr lang="en-US" sz="2000" dirty="0" err="1">
                <a:latin typeface="+mj-lt"/>
              </a:rPr>
              <a:t>sumber</a:t>
            </a:r>
            <a:r>
              <a:rPr lang="en-US" sz="2000" dirty="0">
                <a:latin typeface="+mj-lt"/>
              </a:rPr>
              <a:t> </a:t>
            </a:r>
            <a:r>
              <a:rPr lang="en-US" sz="2000" dirty="0" err="1">
                <a:latin typeface="+mj-lt"/>
              </a:rPr>
              <a:t>daya</a:t>
            </a:r>
            <a:r>
              <a:rPr lang="en-US" sz="2000" dirty="0">
                <a:latin typeface="+mj-lt"/>
              </a:rPr>
              <a:t> yang </a:t>
            </a:r>
            <a:r>
              <a:rPr lang="en-US" sz="2000" dirty="0" err="1">
                <a:latin typeface="+mj-lt"/>
              </a:rPr>
              <a:t>dibutuhkan</a:t>
            </a:r>
            <a:r>
              <a:rPr lang="en-US" sz="2000" dirty="0">
                <a:latin typeface="+mj-lt"/>
              </a:rPr>
              <a:t>. </a:t>
            </a:r>
            <a:r>
              <a:rPr lang="en-US" sz="2000" dirty="0" err="1">
                <a:latin typeface="+mj-lt"/>
              </a:rPr>
              <a:t>Jika</a:t>
            </a:r>
            <a:r>
              <a:rPr lang="en-US" sz="2000" dirty="0">
                <a:latin typeface="+mj-lt"/>
              </a:rPr>
              <a:t> </a:t>
            </a:r>
            <a:r>
              <a:rPr lang="en-US" sz="2000" dirty="0" err="1">
                <a:latin typeface="+mj-lt"/>
              </a:rPr>
              <a:t>analisis</a:t>
            </a:r>
            <a:r>
              <a:rPr lang="en-US" sz="2000" dirty="0">
                <a:latin typeface="+mj-lt"/>
              </a:rPr>
              <a:t> leveling </a:t>
            </a:r>
            <a:r>
              <a:rPr lang="en-US" sz="2000" dirty="0" err="1">
                <a:latin typeface="+mj-lt"/>
              </a:rPr>
              <a:t>sumber</a:t>
            </a:r>
            <a:r>
              <a:rPr lang="en-US" sz="2000" dirty="0">
                <a:latin typeface="+mj-lt"/>
              </a:rPr>
              <a:t> </a:t>
            </a:r>
            <a:r>
              <a:rPr lang="en-US" sz="2000" dirty="0" err="1">
                <a:latin typeface="+mj-lt"/>
              </a:rPr>
              <a:t>daya</a:t>
            </a:r>
            <a:r>
              <a:rPr lang="en-US" sz="2000" dirty="0">
                <a:latin typeface="+mj-lt"/>
              </a:rPr>
              <a:t> </a:t>
            </a:r>
            <a:r>
              <a:rPr lang="en-US" sz="2000" dirty="0" err="1">
                <a:latin typeface="+mj-lt"/>
              </a:rPr>
              <a:t>berubah</a:t>
            </a:r>
            <a:r>
              <a:rPr lang="en-US" sz="2000" dirty="0">
                <a:latin typeface="+mj-lt"/>
              </a:rPr>
              <a:t> </a:t>
            </a:r>
            <a:r>
              <a:rPr lang="en-US" sz="2000" dirty="0" err="1">
                <a:latin typeface="+mj-lt"/>
              </a:rPr>
              <a:t>persyaratan</a:t>
            </a:r>
            <a:r>
              <a:rPr lang="en-US" sz="2000" dirty="0">
                <a:latin typeface="+mj-lt"/>
              </a:rPr>
              <a:t> </a:t>
            </a:r>
            <a:r>
              <a:rPr lang="en-US" sz="2000" dirty="0" err="1">
                <a:latin typeface="+mj-lt"/>
              </a:rPr>
              <a:t>sumber</a:t>
            </a:r>
            <a:r>
              <a:rPr lang="en-US" sz="2000" dirty="0">
                <a:latin typeface="+mj-lt"/>
              </a:rPr>
              <a:t> </a:t>
            </a:r>
            <a:r>
              <a:rPr lang="en-US" sz="2000" dirty="0" err="1">
                <a:latin typeface="+mj-lt"/>
              </a:rPr>
              <a:t>daya</a:t>
            </a:r>
            <a:r>
              <a:rPr lang="en-US" sz="2000" dirty="0">
                <a:latin typeface="+mj-lt"/>
              </a:rPr>
              <a:t>, </a:t>
            </a:r>
            <a:r>
              <a:rPr lang="en-US" sz="2000" dirty="0" err="1">
                <a:latin typeface="+mj-lt"/>
              </a:rPr>
              <a:t>maka</a:t>
            </a:r>
            <a:r>
              <a:rPr lang="en-US" sz="2000" dirty="0">
                <a:latin typeface="+mj-lt"/>
              </a:rPr>
              <a:t> </a:t>
            </a:r>
            <a:r>
              <a:rPr lang="en-US" sz="2000" dirty="0" err="1">
                <a:latin typeface="+mj-lt"/>
              </a:rPr>
              <a:t>persyaratan</a:t>
            </a:r>
            <a:r>
              <a:rPr lang="en-US" sz="2000" dirty="0">
                <a:latin typeface="+mj-lt"/>
              </a:rPr>
              <a:t> </a:t>
            </a:r>
            <a:r>
              <a:rPr lang="en-US" sz="2000" dirty="0" err="1">
                <a:latin typeface="+mj-lt"/>
              </a:rPr>
              <a:t>sumber</a:t>
            </a:r>
            <a:r>
              <a:rPr lang="en-US" sz="2000" dirty="0">
                <a:latin typeface="+mj-lt"/>
              </a:rPr>
              <a:t> </a:t>
            </a:r>
            <a:r>
              <a:rPr lang="en-US" sz="2000" dirty="0" err="1">
                <a:latin typeface="+mj-lt"/>
              </a:rPr>
              <a:t>daya</a:t>
            </a:r>
            <a:r>
              <a:rPr lang="en-US" sz="2000" dirty="0">
                <a:latin typeface="+mj-lt"/>
              </a:rPr>
              <a:t> </a:t>
            </a:r>
            <a:r>
              <a:rPr lang="en-US" sz="2000" dirty="0" err="1">
                <a:latin typeface="+mj-lt"/>
              </a:rPr>
              <a:t>diperbarui</a:t>
            </a:r>
            <a:r>
              <a:rPr lang="en-US" sz="2000" dirty="0">
                <a:latin typeface="+mj-lt"/>
              </a:rPr>
              <a:t>.</a:t>
            </a:r>
          </a:p>
          <a:p>
            <a:pPr algn="just" fontAlgn="t"/>
            <a:endParaRPr lang="en-US" sz="2000" dirty="0">
              <a:latin typeface="+mj-lt"/>
            </a:endParaRPr>
          </a:p>
          <a:p>
            <a:pPr algn="just" fontAlgn="t"/>
            <a:r>
              <a:rPr lang="en-US" sz="2000" b="1" dirty="0"/>
              <a:t>Risk register.</a:t>
            </a:r>
          </a:p>
          <a:p>
            <a:pPr algn="just" fontAlgn="t"/>
            <a:r>
              <a:rPr lang="en-US" sz="2000" dirty="0" err="1">
                <a:latin typeface="+mj-lt"/>
              </a:rPr>
              <a:t>Daftar</a:t>
            </a:r>
            <a:r>
              <a:rPr lang="en-US" sz="2000" dirty="0">
                <a:latin typeface="+mj-lt"/>
              </a:rPr>
              <a:t> </a:t>
            </a:r>
            <a:r>
              <a:rPr lang="en-US" sz="2000" dirty="0" err="1">
                <a:latin typeface="+mj-lt"/>
              </a:rPr>
              <a:t>risiko</a:t>
            </a:r>
            <a:r>
              <a:rPr lang="en-US" sz="2000" dirty="0">
                <a:latin typeface="+mj-lt"/>
              </a:rPr>
              <a:t> </a:t>
            </a:r>
            <a:r>
              <a:rPr lang="en-US" sz="2000" dirty="0" err="1">
                <a:latin typeface="+mj-lt"/>
              </a:rPr>
              <a:t>mungkin</a:t>
            </a:r>
            <a:r>
              <a:rPr lang="en-US" sz="2000" dirty="0">
                <a:latin typeface="+mj-lt"/>
              </a:rPr>
              <a:t> </a:t>
            </a:r>
            <a:r>
              <a:rPr lang="en-US" sz="2000" dirty="0" err="1">
                <a:latin typeface="+mj-lt"/>
              </a:rPr>
              <a:t>perlu</a:t>
            </a:r>
            <a:r>
              <a:rPr lang="en-US" sz="2000" dirty="0">
                <a:latin typeface="+mj-lt"/>
              </a:rPr>
              <a:t> </a:t>
            </a:r>
            <a:r>
              <a:rPr lang="en-US" sz="2000" dirty="0" err="1">
                <a:latin typeface="+mj-lt"/>
              </a:rPr>
              <a:t>diperbarui</a:t>
            </a:r>
            <a:r>
              <a:rPr lang="en-US" sz="2000" dirty="0">
                <a:latin typeface="+mj-lt"/>
              </a:rPr>
              <a:t> </a:t>
            </a:r>
            <a:r>
              <a:rPr lang="en-US" sz="2000" dirty="0" err="1">
                <a:latin typeface="+mj-lt"/>
              </a:rPr>
              <a:t>untuk</a:t>
            </a:r>
            <a:r>
              <a:rPr lang="en-US" sz="2000" dirty="0">
                <a:latin typeface="+mj-lt"/>
              </a:rPr>
              <a:t> </a:t>
            </a:r>
            <a:r>
              <a:rPr lang="en-US" sz="2000" dirty="0" err="1">
                <a:latin typeface="+mj-lt"/>
              </a:rPr>
              <a:t>mencerminkan</a:t>
            </a:r>
            <a:r>
              <a:rPr lang="en-US" sz="2000" dirty="0">
                <a:latin typeface="+mj-lt"/>
              </a:rPr>
              <a:t> </a:t>
            </a:r>
            <a:r>
              <a:rPr lang="en-US" sz="2000" dirty="0" err="1">
                <a:latin typeface="+mj-lt"/>
              </a:rPr>
              <a:t>peluang</a:t>
            </a:r>
            <a:r>
              <a:rPr lang="en-US" sz="2000" dirty="0">
                <a:latin typeface="+mj-lt"/>
              </a:rPr>
              <a:t> </a:t>
            </a:r>
            <a:r>
              <a:rPr lang="en-US" sz="2000" dirty="0" err="1">
                <a:latin typeface="+mj-lt"/>
              </a:rPr>
              <a:t>atau</a:t>
            </a:r>
            <a:endParaRPr lang="en-US" sz="2000" dirty="0">
              <a:latin typeface="+mj-lt"/>
            </a:endParaRPr>
          </a:p>
          <a:p>
            <a:pPr algn="just" fontAlgn="t"/>
            <a:r>
              <a:rPr lang="en-US" sz="2000" dirty="0" err="1">
                <a:latin typeface="+mj-lt"/>
              </a:rPr>
              <a:t>ancaman</a:t>
            </a:r>
            <a:r>
              <a:rPr lang="en-US" sz="2000" dirty="0">
                <a:latin typeface="+mj-lt"/>
              </a:rPr>
              <a:t> yang </a:t>
            </a:r>
            <a:r>
              <a:rPr lang="en-US" sz="2000" dirty="0" err="1">
                <a:latin typeface="+mj-lt"/>
              </a:rPr>
              <a:t>dirasakan</a:t>
            </a:r>
            <a:r>
              <a:rPr lang="en-US" sz="2000" dirty="0">
                <a:latin typeface="+mj-lt"/>
              </a:rPr>
              <a:t> </a:t>
            </a:r>
            <a:r>
              <a:rPr lang="en-US" sz="2000" dirty="0" err="1">
                <a:latin typeface="+mj-lt"/>
              </a:rPr>
              <a:t>melalui</a:t>
            </a:r>
            <a:r>
              <a:rPr lang="en-US" sz="2000" dirty="0">
                <a:latin typeface="+mj-lt"/>
              </a:rPr>
              <a:t> </a:t>
            </a:r>
            <a:r>
              <a:rPr lang="en-US" sz="2000" dirty="0" err="1">
                <a:latin typeface="+mj-lt"/>
              </a:rPr>
              <a:t>asumsi</a:t>
            </a:r>
            <a:r>
              <a:rPr lang="en-US" sz="2000" dirty="0">
                <a:latin typeface="+mj-lt"/>
              </a:rPr>
              <a:t> </a:t>
            </a:r>
            <a:r>
              <a:rPr lang="en-US" sz="2000" dirty="0" err="1">
                <a:latin typeface="+mj-lt"/>
              </a:rPr>
              <a:t>penjadwalan</a:t>
            </a:r>
            <a:r>
              <a:rPr lang="en-US" sz="2000" dirty="0">
                <a:latin typeface="+mj-lt"/>
              </a:rPr>
              <a:t>.</a:t>
            </a:r>
          </a:p>
        </p:txBody>
      </p:sp>
    </p:spTree>
    <p:extLst>
      <p:ext uri="{BB962C8B-B14F-4D97-AF65-F5344CB8AC3E}">
        <p14:creationId xmlns:p14="http://schemas.microsoft.com/office/powerpoint/2010/main" val="261547180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bwMode="auto">
          <a:xfrm>
            <a:off x="50639" y="75561"/>
            <a:ext cx="10542334" cy="639228"/>
          </a:xfrm>
          <a:prstGeom prst="rect">
            <a:avLst/>
          </a:prstGeom>
          <a:solidFill>
            <a:srgbClr val="FFC000"/>
          </a:solidFill>
          <a:ln>
            <a:solidFill>
              <a:schemeClr val="accent2">
                <a:lumMod val="75000"/>
              </a:schemeClr>
            </a:solidFill>
          </a:ln>
          <a:extLst>
            <a:ext uri="{909E8E84-426E-40dd-AFC4-6F175D3DCCD1}">
              <a14:hiddenFill xmlns="" xmlns:a14="http://schemas.microsoft.com/office/drawing/2010/main">
                <a:solidFill>
                  <a:srgbClr val="FFFFFF"/>
                </a:solidFill>
              </a14:hiddenFill>
            </a:ext>
          </a:extLst>
        </p:spPr>
        <p:txBody>
          <a:bodyPr vert="horz" wrap="square" lIns="84406" tIns="42203" rIns="84406" bIns="42203" numCol="1" anchor="t" anchorCtr="0" compatLnSpc="1">
            <a:prstTxWarp prst="textNoShape">
              <a:avLst/>
            </a:prstTxWarp>
            <a:spAutoFit/>
          </a:bodyPr>
          <a:lstStyle>
            <a:lvl1pPr algn="ctr" rtl="0" eaLnBrk="0" fontAlgn="base" hangingPunct="0">
              <a:spcBef>
                <a:spcPct val="0"/>
              </a:spcBef>
              <a:spcAft>
                <a:spcPct val="0"/>
              </a:spcAft>
              <a:defRPr sz="4400" kern="1200">
                <a:solidFill>
                  <a:schemeClr val="tx1"/>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2pPr>
            <a:lvl3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3pPr>
            <a:lvl4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4pPr>
            <a:lvl5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algn="l" eaLnBrk="1" hangingPunct="1"/>
            <a:r>
              <a:rPr lang="en-US" sz="3600" b="1" dirty="0">
                <a:solidFill>
                  <a:srgbClr val="FF0000"/>
                </a:solidFill>
                <a:effectLst>
                  <a:outerShdw blurRad="38100" dist="38100" dir="2700000" algn="tl">
                    <a:srgbClr val="000000">
                      <a:alpha val="43137"/>
                    </a:srgbClr>
                  </a:outerShdw>
                </a:effectLst>
              </a:rPr>
              <a:t>LATIHAN 1</a:t>
            </a:r>
            <a:endParaRPr lang="en-US" sz="3600" b="1" dirty="0">
              <a:solidFill>
                <a:srgbClr val="FF0000"/>
              </a:solidFill>
            </a:endParaRPr>
          </a:p>
        </p:txBody>
      </p:sp>
      <p:pic>
        <p:nvPicPr>
          <p:cNvPr id="13" name="Picture 12"/>
          <p:cNvPicPr/>
          <p:nvPr/>
        </p:nvPicPr>
        <p:blipFill>
          <a:blip r:embed="rId2" cstate="print"/>
          <a:srcRect/>
          <a:stretch>
            <a:fillRect/>
          </a:stretch>
        </p:blipFill>
        <p:spPr bwMode="auto">
          <a:xfrm>
            <a:off x="10754436" y="75562"/>
            <a:ext cx="873457" cy="639228"/>
          </a:xfrm>
          <a:prstGeom prst="rect">
            <a:avLst/>
          </a:prstGeom>
          <a:noFill/>
          <a:ln w="9525">
            <a:noFill/>
            <a:miter lim="800000"/>
            <a:headEnd/>
            <a:tailEnd/>
          </a:ln>
        </p:spPr>
      </p:pic>
      <p:pic>
        <p:nvPicPr>
          <p:cNvPr id="2" name="Picture 1"/>
          <p:cNvPicPr>
            <a:picLocks noChangeAspect="1"/>
          </p:cNvPicPr>
          <p:nvPr/>
        </p:nvPicPr>
        <p:blipFill>
          <a:blip r:embed="rId3"/>
          <a:stretch>
            <a:fillRect/>
          </a:stretch>
        </p:blipFill>
        <p:spPr>
          <a:xfrm>
            <a:off x="673503" y="929896"/>
            <a:ext cx="6696075" cy="3524250"/>
          </a:xfrm>
          <a:prstGeom prst="rect">
            <a:avLst/>
          </a:prstGeom>
        </p:spPr>
      </p:pic>
      <p:pic>
        <p:nvPicPr>
          <p:cNvPr id="4" name="Picture 3"/>
          <p:cNvPicPr>
            <a:picLocks noChangeAspect="1"/>
          </p:cNvPicPr>
          <p:nvPr/>
        </p:nvPicPr>
        <p:blipFill>
          <a:blip r:embed="rId4"/>
          <a:stretch>
            <a:fillRect/>
          </a:stretch>
        </p:blipFill>
        <p:spPr>
          <a:xfrm>
            <a:off x="673503" y="4669253"/>
            <a:ext cx="4067175" cy="523875"/>
          </a:xfrm>
          <a:prstGeom prst="rect">
            <a:avLst/>
          </a:prstGeom>
        </p:spPr>
      </p:pic>
      <p:pic>
        <p:nvPicPr>
          <p:cNvPr id="5" name="Picture 4"/>
          <p:cNvPicPr>
            <a:picLocks noChangeAspect="1"/>
          </p:cNvPicPr>
          <p:nvPr/>
        </p:nvPicPr>
        <p:blipFill>
          <a:blip r:embed="rId5"/>
          <a:stretch>
            <a:fillRect/>
          </a:stretch>
        </p:blipFill>
        <p:spPr>
          <a:xfrm>
            <a:off x="793489" y="5193128"/>
            <a:ext cx="2962275" cy="466725"/>
          </a:xfrm>
          <a:prstGeom prst="rect">
            <a:avLst/>
          </a:prstGeom>
        </p:spPr>
      </p:pic>
      <p:pic>
        <p:nvPicPr>
          <p:cNvPr id="7" name="Picture 6"/>
          <p:cNvPicPr>
            <a:picLocks noChangeAspect="1"/>
          </p:cNvPicPr>
          <p:nvPr/>
        </p:nvPicPr>
        <p:blipFill>
          <a:blip r:embed="rId6"/>
          <a:stretch>
            <a:fillRect/>
          </a:stretch>
        </p:blipFill>
        <p:spPr>
          <a:xfrm>
            <a:off x="673503" y="5717003"/>
            <a:ext cx="2981325" cy="409575"/>
          </a:xfrm>
          <a:prstGeom prst="rect">
            <a:avLst/>
          </a:prstGeom>
        </p:spPr>
      </p:pic>
      <p:pic>
        <p:nvPicPr>
          <p:cNvPr id="8" name="Picture 7"/>
          <p:cNvPicPr>
            <a:picLocks noChangeAspect="1"/>
          </p:cNvPicPr>
          <p:nvPr/>
        </p:nvPicPr>
        <p:blipFill>
          <a:blip r:embed="rId7"/>
          <a:stretch>
            <a:fillRect/>
          </a:stretch>
        </p:blipFill>
        <p:spPr>
          <a:xfrm>
            <a:off x="793489" y="6183728"/>
            <a:ext cx="4181475" cy="495300"/>
          </a:xfrm>
          <a:prstGeom prst="rect">
            <a:avLst/>
          </a:prstGeom>
        </p:spPr>
      </p:pic>
      <p:pic>
        <p:nvPicPr>
          <p:cNvPr id="10" name="Picture 9"/>
          <p:cNvPicPr>
            <a:picLocks noChangeAspect="1"/>
          </p:cNvPicPr>
          <p:nvPr/>
        </p:nvPicPr>
        <p:blipFill>
          <a:blip r:embed="rId8"/>
          <a:stretch>
            <a:fillRect/>
          </a:stretch>
        </p:blipFill>
        <p:spPr>
          <a:xfrm>
            <a:off x="5436074" y="4683334"/>
            <a:ext cx="5905500" cy="647700"/>
          </a:xfrm>
          <a:prstGeom prst="rect">
            <a:avLst/>
          </a:prstGeom>
        </p:spPr>
      </p:pic>
    </p:spTree>
    <p:extLst>
      <p:ext uri="{BB962C8B-B14F-4D97-AF65-F5344CB8AC3E}">
        <p14:creationId xmlns:p14="http://schemas.microsoft.com/office/powerpoint/2010/main" val="25107880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bwMode="auto">
          <a:xfrm>
            <a:off x="50639" y="75561"/>
            <a:ext cx="10542334" cy="639228"/>
          </a:xfrm>
          <a:prstGeom prst="rect">
            <a:avLst/>
          </a:prstGeom>
          <a:solidFill>
            <a:srgbClr val="FFC000"/>
          </a:solidFill>
          <a:ln>
            <a:solidFill>
              <a:schemeClr val="accent2">
                <a:lumMod val="75000"/>
              </a:schemeClr>
            </a:solidFill>
          </a:ln>
          <a:extLst>
            <a:ext uri="{909E8E84-426E-40dd-AFC4-6F175D3DCCD1}">
              <a14:hiddenFill xmlns="" xmlns:a14="http://schemas.microsoft.com/office/drawing/2010/main">
                <a:solidFill>
                  <a:srgbClr val="FFFFFF"/>
                </a:solidFill>
              </a14:hiddenFill>
            </a:ext>
          </a:extLst>
        </p:spPr>
        <p:txBody>
          <a:bodyPr vert="horz" wrap="square" lIns="84406" tIns="42203" rIns="84406" bIns="42203" numCol="1" anchor="t" anchorCtr="0" compatLnSpc="1">
            <a:prstTxWarp prst="textNoShape">
              <a:avLst/>
            </a:prstTxWarp>
            <a:spAutoFit/>
          </a:bodyPr>
          <a:lstStyle>
            <a:lvl1pPr algn="ctr" rtl="0" eaLnBrk="0" fontAlgn="base" hangingPunct="0">
              <a:spcBef>
                <a:spcPct val="0"/>
              </a:spcBef>
              <a:spcAft>
                <a:spcPct val="0"/>
              </a:spcAft>
              <a:defRPr sz="4400" kern="1200">
                <a:solidFill>
                  <a:schemeClr val="tx1"/>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2pPr>
            <a:lvl3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3pPr>
            <a:lvl4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4pPr>
            <a:lvl5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algn="l" eaLnBrk="1" hangingPunct="1"/>
            <a:r>
              <a:rPr lang="en-US" sz="3600" b="1" dirty="0">
                <a:solidFill>
                  <a:srgbClr val="FF0000"/>
                </a:solidFill>
                <a:effectLst>
                  <a:outerShdw blurRad="38100" dist="38100" dir="2700000" algn="tl">
                    <a:srgbClr val="000000">
                      <a:alpha val="43137"/>
                    </a:srgbClr>
                  </a:outerShdw>
                </a:effectLst>
              </a:rPr>
              <a:t>LATIHAN 1 (</a:t>
            </a:r>
            <a:r>
              <a:rPr lang="en-US" sz="3600" b="1" dirty="0" err="1">
                <a:solidFill>
                  <a:srgbClr val="FF0000"/>
                </a:solidFill>
                <a:effectLst>
                  <a:outerShdw blurRad="38100" dist="38100" dir="2700000" algn="tl">
                    <a:srgbClr val="000000">
                      <a:alpha val="43137"/>
                    </a:srgbClr>
                  </a:outerShdw>
                </a:effectLst>
              </a:rPr>
              <a:t>jawaban</a:t>
            </a:r>
            <a:r>
              <a:rPr lang="en-US" sz="3600" b="1" dirty="0">
                <a:solidFill>
                  <a:srgbClr val="FF0000"/>
                </a:solidFill>
                <a:effectLst>
                  <a:outerShdw blurRad="38100" dist="38100" dir="2700000" algn="tl">
                    <a:srgbClr val="000000">
                      <a:alpha val="43137"/>
                    </a:srgbClr>
                  </a:outerShdw>
                </a:effectLst>
              </a:rPr>
              <a:t>)</a:t>
            </a:r>
            <a:endParaRPr lang="en-US" sz="3600" b="1" dirty="0">
              <a:solidFill>
                <a:srgbClr val="FF0000"/>
              </a:solidFill>
            </a:endParaRPr>
          </a:p>
        </p:txBody>
      </p:sp>
      <p:pic>
        <p:nvPicPr>
          <p:cNvPr id="13" name="Picture 12"/>
          <p:cNvPicPr/>
          <p:nvPr/>
        </p:nvPicPr>
        <p:blipFill>
          <a:blip r:embed="rId2" cstate="print"/>
          <a:srcRect/>
          <a:stretch>
            <a:fillRect/>
          </a:stretch>
        </p:blipFill>
        <p:spPr bwMode="auto">
          <a:xfrm>
            <a:off x="10754436" y="75562"/>
            <a:ext cx="873457" cy="639228"/>
          </a:xfrm>
          <a:prstGeom prst="rect">
            <a:avLst/>
          </a:prstGeom>
          <a:noFill/>
          <a:ln w="9525">
            <a:noFill/>
            <a:miter lim="800000"/>
            <a:headEnd/>
            <a:tailEnd/>
          </a:ln>
        </p:spPr>
      </p:pic>
      <p:pic>
        <p:nvPicPr>
          <p:cNvPr id="4" name="Picture 3"/>
          <p:cNvPicPr>
            <a:picLocks noChangeAspect="1"/>
          </p:cNvPicPr>
          <p:nvPr/>
        </p:nvPicPr>
        <p:blipFill>
          <a:blip r:embed="rId3"/>
          <a:stretch>
            <a:fillRect/>
          </a:stretch>
        </p:blipFill>
        <p:spPr>
          <a:xfrm>
            <a:off x="50639" y="767585"/>
            <a:ext cx="4067175" cy="523875"/>
          </a:xfrm>
          <a:prstGeom prst="rect">
            <a:avLst/>
          </a:prstGeom>
        </p:spPr>
      </p:pic>
      <p:pic>
        <p:nvPicPr>
          <p:cNvPr id="5" name="Picture 4"/>
          <p:cNvPicPr>
            <a:picLocks noChangeAspect="1"/>
          </p:cNvPicPr>
          <p:nvPr/>
        </p:nvPicPr>
        <p:blipFill>
          <a:blip r:embed="rId4"/>
          <a:stretch>
            <a:fillRect/>
          </a:stretch>
        </p:blipFill>
        <p:spPr>
          <a:xfrm>
            <a:off x="6238945" y="771939"/>
            <a:ext cx="2962275" cy="466725"/>
          </a:xfrm>
          <a:prstGeom prst="rect">
            <a:avLst/>
          </a:prstGeom>
        </p:spPr>
      </p:pic>
      <p:pic>
        <p:nvPicPr>
          <p:cNvPr id="7" name="Picture 6"/>
          <p:cNvPicPr>
            <a:picLocks noChangeAspect="1"/>
          </p:cNvPicPr>
          <p:nvPr/>
        </p:nvPicPr>
        <p:blipFill>
          <a:blip r:embed="rId5"/>
          <a:stretch>
            <a:fillRect/>
          </a:stretch>
        </p:blipFill>
        <p:spPr>
          <a:xfrm>
            <a:off x="0" y="4701252"/>
            <a:ext cx="2981325" cy="409575"/>
          </a:xfrm>
          <a:prstGeom prst="rect">
            <a:avLst/>
          </a:prstGeom>
        </p:spPr>
      </p:pic>
      <p:pic>
        <p:nvPicPr>
          <p:cNvPr id="8" name="Picture 7"/>
          <p:cNvPicPr>
            <a:picLocks noChangeAspect="1"/>
          </p:cNvPicPr>
          <p:nvPr/>
        </p:nvPicPr>
        <p:blipFill>
          <a:blip r:embed="rId6"/>
          <a:stretch>
            <a:fillRect/>
          </a:stretch>
        </p:blipFill>
        <p:spPr>
          <a:xfrm>
            <a:off x="50639" y="5601154"/>
            <a:ext cx="4181475" cy="495300"/>
          </a:xfrm>
          <a:prstGeom prst="rect">
            <a:avLst/>
          </a:prstGeom>
        </p:spPr>
      </p:pic>
      <p:pic>
        <p:nvPicPr>
          <p:cNvPr id="10" name="Picture 9"/>
          <p:cNvPicPr>
            <a:picLocks noChangeAspect="1"/>
          </p:cNvPicPr>
          <p:nvPr/>
        </p:nvPicPr>
        <p:blipFill>
          <a:blip r:embed="rId7"/>
          <a:stretch>
            <a:fillRect/>
          </a:stretch>
        </p:blipFill>
        <p:spPr>
          <a:xfrm>
            <a:off x="5436074" y="4683334"/>
            <a:ext cx="5905500" cy="647700"/>
          </a:xfrm>
          <a:prstGeom prst="rect">
            <a:avLst/>
          </a:prstGeom>
        </p:spPr>
      </p:pic>
      <p:pic>
        <p:nvPicPr>
          <p:cNvPr id="3" name="Picture 2"/>
          <p:cNvPicPr>
            <a:picLocks noChangeAspect="1"/>
          </p:cNvPicPr>
          <p:nvPr/>
        </p:nvPicPr>
        <p:blipFill>
          <a:blip r:embed="rId8"/>
          <a:stretch>
            <a:fillRect/>
          </a:stretch>
        </p:blipFill>
        <p:spPr>
          <a:xfrm>
            <a:off x="329507" y="1197840"/>
            <a:ext cx="5109437" cy="3569387"/>
          </a:xfrm>
          <a:prstGeom prst="rect">
            <a:avLst/>
          </a:prstGeom>
        </p:spPr>
      </p:pic>
      <p:pic>
        <p:nvPicPr>
          <p:cNvPr id="9" name="Picture 8"/>
          <p:cNvPicPr>
            <a:picLocks noChangeAspect="1"/>
          </p:cNvPicPr>
          <p:nvPr/>
        </p:nvPicPr>
        <p:blipFill>
          <a:blip r:embed="rId9"/>
          <a:stretch>
            <a:fillRect/>
          </a:stretch>
        </p:blipFill>
        <p:spPr>
          <a:xfrm>
            <a:off x="5909984" y="1295814"/>
            <a:ext cx="5431590" cy="3464987"/>
          </a:xfrm>
          <a:prstGeom prst="rect">
            <a:avLst/>
          </a:prstGeom>
        </p:spPr>
      </p:pic>
      <p:pic>
        <p:nvPicPr>
          <p:cNvPr id="11" name="Picture 10"/>
          <p:cNvPicPr>
            <a:picLocks noChangeAspect="1"/>
          </p:cNvPicPr>
          <p:nvPr/>
        </p:nvPicPr>
        <p:blipFill>
          <a:blip r:embed="rId10"/>
          <a:stretch>
            <a:fillRect/>
          </a:stretch>
        </p:blipFill>
        <p:spPr>
          <a:xfrm>
            <a:off x="329507" y="5001290"/>
            <a:ext cx="5038725" cy="628650"/>
          </a:xfrm>
          <a:prstGeom prst="rect">
            <a:avLst/>
          </a:prstGeom>
        </p:spPr>
      </p:pic>
      <p:pic>
        <p:nvPicPr>
          <p:cNvPr id="12" name="Picture 11"/>
          <p:cNvPicPr>
            <a:picLocks noChangeAspect="1"/>
          </p:cNvPicPr>
          <p:nvPr/>
        </p:nvPicPr>
        <p:blipFill>
          <a:blip r:embed="rId11"/>
          <a:stretch>
            <a:fillRect/>
          </a:stretch>
        </p:blipFill>
        <p:spPr>
          <a:xfrm>
            <a:off x="329507" y="5980887"/>
            <a:ext cx="5534025" cy="815299"/>
          </a:xfrm>
          <a:prstGeom prst="rect">
            <a:avLst/>
          </a:prstGeom>
        </p:spPr>
      </p:pic>
      <p:pic>
        <p:nvPicPr>
          <p:cNvPr id="14" name="Picture 13"/>
          <p:cNvPicPr>
            <a:picLocks noChangeAspect="1"/>
          </p:cNvPicPr>
          <p:nvPr/>
        </p:nvPicPr>
        <p:blipFill>
          <a:blip r:embed="rId12"/>
          <a:stretch>
            <a:fillRect/>
          </a:stretch>
        </p:blipFill>
        <p:spPr>
          <a:xfrm>
            <a:off x="6238945" y="5341825"/>
            <a:ext cx="5557712" cy="774439"/>
          </a:xfrm>
          <a:prstGeom prst="rect">
            <a:avLst/>
          </a:prstGeom>
        </p:spPr>
      </p:pic>
    </p:spTree>
    <p:extLst>
      <p:ext uri="{BB962C8B-B14F-4D97-AF65-F5344CB8AC3E}">
        <p14:creationId xmlns:p14="http://schemas.microsoft.com/office/powerpoint/2010/main" val="98539479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bwMode="auto">
          <a:xfrm>
            <a:off x="50639" y="75561"/>
            <a:ext cx="10542334" cy="639228"/>
          </a:xfrm>
          <a:prstGeom prst="rect">
            <a:avLst/>
          </a:prstGeom>
          <a:solidFill>
            <a:srgbClr val="FFC000"/>
          </a:solidFill>
          <a:ln>
            <a:solidFill>
              <a:schemeClr val="accent2">
                <a:lumMod val="75000"/>
              </a:schemeClr>
            </a:solidFill>
          </a:ln>
          <a:extLst>
            <a:ext uri="{909E8E84-426E-40dd-AFC4-6F175D3DCCD1}">
              <a14:hiddenFill xmlns="" xmlns:a14="http://schemas.microsoft.com/office/drawing/2010/main">
                <a:solidFill>
                  <a:srgbClr val="FFFFFF"/>
                </a:solidFill>
              </a14:hiddenFill>
            </a:ext>
          </a:extLst>
        </p:spPr>
        <p:txBody>
          <a:bodyPr vert="horz" wrap="square" lIns="84406" tIns="42203" rIns="84406" bIns="42203" numCol="1" anchor="t" anchorCtr="0" compatLnSpc="1">
            <a:prstTxWarp prst="textNoShape">
              <a:avLst/>
            </a:prstTxWarp>
            <a:spAutoFit/>
          </a:bodyPr>
          <a:lstStyle>
            <a:lvl1pPr algn="ctr" rtl="0" eaLnBrk="0" fontAlgn="base" hangingPunct="0">
              <a:spcBef>
                <a:spcPct val="0"/>
              </a:spcBef>
              <a:spcAft>
                <a:spcPct val="0"/>
              </a:spcAft>
              <a:defRPr sz="4400" kern="1200">
                <a:solidFill>
                  <a:schemeClr val="tx1"/>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2pPr>
            <a:lvl3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3pPr>
            <a:lvl4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4pPr>
            <a:lvl5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algn="l" eaLnBrk="1" hangingPunct="1"/>
            <a:r>
              <a:rPr lang="en-US" sz="3600" b="1" dirty="0">
                <a:solidFill>
                  <a:srgbClr val="FF0000"/>
                </a:solidFill>
                <a:effectLst>
                  <a:outerShdw blurRad="38100" dist="38100" dir="2700000" algn="tl">
                    <a:srgbClr val="000000">
                      <a:alpha val="43137"/>
                    </a:srgbClr>
                  </a:outerShdw>
                </a:effectLst>
              </a:rPr>
              <a:t>LATIHAN 2</a:t>
            </a:r>
            <a:endParaRPr lang="en-US" sz="3600" b="1" dirty="0">
              <a:solidFill>
                <a:srgbClr val="FF0000"/>
              </a:solidFill>
            </a:endParaRPr>
          </a:p>
        </p:txBody>
      </p:sp>
      <p:pic>
        <p:nvPicPr>
          <p:cNvPr id="13" name="Picture 12"/>
          <p:cNvPicPr/>
          <p:nvPr/>
        </p:nvPicPr>
        <p:blipFill>
          <a:blip r:embed="rId2" cstate="print"/>
          <a:srcRect/>
          <a:stretch>
            <a:fillRect/>
          </a:stretch>
        </p:blipFill>
        <p:spPr bwMode="auto">
          <a:xfrm>
            <a:off x="10754436" y="75562"/>
            <a:ext cx="873457" cy="639228"/>
          </a:xfrm>
          <a:prstGeom prst="rect">
            <a:avLst/>
          </a:prstGeom>
          <a:noFill/>
          <a:ln w="9525">
            <a:noFill/>
            <a:miter lim="800000"/>
            <a:headEnd/>
            <a:tailEnd/>
          </a:ln>
        </p:spPr>
      </p:pic>
      <p:pic>
        <p:nvPicPr>
          <p:cNvPr id="2" name="Picture 1"/>
          <p:cNvPicPr>
            <a:picLocks noChangeAspect="1"/>
          </p:cNvPicPr>
          <p:nvPr/>
        </p:nvPicPr>
        <p:blipFill>
          <a:blip r:embed="rId3"/>
          <a:stretch>
            <a:fillRect/>
          </a:stretch>
        </p:blipFill>
        <p:spPr>
          <a:xfrm>
            <a:off x="1058720" y="1269242"/>
            <a:ext cx="8747267" cy="3750433"/>
          </a:xfrm>
          <a:prstGeom prst="rect">
            <a:avLst/>
          </a:prstGeom>
        </p:spPr>
      </p:pic>
    </p:spTree>
    <p:extLst>
      <p:ext uri="{BB962C8B-B14F-4D97-AF65-F5344CB8AC3E}">
        <p14:creationId xmlns:p14="http://schemas.microsoft.com/office/powerpoint/2010/main" val="55022691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bwMode="auto">
          <a:xfrm>
            <a:off x="50639" y="75561"/>
            <a:ext cx="10542334" cy="639228"/>
          </a:xfrm>
          <a:prstGeom prst="rect">
            <a:avLst/>
          </a:prstGeom>
          <a:solidFill>
            <a:srgbClr val="FFC000"/>
          </a:solidFill>
          <a:ln>
            <a:solidFill>
              <a:schemeClr val="accent2">
                <a:lumMod val="75000"/>
              </a:schemeClr>
            </a:solidFill>
          </a:ln>
          <a:extLst>
            <a:ext uri="{909E8E84-426E-40dd-AFC4-6F175D3DCCD1}">
              <a14:hiddenFill xmlns="" xmlns:a14="http://schemas.microsoft.com/office/drawing/2010/main">
                <a:solidFill>
                  <a:srgbClr val="FFFFFF"/>
                </a:solidFill>
              </a14:hiddenFill>
            </a:ext>
          </a:extLst>
        </p:spPr>
        <p:txBody>
          <a:bodyPr vert="horz" wrap="square" lIns="84406" tIns="42203" rIns="84406" bIns="42203" numCol="1" anchor="t" anchorCtr="0" compatLnSpc="1">
            <a:prstTxWarp prst="textNoShape">
              <a:avLst/>
            </a:prstTxWarp>
            <a:spAutoFit/>
          </a:bodyPr>
          <a:lstStyle>
            <a:lvl1pPr algn="ctr" rtl="0" eaLnBrk="0" fontAlgn="base" hangingPunct="0">
              <a:spcBef>
                <a:spcPct val="0"/>
              </a:spcBef>
              <a:spcAft>
                <a:spcPct val="0"/>
              </a:spcAft>
              <a:defRPr sz="4400" kern="1200">
                <a:solidFill>
                  <a:schemeClr val="tx1"/>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2pPr>
            <a:lvl3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3pPr>
            <a:lvl4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4pPr>
            <a:lvl5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algn="l" eaLnBrk="1" hangingPunct="1"/>
            <a:r>
              <a:rPr lang="en-US" sz="3600" b="1" dirty="0">
                <a:solidFill>
                  <a:srgbClr val="FF0000"/>
                </a:solidFill>
                <a:effectLst>
                  <a:outerShdw blurRad="38100" dist="38100" dir="2700000" algn="tl">
                    <a:srgbClr val="000000">
                      <a:alpha val="43137"/>
                    </a:srgbClr>
                  </a:outerShdw>
                </a:effectLst>
              </a:rPr>
              <a:t>LATIHAN 2 (</a:t>
            </a:r>
            <a:r>
              <a:rPr lang="en-US" sz="3600" b="1" dirty="0" err="1">
                <a:solidFill>
                  <a:srgbClr val="FF0000"/>
                </a:solidFill>
                <a:effectLst>
                  <a:outerShdw blurRad="38100" dist="38100" dir="2700000" algn="tl">
                    <a:srgbClr val="000000">
                      <a:alpha val="43137"/>
                    </a:srgbClr>
                  </a:outerShdw>
                </a:effectLst>
              </a:rPr>
              <a:t>Jawaban</a:t>
            </a:r>
            <a:r>
              <a:rPr lang="en-US" sz="3600" b="1" dirty="0">
                <a:solidFill>
                  <a:srgbClr val="FF0000"/>
                </a:solidFill>
                <a:effectLst>
                  <a:outerShdw blurRad="38100" dist="38100" dir="2700000" algn="tl">
                    <a:srgbClr val="000000">
                      <a:alpha val="43137"/>
                    </a:srgbClr>
                  </a:outerShdw>
                </a:effectLst>
              </a:rPr>
              <a:t>)</a:t>
            </a:r>
            <a:endParaRPr lang="en-US" sz="3600" b="1" dirty="0">
              <a:solidFill>
                <a:srgbClr val="FF0000"/>
              </a:solidFill>
            </a:endParaRPr>
          </a:p>
        </p:txBody>
      </p:sp>
      <p:pic>
        <p:nvPicPr>
          <p:cNvPr id="13" name="Picture 12"/>
          <p:cNvPicPr/>
          <p:nvPr/>
        </p:nvPicPr>
        <p:blipFill>
          <a:blip r:embed="rId2" cstate="print"/>
          <a:srcRect/>
          <a:stretch>
            <a:fillRect/>
          </a:stretch>
        </p:blipFill>
        <p:spPr bwMode="auto">
          <a:xfrm>
            <a:off x="10754436" y="75562"/>
            <a:ext cx="873457" cy="639228"/>
          </a:xfrm>
          <a:prstGeom prst="rect">
            <a:avLst/>
          </a:prstGeom>
          <a:noFill/>
          <a:ln w="9525">
            <a:noFill/>
            <a:miter lim="800000"/>
            <a:headEnd/>
            <a:tailEnd/>
          </a:ln>
        </p:spPr>
      </p:pic>
      <p:pic>
        <p:nvPicPr>
          <p:cNvPr id="3" name="Picture 2"/>
          <p:cNvPicPr>
            <a:picLocks noChangeAspect="1"/>
          </p:cNvPicPr>
          <p:nvPr/>
        </p:nvPicPr>
        <p:blipFill>
          <a:blip r:embed="rId3"/>
          <a:stretch>
            <a:fillRect/>
          </a:stretch>
        </p:blipFill>
        <p:spPr>
          <a:xfrm>
            <a:off x="1257371" y="995576"/>
            <a:ext cx="8487130" cy="5467350"/>
          </a:xfrm>
          <a:prstGeom prst="rect">
            <a:avLst/>
          </a:prstGeom>
        </p:spPr>
      </p:pic>
    </p:spTree>
    <p:extLst>
      <p:ext uri="{BB962C8B-B14F-4D97-AF65-F5344CB8AC3E}">
        <p14:creationId xmlns:p14="http://schemas.microsoft.com/office/powerpoint/2010/main" val="397169626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75263" y="1514901"/>
            <a:ext cx="3764470" cy="2661313"/>
          </a:xfrm>
          <a:prstGeom prst="rect">
            <a:avLst/>
          </a:prstGeom>
        </p:spPr>
      </p:pic>
      <p:sp>
        <p:nvSpPr>
          <p:cNvPr id="5" name="TextBox 4"/>
          <p:cNvSpPr txBox="1"/>
          <p:nvPr/>
        </p:nvSpPr>
        <p:spPr>
          <a:xfrm>
            <a:off x="2415654" y="3883826"/>
            <a:ext cx="7410734" cy="584775"/>
          </a:xfrm>
          <a:prstGeom prst="rect">
            <a:avLst/>
          </a:prstGeom>
          <a:noFill/>
        </p:spPr>
        <p:txBody>
          <a:bodyPr wrap="square" rtlCol="0">
            <a:spAutoFit/>
          </a:bodyPr>
          <a:lstStyle/>
          <a:p>
            <a:pPr algn="ctr"/>
            <a:r>
              <a:rPr lang="en-US" sz="3200" dirty="0">
                <a:latin typeface="Candara" panose="020E0502030303020204" pitchFamily="34" charset="0"/>
              </a:rPr>
              <a:t>T E R I M A   K A S I H</a:t>
            </a:r>
          </a:p>
        </p:txBody>
      </p:sp>
      <p:sp>
        <p:nvSpPr>
          <p:cNvPr id="2" name="Rectangle 1"/>
          <p:cNvSpPr/>
          <p:nvPr/>
        </p:nvSpPr>
        <p:spPr>
          <a:xfrm>
            <a:off x="186366" y="5868030"/>
            <a:ext cx="3896964" cy="307777"/>
          </a:xfrm>
          <a:prstGeom prst="rect">
            <a:avLst/>
          </a:prstGeom>
        </p:spPr>
        <p:txBody>
          <a:bodyPr wrap="none">
            <a:spAutoFit/>
          </a:bodyPr>
          <a:lstStyle/>
          <a:p>
            <a:r>
              <a:rPr lang="en-US" sz="1400" b="1" i="1" dirty="0">
                <a:solidFill>
                  <a:srgbClr val="5F7D95"/>
                </a:solidFill>
                <a:latin typeface="Proxima Nova"/>
              </a:rPr>
              <a:t>Icon made by </a:t>
            </a:r>
            <a:r>
              <a:rPr lang="en-US" sz="1400" b="1" i="1" dirty="0" err="1">
                <a:solidFill>
                  <a:srgbClr val="4AD295"/>
                </a:solidFill>
                <a:latin typeface="Proxima Nova"/>
                <a:hlinkClick r:id="rId3"/>
              </a:rPr>
              <a:t>Freepik</a:t>
            </a:r>
            <a:r>
              <a:rPr lang="en-US" sz="1400" b="1" i="1" dirty="0">
                <a:solidFill>
                  <a:srgbClr val="5F7D95"/>
                </a:solidFill>
                <a:latin typeface="Proxima Nova"/>
              </a:rPr>
              <a:t> from </a:t>
            </a:r>
            <a:r>
              <a:rPr lang="en-US" sz="1400" i="1" dirty="0">
                <a:solidFill>
                  <a:srgbClr val="2BC48A"/>
                </a:solidFill>
                <a:latin typeface="Proxima Nova"/>
                <a:hlinkClick r:id="rId4"/>
              </a:rPr>
              <a:t>www.flaticon.com</a:t>
            </a:r>
            <a:endParaRPr lang="en-US" sz="1400" dirty="0"/>
          </a:p>
        </p:txBody>
      </p:sp>
      <p:sp>
        <p:nvSpPr>
          <p:cNvPr id="3" name="Rectangle 2"/>
          <p:cNvSpPr/>
          <p:nvPr/>
        </p:nvSpPr>
        <p:spPr>
          <a:xfrm>
            <a:off x="186366" y="6175807"/>
            <a:ext cx="4287969" cy="369332"/>
          </a:xfrm>
          <a:prstGeom prst="rect">
            <a:avLst/>
          </a:prstGeom>
        </p:spPr>
        <p:txBody>
          <a:bodyPr wrap="none">
            <a:spAutoFit/>
          </a:bodyPr>
          <a:lstStyle/>
          <a:p>
            <a:r>
              <a:rPr lang="en-US" dirty="0">
                <a:hlinkClick r:id="rId5"/>
              </a:rPr>
              <a:t>Image taken from https://www.pexels.com/</a:t>
            </a:r>
            <a:endParaRPr lang="en-US" dirty="0"/>
          </a:p>
        </p:txBody>
      </p:sp>
    </p:spTree>
    <p:extLst>
      <p:ext uri="{BB962C8B-B14F-4D97-AF65-F5344CB8AC3E}">
        <p14:creationId xmlns:p14="http://schemas.microsoft.com/office/powerpoint/2010/main" val="35521475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ight Arrow 19"/>
          <p:cNvSpPr/>
          <p:nvPr/>
        </p:nvSpPr>
        <p:spPr>
          <a:xfrm>
            <a:off x="627797" y="2074460"/>
            <a:ext cx="10222173" cy="305709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p:cNvSpPr txBox="1">
            <a:spLocks/>
          </p:cNvSpPr>
          <p:nvPr/>
        </p:nvSpPr>
        <p:spPr bwMode="auto">
          <a:xfrm>
            <a:off x="50639" y="75561"/>
            <a:ext cx="10542334" cy="639228"/>
          </a:xfrm>
          <a:prstGeom prst="rect">
            <a:avLst/>
          </a:prstGeom>
          <a:solidFill>
            <a:srgbClr val="FFC000"/>
          </a:solidFill>
          <a:ln>
            <a:solidFill>
              <a:schemeClr val="accent2">
                <a:lumMod val="75000"/>
              </a:schemeClr>
            </a:solidFill>
          </a:ln>
          <a:extLst>
            <a:ext uri="{909E8E84-426E-40dd-AFC4-6F175D3DCCD1}">
              <a14:hiddenFill xmlns:a14="http://schemas.microsoft.com/office/drawing/2010/main" xmlns="">
                <a:solidFill>
                  <a:srgbClr val="FFFFFF"/>
                </a:solidFill>
              </a14:hiddenFill>
            </a:ext>
          </a:extLst>
        </p:spPr>
        <p:txBody>
          <a:bodyPr vert="horz" wrap="square" lIns="84406" tIns="42203" rIns="84406" bIns="42203" numCol="1" anchor="t" anchorCtr="0" compatLnSpc="1">
            <a:prstTxWarp prst="textNoShape">
              <a:avLst/>
            </a:prstTxWarp>
            <a:spAutoFit/>
          </a:bodyPr>
          <a:lstStyle>
            <a:lvl1pPr algn="ctr" rtl="0" eaLnBrk="0" fontAlgn="base" hangingPunct="0">
              <a:spcBef>
                <a:spcPct val="0"/>
              </a:spcBef>
              <a:spcAft>
                <a:spcPct val="0"/>
              </a:spcAft>
              <a:defRPr sz="4400" kern="1200">
                <a:solidFill>
                  <a:schemeClr val="tx1"/>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2pPr>
            <a:lvl3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3pPr>
            <a:lvl4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4pPr>
            <a:lvl5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algn="l" eaLnBrk="1" hangingPunct="1"/>
            <a:r>
              <a:rPr lang="en-US" sz="1662" b="1" dirty="0">
                <a:solidFill>
                  <a:prstClr val="white"/>
                </a:solidFill>
                <a:cs typeface="Century Gothic" charset="0"/>
              </a:rPr>
              <a:t> </a:t>
            </a:r>
            <a:r>
              <a:rPr lang="en-US" sz="3600" b="1" dirty="0">
                <a:effectLst>
                  <a:outerShdw blurRad="38100" dist="38100" dir="2700000" algn="tl">
                    <a:srgbClr val="000000">
                      <a:alpha val="43137"/>
                    </a:srgbClr>
                  </a:outerShdw>
                </a:effectLst>
              </a:rPr>
              <a:t>Estimate Activity Durations</a:t>
            </a:r>
          </a:p>
        </p:txBody>
      </p:sp>
      <p:pic>
        <p:nvPicPr>
          <p:cNvPr id="13" name="Picture 12"/>
          <p:cNvPicPr/>
          <p:nvPr/>
        </p:nvPicPr>
        <p:blipFill>
          <a:blip r:embed="rId2" cstate="print"/>
          <a:srcRect/>
          <a:stretch>
            <a:fillRect/>
          </a:stretch>
        </p:blipFill>
        <p:spPr bwMode="auto">
          <a:xfrm>
            <a:off x="10754436" y="75561"/>
            <a:ext cx="1300214" cy="1193681"/>
          </a:xfrm>
          <a:prstGeom prst="rect">
            <a:avLst/>
          </a:prstGeom>
          <a:noFill/>
          <a:ln w="9525">
            <a:noFill/>
            <a:miter lim="800000"/>
            <a:headEnd/>
            <a:tailEnd/>
          </a:ln>
        </p:spPr>
      </p:pic>
      <p:sp>
        <p:nvSpPr>
          <p:cNvPr id="3" name="Freeform 2"/>
          <p:cNvSpPr/>
          <p:nvPr/>
        </p:nvSpPr>
        <p:spPr>
          <a:xfrm>
            <a:off x="1038255" y="928047"/>
            <a:ext cx="2476500" cy="460800"/>
          </a:xfrm>
          <a:custGeom>
            <a:avLst/>
            <a:gdLst>
              <a:gd name="connsiteX0" fmla="*/ 0 w 2476500"/>
              <a:gd name="connsiteY0" fmla="*/ 0 h 460800"/>
              <a:gd name="connsiteX1" fmla="*/ 2476500 w 2476500"/>
              <a:gd name="connsiteY1" fmla="*/ 0 h 460800"/>
              <a:gd name="connsiteX2" fmla="*/ 2476500 w 2476500"/>
              <a:gd name="connsiteY2" fmla="*/ 460800 h 460800"/>
              <a:gd name="connsiteX3" fmla="*/ 0 w 2476500"/>
              <a:gd name="connsiteY3" fmla="*/ 460800 h 460800"/>
              <a:gd name="connsiteX4" fmla="*/ 0 w 2476500"/>
              <a:gd name="connsiteY4" fmla="*/ 0 h 460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6500" h="460800">
                <a:moveTo>
                  <a:pt x="0" y="0"/>
                </a:moveTo>
                <a:lnTo>
                  <a:pt x="2476500" y="0"/>
                </a:lnTo>
                <a:lnTo>
                  <a:pt x="2476500" y="460800"/>
                </a:lnTo>
                <a:lnTo>
                  <a:pt x="0" y="460800"/>
                </a:lnTo>
                <a:lnTo>
                  <a:pt x="0" y="0"/>
                </a:lnTo>
                <a:close/>
              </a:path>
            </a:pathLst>
          </a:custGeom>
          <a:scene3d>
            <a:camera prst="orthographicFront"/>
            <a:lightRig rig="threePt" dir="t">
              <a:rot lat="0" lon="0" rev="7500000"/>
            </a:lightRig>
          </a:scene3d>
          <a:sp3d prstMaterial="plastic">
            <a:bevelT w="127000" h="25400" prst="relaxedInset"/>
          </a:sp3d>
        </p:spPr>
        <p:style>
          <a:lnRef idx="0">
            <a:schemeClr val="accent4">
              <a:hueOff val="0"/>
              <a:satOff val="0"/>
              <a:lumOff val="0"/>
              <a:alphaOff val="0"/>
            </a:schemeClr>
          </a:lnRef>
          <a:fillRef idx="3">
            <a:schemeClr val="accent4">
              <a:hueOff val="0"/>
              <a:satOff val="0"/>
              <a:lumOff val="0"/>
              <a:alphaOff val="0"/>
            </a:schemeClr>
          </a:fillRef>
          <a:effectRef idx="2">
            <a:schemeClr val="accent4">
              <a:hueOff val="0"/>
              <a:satOff val="0"/>
              <a:lumOff val="0"/>
              <a:alphaOff val="0"/>
            </a:schemeClr>
          </a:effectRef>
          <a:fontRef idx="minor">
            <a:schemeClr val="lt1"/>
          </a:fontRef>
        </p:style>
        <p:txBody>
          <a:bodyPr spcFirstLastPara="0" vert="horz" wrap="square" lIns="113792" tIns="65024" rIns="113792" bIns="65024" numCol="1" spcCol="1270" anchor="ctr" anchorCtr="0">
            <a:noAutofit/>
          </a:bodyPr>
          <a:lstStyle/>
          <a:p>
            <a:pPr lvl="0" algn="ctr" defTabSz="711200">
              <a:lnSpc>
                <a:spcPct val="90000"/>
              </a:lnSpc>
              <a:spcBef>
                <a:spcPct val="0"/>
              </a:spcBef>
              <a:spcAft>
                <a:spcPct val="35000"/>
              </a:spcAft>
            </a:pPr>
            <a:r>
              <a:rPr lang="en-US" sz="1600" kern="1200" dirty="0"/>
              <a:t>Input</a:t>
            </a:r>
          </a:p>
        </p:txBody>
      </p:sp>
      <p:sp>
        <p:nvSpPr>
          <p:cNvPr id="4" name="Freeform 3"/>
          <p:cNvSpPr/>
          <p:nvPr/>
        </p:nvSpPr>
        <p:spPr>
          <a:xfrm>
            <a:off x="1038255" y="1388848"/>
            <a:ext cx="2476500" cy="5039248"/>
          </a:xfrm>
          <a:custGeom>
            <a:avLst/>
            <a:gdLst>
              <a:gd name="connsiteX0" fmla="*/ 0 w 2476500"/>
              <a:gd name="connsiteY0" fmla="*/ 0 h 4128480"/>
              <a:gd name="connsiteX1" fmla="*/ 2476500 w 2476500"/>
              <a:gd name="connsiteY1" fmla="*/ 0 h 4128480"/>
              <a:gd name="connsiteX2" fmla="*/ 2476500 w 2476500"/>
              <a:gd name="connsiteY2" fmla="*/ 4128480 h 4128480"/>
              <a:gd name="connsiteX3" fmla="*/ 0 w 2476500"/>
              <a:gd name="connsiteY3" fmla="*/ 4128480 h 4128480"/>
              <a:gd name="connsiteX4" fmla="*/ 0 w 2476500"/>
              <a:gd name="connsiteY4" fmla="*/ 0 h 4128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6500" h="4128480">
                <a:moveTo>
                  <a:pt x="0" y="0"/>
                </a:moveTo>
                <a:lnTo>
                  <a:pt x="2476500" y="0"/>
                </a:lnTo>
                <a:lnTo>
                  <a:pt x="2476500" y="4128480"/>
                </a:lnTo>
                <a:lnTo>
                  <a:pt x="0" y="4128480"/>
                </a:lnTo>
                <a:lnTo>
                  <a:pt x="0" y="0"/>
                </a:lnTo>
                <a:close/>
              </a:path>
            </a:pathLst>
          </a:custGeom>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p:spPr>
        <p:style>
          <a:lnRef idx="1">
            <a:schemeClr val="accent4">
              <a:tint val="40000"/>
              <a:alpha val="90000"/>
              <a:hueOff val="0"/>
              <a:satOff val="0"/>
              <a:lumOff val="0"/>
              <a:alphaOff val="0"/>
            </a:schemeClr>
          </a:lnRef>
          <a:fillRef idx="1">
            <a:schemeClr val="accent4">
              <a:tint val="40000"/>
              <a:alpha val="90000"/>
              <a:hueOff val="0"/>
              <a:satOff val="0"/>
              <a:lumOff val="0"/>
              <a:alphaOff val="0"/>
            </a:schemeClr>
          </a:fillRef>
          <a:effectRef idx="2">
            <a:schemeClr val="accent4">
              <a:tint val="40000"/>
              <a:alpha val="90000"/>
              <a:hueOff val="0"/>
              <a:satOff val="0"/>
              <a:lumOff val="0"/>
              <a:alphaOff val="0"/>
            </a:schemeClr>
          </a:effectRef>
          <a:fontRef idx="minor">
            <a:schemeClr val="dk1">
              <a:hueOff val="0"/>
              <a:satOff val="0"/>
              <a:lumOff val="0"/>
              <a:alphaOff val="0"/>
            </a:schemeClr>
          </a:fontRef>
        </p:style>
        <p:txBody>
          <a:bodyPr spcFirstLastPara="0" vert="horz" wrap="square" lIns="85344" tIns="85344" rIns="113792" bIns="128016" numCol="1" spcCol="1270" anchor="t" anchorCtr="0">
            <a:noAutofit/>
          </a:bodyPr>
          <a:lstStyle/>
          <a:p>
            <a:pPr marL="0" lvl="1" algn="l" defTabSz="711200">
              <a:lnSpc>
                <a:spcPct val="90000"/>
              </a:lnSpc>
              <a:spcBef>
                <a:spcPct val="0"/>
              </a:spcBef>
              <a:spcAft>
                <a:spcPct val="15000"/>
              </a:spcAft>
            </a:pPr>
            <a:r>
              <a:rPr kumimoji="0" lang="en-US" sz="1400" b="0" i="0" u="none" strike="noStrike" kern="1200" cap="none" spc="-4" normalizeH="0" baseline="0" noProof="0" dirty="0">
                <a:ln>
                  <a:noFill/>
                </a:ln>
                <a:solidFill>
                  <a:schemeClr val="tx1"/>
                </a:solidFill>
                <a:effectLst/>
                <a:uLnTx/>
                <a:uFillTx/>
                <a:latin typeface="Calibri"/>
              </a:rPr>
              <a:t>1. Project Management Plan</a:t>
            </a:r>
          </a:p>
          <a:p>
            <a:pPr marL="628650" lvl="2" indent="-171450" defTabSz="711200">
              <a:lnSpc>
                <a:spcPct val="90000"/>
              </a:lnSpc>
              <a:spcBef>
                <a:spcPct val="0"/>
              </a:spcBef>
              <a:spcAft>
                <a:spcPct val="15000"/>
              </a:spcAft>
              <a:buChar char="••"/>
            </a:pPr>
            <a:r>
              <a:rPr kumimoji="0" lang="en-US" sz="1400" b="0" i="0" u="none" strike="noStrike" kern="1200" cap="none" spc="-4" normalizeH="0" baseline="0" noProof="0" dirty="0">
                <a:ln>
                  <a:noFill/>
                </a:ln>
                <a:solidFill>
                  <a:schemeClr val="tx1"/>
                </a:solidFill>
                <a:effectLst/>
                <a:uLnTx/>
                <a:uFillTx/>
                <a:latin typeface="Calibri"/>
              </a:rPr>
              <a:t>Schedule management plan</a:t>
            </a:r>
          </a:p>
          <a:p>
            <a:pPr marL="628650" lvl="2" indent="-171450" defTabSz="711200">
              <a:lnSpc>
                <a:spcPct val="90000"/>
              </a:lnSpc>
              <a:spcBef>
                <a:spcPct val="0"/>
              </a:spcBef>
              <a:spcAft>
                <a:spcPct val="15000"/>
              </a:spcAft>
              <a:buChar char="••"/>
            </a:pPr>
            <a:r>
              <a:rPr lang="en-US" sz="1400" spc="-4" dirty="0">
                <a:solidFill>
                  <a:schemeClr val="tx1"/>
                </a:solidFill>
                <a:latin typeface="Calibri"/>
              </a:rPr>
              <a:t>Scope Baseline</a:t>
            </a:r>
          </a:p>
          <a:p>
            <a:pPr marL="0" lvl="1" defTabSz="711200">
              <a:lnSpc>
                <a:spcPct val="90000"/>
              </a:lnSpc>
              <a:spcBef>
                <a:spcPct val="0"/>
              </a:spcBef>
              <a:spcAft>
                <a:spcPct val="15000"/>
              </a:spcAft>
            </a:pPr>
            <a:r>
              <a:rPr lang="en-US" sz="1400" b="0" kern="1200" dirty="0">
                <a:solidFill>
                  <a:schemeClr val="tx1"/>
                </a:solidFill>
              </a:rPr>
              <a:t>2. Project Documents</a:t>
            </a:r>
          </a:p>
          <a:p>
            <a:pPr marL="628650" lvl="2" indent="-171450" defTabSz="711200">
              <a:lnSpc>
                <a:spcPct val="90000"/>
              </a:lnSpc>
              <a:spcBef>
                <a:spcPct val="0"/>
              </a:spcBef>
              <a:spcAft>
                <a:spcPct val="15000"/>
              </a:spcAft>
              <a:buChar char="••"/>
            </a:pPr>
            <a:r>
              <a:rPr kumimoji="0" lang="en-US" sz="1400" b="0" i="0" u="none" strike="noStrike" kern="1200" cap="none" spc="-4" normalizeH="0" baseline="0" noProof="0" dirty="0">
                <a:ln>
                  <a:noFill/>
                </a:ln>
                <a:solidFill>
                  <a:schemeClr val="tx1"/>
                </a:solidFill>
                <a:effectLst/>
                <a:uLnTx/>
                <a:uFillTx/>
                <a:latin typeface="Calibri"/>
              </a:rPr>
              <a:t>Activity attributes</a:t>
            </a:r>
          </a:p>
          <a:p>
            <a:pPr marL="628650" lvl="2" indent="-171450" defTabSz="711200">
              <a:lnSpc>
                <a:spcPct val="90000"/>
              </a:lnSpc>
              <a:spcBef>
                <a:spcPct val="0"/>
              </a:spcBef>
              <a:spcAft>
                <a:spcPct val="15000"/>
              </a:spcAft>
              <a:buFontTx/>
              <a:buChar char="••"/>
            </a:pPr>
            <a:r>
              <a:rPr lang="en-US" sz="1400" spc="-4" dirty="0">
                <a:solidFill>
                  <a:schemeClr val="tx1"/>
                </a:solidFill>
              </a:rPr>
              <a:t>Activity list</a:t>
            </a:r>
          </a:p>
          <a:p>
            <a:pPr marL="628650" lvl="2" indent="-171450" defTabSz="711200">
              <a:lnSpc>
                <a:spcPct val="90000"/>
              </a:lnSpc>
              <a:spcBef>
                <a:spcPct val="0"/>
              </a:spcBef>
              <a:spcAft>
                <a:spcPct val="15000"/>
              </a:spcAft>
              <a:buFontTx/>
              <a:buChar char="••"/>
            </a:pPr>
            <a:r>
              <a:rPr lang="en-US" sz="1400" spc="-4" dirty="0">
                <a:solidFill>
                  <a:schemeClr val="tx1"/>
                </a:solidFill>
              </a:rPr>
              <a:t>Assumption log</a:t>
            </a:r>
          </a:p>
          <a:p>
            <a:pPr marL="628650" lvl="2" indent="-171450" defTabSz="711200">
              <a:lnSpc>
                <a:spcPct val="90000"/>
              </a:lnSpc>
              <a:spcBef>
                <a:spcPct val="0"/>
              </a:spcBef>
              <a:spcAft>
                <a:spcPct val="15000"/>
              </a:spcAft>
              <a:buFontTx/>
              <a:buChar char="••"/>
            </a:pPr>
            <a:r>
              <a:rPr lang="en-US" sz="1400" spc="-4" dirty="0">
                <a:solidFill>
                  <a:schemeClr val="tx1"/>
                </a:solidFill>
              </a:rPr>
              <a:t>Lessons learned Register</a:t>
            </a:r>
          </a:p>
          <a:p>
            <a:pPr marL="628650" lvl="2" indent="-171450" defTabSz="711200">
              <a:lnSpc>
                <a:spcPct val="90000"/>
              </a:lnSpc>
              <a:spcBef>
                <a:spcPct val="0"/>
              </a:spcBef>
              <a:spcAft>
                <a:spcPct val="15000"/>
              </a:spcAft>
              <a:buFontTx/>
              <a:buChar char="••"/>
            </a:pPr>
            <a:r>
              <a:rPr lang="en-US" sz="1400" spc="-4" dirty="0">
                <a:solidFill>
                  <a:schemeClr val="tx1"/>
                </a:solidFill>
              </a:rPr>
              <a:t>Milestone list</a:t>
            </a:r>
          </a:p>
          <a:p>
            <a:pPr marL="628650" lvl="2" indent="-171450" defTabSz="711200">
              <a:lnSpc>
                <a:spcPct val="90000"/>
              </a:lnSpc>
              <a:spcBef>
                <a:spcPct val="0"/>
              </a:spcBef>
              <a:spcAft>
                <a:spcPct val="15000"/>
              </a:spcAft>
              <a:buFontTx/>
              <a:buChar char="••"/>
            </a:pPr>
            <a:r>
              <a:rPr lang="en-US" sz="1400" spc="-4" dirty="0">
                <a:solidFill>
                  <a:schemeClr val="tx1"/>
                </a:solidFill>
              </a:rPr>
              <a:t>Project team assignments</a:t>
            </a:r>
          </a:p>
          <a:p>
            <a:pPr marL="628650" lvl="2" indent="-171450" defTabSz="711200">
              <a:lnSpc>
                <a:spcPct val="90000"/>
              </a:lnSpc>
              <a:spcBef>
                <a:spcPct val="0"/>
              </a:spcBef>
              <a:spcAft>
                <a:spcPct val="15000"/>
              </a:spcAft>
              <a:buFontTx/>
              <a:buChar char="••"/>
            </a:pPr>
            <a:r>
              <a:rPr lang="en-US" sz="1400" spc="-4" dirty="0">
                <a:solidFill>
                  <a:schemeClr val="tx1"/>
                </a:solidFill>
              </a:rPr>
              <a:t>Resource breakdown structure</a:t>
            </a:r>
          </a:p>
          <a:p>
            <a:pPr marL="628650" lvl="2" indent="-171450" defTabSz="711200">
              <a:lnSpc>
                <a:spcPct val="90000"/>
              </a:lnSpc>
              <a:spcBef>
                <a:spcPct val="0"/>
              </a:spcBef>
              <a:spcAft>
                <a:spcPct val="15000"/>
              </a:spcAft>
              <a:buFontTx/>
              <a:buChar char="••"/>
            </a:pPr>
            <a:r>
              <a:rPr lang="en-US" sz="1400" spc="-4" dirty="0">
                <a:solidFill>
                  <a:schemeClr val="tx1"/>
                </a:solidFill>
              </a:rPr>
              <a:t>Resource calendars</a:t>
            </a:r>
          </a:p>
          <a:p>
            <a:pPr marL="628650" lvl="2" indent="-171450" defTabSz="711200">
              <a:lnSpc>
                <a:spcPct val="90000"/>
              </a:lnSpc>
              <a:spcBef>
                <a:spcPct val="0"/>
              </a:spcBef>
              <a:spcAft>
                <a:spcPct val="15000"/>
              </a:spcAft>
              <a:buFontTx/>
              <a:buChar char="••"/>
            </a:pPr>
            <a:r>
              <a:rPr lang="en-US" sz="1400" spc="-4" dirty="0">
                <a:solidFill>
                  <a:schemeClr val="tx1"/>
                </a:solidFill>
              </a:rPr>
              <a:t>Resource requirements</a:t>
            </a:r>
          </a:p>
          <a:p>
            <a:pPr marL="628650" lvl="2" indent="-171450" defTabSz="711200">
              <a:lnSpc>
                <a:spcPct val="90000"/>
              </a:lnSpc>
              <a:spcBef>
                <a:spcPct val="0"/>
              </a:spcBef>
              <a:spcAft>
                <a:spcPct val="15000"/>
              </a:spcAft>
              <a:buFontTx/>
              <a:buChar char="••"/>
            </a:pPr>
            <a:r>
              <a:rPr lang="en-US" sz="1400" spc="-4" dirty="0">
                <a:solidFill>
                  <a:schemeClr val="tx1"/>
                </a:solidFill>
              </a:rPr>
              <a:t>Risk register</a:t>
            </a:r>
          </a:p>
          <a:p>
            <a:pPr marL="0" lvl="1" algn="l" defTabSz="711200">
              <a:lnSpc>
                <a:spcPct val="90000"/>
              </a:lnSpc>
              <a:spcBef>
                <a:spcPct val="0"/>
              </a:spcBef>
              <a:spcAft>
                <a:spcPct val="15000"/>
              </a:spcAft>
            </a:pPr>
            <a:r>
              <a:rPr kumimoji="0" lang="en-US" sz="1400" b="0" i="0" u="none" strike="noStrike" kern="1200" cap="none" spc="-4" normalizeH="0" baseline="0" noProof="0" dirty="0">
                <a:ln>
                  <a:noFill/>
                </a:ln>
                <a:solidFill>
                  <a:schemeClr val="tx1"/>
                </a:solidFill>
                <a:effectLst/>
                <a:uLnTx/>
                <a:uFillTx/>
                <a:latin typeface="Calibri"/>
              </a:rPr>
              <a:t>3. Enterprise environmental factors</a:t>
            </a:r>
          </a:p>
          <a:p>
            <a:pPr marL="0" lvl="1" algn="l" defTabSz="711200">
              <a:lnSpc>
                <a:spcPct val="90000"/>
              </a:lnSpc>
              <a:spcBef>
                <a:spcPct val="0"/>
              </a:spcBef>
              <a:spcAft>
                <a:spcPct val="15000"/>
              </a:spcAft>
            </a:pPr>
            <a:r>
              <a:rPr kumimoji="0" lang="en-US" sz="1400" b="0" i="0" u="none" strike="noStrike" kern="1200" cap="none" spc="-4" normalizeH="0" baseline="0" noProof="0" dirty="0">
                <a:ln>
                  <a:noFill/>
                </a:ln>
                <a:solidFill>
                  <a:schemeClr val="tx1"/>
                </a:solidFill>
                <a:effectLst/>
                <a:uLnTx/>
                <a:uFillTx/>
                <a:latin typeface="Calibri"/>
              </a:rPr>
              <a:t>4. Organizational process assets</a:t>
            </a:r>
          </a:p>
        </p:txBody>
      </p:sp>
      <p:sp>
        <p:nvSpPr>
          <p:cNvPr id="16" name="Freeform 15"/>
          <p:cNvSpPr/>
          <p:nvPr/>
        </p:nvSpPr>
        <p:spPr>
          <a:xfrm>
            <a:off x="3861465" y="928047"/>
            <a:ext cx="2476500" cy="460800"/>
          </a:xfrm>
          <a:custGeom>
            <a:avLst/>
            <a:gdLst>
              <a:gd name="connsiteX0" fmla="*/ 0 w 2476500"/>
              <a:gd name="connsiteY0" fmla="*/ 0 h 460800"/>
              <a:gd name="connsiteX1" fmla="*/ 2476500 w 2476500"/>
              <a:gd name="connsiteY1" fmla="*/ 0 h 460800"/>
              <a:gd name="connsiteX2" fmla="*/ 2476500 w 2476500"/>
              <a:gd name="connsiteY2" fmla="*/ 460800 h 460800"/>
              <a:gd name="connsiteX3" fmla="*/ 0 w 2476500"/>
              <a:gd name="connsiteY3" fmla="*/ 460800 h 460800"/>
              <a:gd name="connsiteX4" fmla="*/ 0 w 2476500"/>
              <a:gd name="connsiteY4" fmla="*/ 0 h 460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6500" h="460800">
                <a:moveTo>
                  <a:pt x="0" y="0"/>
                </a:moveTo>
                <a:lnTo>
                  <a:pt x="2476500" y="0"/>
                </a:lnTo>
                <a:lnTo>
                  <a:pt x="2476500" y="460800"/>
                </a:lnTo>
                <a:lnTo>
                  <a:pt x="0" y="460800"/>
                </a:lnTo>
                <a:lnTo>
                  <a:pt x="0" y="0"/>
                </a:lnTo>
                <a:close/>
              </a:path>
            </a:pathLst>
          </a:custGeom>
          <a:scene3d>
            <a:camera prst="orthographicFront"/>
            <a:lightRig rig="threePt" dir="t">
              <a:rot lat="0" lon="0" rev="7500000"/>
            </a:lightRig>
          </a:scene3d>
          <a:sp3d prstMaterial="plastic">
            <a:bevelT w="127000" h="25400" prst="relaxedInset"/>
          </a:sp3d>
        </p:spPr>
        <p:style>
          <a:lnRef idx="0">
            <a:schemeClr val="accent4">
              <a:hueOff val="5197846"/>
              <a:satOff val="-23984"/>
              <a:lumOff val="883"/>
              <a:alphaOff val="0"/>
            </a:schemeClr>
          </a:lnRef>
          <a:fillRef idx="3">
            <a:schemeClr val="accent4">
              <a:hueOff val="5197846"/>
              <a:satOff val="-23984"/>
              <a:lumOff val="883"/>
              <a:alphaOff val="0"/>
            </a:schemeClr>
          </a:fillRef>
          <a:effectRef idx="2">
            <a:schemeClr val="accent4">
              <a:hueOff val="5197846"/>
              <a:satOff val="-23984"/>
              <a:lumOff val="883"/>
              <a:alphaOff val="0"/>
            </a:schemeClr>
          </a:effectRef>
          <a:fontRef idx="minor">
            <a:schemeClr val="lt1"/>
          </a:fontRef>
        </p:style>
        <p:txBody>
          <a:bodyPr spcFirstLastPara="0" vert="horz" wrap="square" lIns="113792" tIns="65024" rIns="113792" bIns="65024" numCol="1" spcCol="1270" anchor="ctr" anchorCtr="0">
            <a:noAutofit/>
          </a:bodyPr>
          <a:lstStyle/>
          <a:p>
            <a:pPr lvl="0" algn="ctr" defTabSz="711200">
              <a:lnSpc>
                <a:spcPct val="90000"/>
              </a:lnSpc>
              <a:spcBef>
                <a:spcPct val="0"/>
              </a:spcBef>
              <a:spcAft>
                <a:spcPct val="35000"/>
              </a:spcAft>
            </a:pPr>
            <a:r>
              <a:rPr lang="en-US" sz="1600" kern="1200" dirty="0"/>
              <a:t>Tools &amp; Techniques</a:t>
            </a:r>
          </a:p>
        </p:txBody>
      </p:sp>
      <p:sp>
        <p:nvSpPr>
          <p:cNvPr id="17" name="Freeform 16"/>
          <p:cNvSpPr/>
          <p:nvPr/>
        </p:nvSpPr>
        <p:spPr>
          <a:xfrm>
            <a:off x="3861465" y="1388848"/>
            <a:ext cx="2476500" cy="4128480"/>
          </a:xfrm>
          <a:custGeom>
            <a:avLst/>
            <a:gdLst>
              <a:gd name="connsiteX0" fmla="*/ 0 w 2476500"/>
              <a:gd name="connsiteY0" fmla="*/ 0 h 4128480"/>
              <a:gd name="connsiteX1" fmla="*/ 2476500 w 2476500"/>
              <a:gd name="connsiteY1" fmla="*/ 0 h 4128480"/>
              <a:gd name="connsiteX2" fmla="*/ 2476500 w 2476500"/>
              <a:gd name="connsiteY2" fmla="*/ 4128480 h 4128480"/>
              <a:gd name="connsiteX3" fmla="*/ 0 w 2476500"/>
              <a:gd name="connsiteY3" fmla="*/ 4128480 h 4128480"/>
              <a:gd name="connsiteX4" fmla="*/ 0 w 2476500"/>
              <a:gd name="connsiteY4" fmla="*/ 0 h 4128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6500" h="4128480">
                <a:moveTo>
                  <a:pt x="0" y="0"/>
                </a:moveTo>
                <a:lnTo>
                  <a:pt x="2476500" y="0"/>
                </a:lnTo>
                <a:lnTo>
                  <a:pt x="2476500" y="4128480"/>
                </a:lnTo>
                <a:lnTo>
                  <a:pt x="0" y="4128480"/>
                </a:lnTo>
                <a:lnTo>
                  <a:pt x="0" y="0"/>
                </a:lnTo>
                <a:close/>
              </a:path>
            </a:pathLst>
          </a:custGeom>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p:spPr>
        <p:style>
          <a:lnRef idx="1">
            <a:schemeClr val="accent4">
              <a:tint val="40000"/>
              <a:alpha val="90000"/>
              <a:hueOff val="5756959"/>
              <a:satOff val="-30630"/>
              <a:lumOff val="-1745"/>
              <a:alphaOff val="0"/>
            </a:schemeClr>
          </a:lnRef>
          <a:fillRef idx="1">
            <a:schemeClr val="accent4">
              <a:tint val="40000"/>
              <a:alpha val="90000"/>
              <a:hueOff val="5756959"/>
              <a:satOff val="-30630"/>
              <a:lumOff val="-1745"/>
              <a:alphaOff val="0"/>
            </a:schemeClr>
          </a:fillRef>
          <a:effectRef idx="2">
            <a:schemeClr val="accent4">
              <a:tint val="40000"/>
              <a:alpha val="90000"/>
              <a:hueOff val="5756959"/>
              <a:satOff val="-30630"/>
              <a:lumOff val="-1745"/>
              <a:alphaOff val="0"/>
            </a:schemeClr>
          </a:effectRef>
          <a:fontRef idx="minor">
            <a:schemeClr val="dk1">
              <a:hueOff val="0"/>
              <a:satOff val="0"/>
              <a:lumOff val="0"/>
              <a:alphaOff val="0"/>
            </a:schemeClr>
          </a:fontRef>
        </p:style>
        <p:txBody>
          <a:bodyPr spcFirstLastPara="0" vert="horz" wrap="square" lIns="85344" tIns="85344" rIns="113792" bIns="128016" numCol="1" spcCol="1270" anchor="t" anchorCtr="0">
            <a:noAutofit/>
          </a:bodyPr>
          <a:lstStyle/>
          <a:p>
            <a:pPr marL="0" lvl="1" algn="l" defTabSz="711200">
              <a:lnSpc>
                <a:spcPct val="90000"/>
              </a:lnSpc>
              <a:spcBef>
                <a:spcPct val="0"/>
              </a:spcBef>
              <a:spcAft>
                <a:spcPct val="15000"/>
              </a:spcAft>
            </a:pPr>
            <a:r>
              <a:rPr kumimoji="0" lang="en-US" sz="1600" b="0" i="0" u="none" strike="noStrike" kern="1200" cap="none" spc="-4" normalizeH="0" baseline="0" noProof="0" dirty="0">
                <a:ln>
                  <a:noFill/>
                </a:ln>
                <a:solidFill>
                  <a:schemeClr val="tx1"/>
                </a:solidFill>
                <a:effectLst/>
                <a:uLnTx/>
                <a:uFillTx/>
                <a:latin typeface="Calibri"/>
                <a:ea typeface="+mn-ea"/>
              </a:rPr>
              <a:t>1. Expert judgment</a:t>
            </a:r>
            <a:endParaRPr lang="en-US" sz="1600" noProof="0" dirty="0">
              <a:solidFill>
                <a:schemeClr val="tx1"/>
              </a:solidFill>
            </a:endParaRPr>
          </a:p>
          <a:p>
            <a:pPr marL="0" lvl="1" algn="l" defTabSz="711200">
              <a:lnSpc>
                <a:spcPct val="90000"/>
              </a:lnSpc>
              <a:spcBef>
                <a:spcPct val="0"/>
              </a:spcBef>
              <a:spcAft>
                <a:spcPct val="15000"/>
              </a:spcAft>
            </a:pPr>
            <a:r>
              <a:rPr kumimoji="0" lang="en-US" sz="1600" b="0" i="0" u="none" strike="noStrike" kern="1200" cap="none" spc="-4" normalizeH="0" baseline="0" noProof="0" dirty="0">
                <a:ln>
                  <a:noFill/>
                </a:ln>
                <a:solidFill>
                  <a:schemeClr val="tx1"/>
                </a:solidFill>
                <a:effectLst/>
                <a:uLnTx/>
                <a:uFillTx/>
                <a:latin typeface="Calibri"/>
                <a:ea typeface="+mn-ea"/>
              </a:rPr>
              <a:t>2. Analogous estimating</a:t>
            </a:r>
          </a:p>
          <a:p>
            <a:pPr marL="0" lvl="1" algn="l" defTabSz="711200">
              <a:lnSpc>
                <a:spcPct val="90000"/>
              </a:lnSpc>
              <a:spcBef>
                <a:spcPct val="0"/>
              </a:spcBef>
              <a:spcAft>
                <a:spcPct val="15000"/>
              </a:spcAft>
            </a:pPr>
            <a:r>
              <a:rPr lang="en-US" sz="1600" spc="-4" dirty="0">
                <a:solidFill>
                  <a:schemeClr val="tx1"/>
                </a:solidFill>
                <a:latin typeface="Calibri"/>
              </a:rPr>
              <a:t>3. </a:t>
            </a:r>
            <a:r>
              <a:rPr kumimoji="0" lang="en-US" sz="1600" b="0" i="0" u="none" strike="noStrike" kern="1200" cap="none" spc="-4" normalizeH="0" baseline="0" noProof="0" dirty="0">
                <a:ln>
                  <a:noFill/>
                </a:ln>
                <a:solidFill>
                  <a:schemeClr val="tx1"/>
                </a:solidFill>
                <a:effectLst/>
                <a:uLnTx/>
                <a:uFillTx/>
                <a:latin typeface="Calibri"/>
                <a:ea typeface="+mn-ea"/>
              </a:rPr>
              <a:t>Parametric estimating</a:t>
            </a:r>
          </a:p>
          <a:p>
            <a:pPr marL="0" lvl="1" algn="l" defTabSz="711200">
              <a:lnSpc>
                <a:spcPct val="90000"/>
              </a:lnSpc>
              <a:spcBef>
                <a:spcPct val="0"/>
              </a:spcBef>
              <a:spcAft>
                <a:spcPct val="15000"/>
              </a:spcAft>
            </a:pPr>
            <a:r>
              <a:rPr kumimoji="0" lang="en-US" sz="1600" b="0" i="0" u="none" strike="noStrike" kern="1200" cap="none" spc="-4" normalizeH="0" baseline="0" noProof="0" dirty="0">
                <a:ln>
                  <a:noFill/>
                </a:ln>
                <a:solidFill>
                  <a:schemeClr val="tx1"/>
                </a:solidFill>
                <a:effectLst/>
                <a:uLnTx/>
                <a:uFillTx/>
                <a:latin typeface="Calibri"/>
                <a:ea typeface="+mn-ea"/>
              </a:rPr>
              <a:t>4. Three-point estimating</a:t>
            </a:r>
          </a:p>
          <a:p>
            <a:pPr marL="0" lvl="1" defTabSz="711200">
              <a:lnSpc>
                <a:spcPct val="90000"/>
              </a:lnSpc>
              <a:spcBef>
                <a:spcPct val="0"/>
              </a:spcBef>
              <a:spcAft>
                <a:spcPct val="15000"/>
              </a:spcAft>
            </a:pPr>
            <a:r>
              <a:rPr lang="en-US" sz="1600" spc="-4" dirty="0">
                <a:solidFill>
                  <a:schemeClr val="tx1"/>
                </a:solidFill>
              </a:rPr>
              <a:t>5. Bottom-up estimating</a:t>
            </a:r>
          </a:p>
          <a:p>
            <a:pPr marL="0" lvl="1" defTabSz="711200">
              <a:lnSpc>
                <a:spcPct val="90000"/>
              </a:lnSpc>
              <a:spcBef>
                <a:spcPct val="0"/>
              </a:spcBef>
              <a:spcAft>
                <a:spcPct val="15000"/>
              </a:spcAft>
            </a:pPr>
            <a:r>
              <a:rPr kumimoji="0" lang="en-US" sz="1600" b="0" i="0" u="none" strike="noStrike" kern="1200" cap="none" spc="-4" normalizeH="0" baseline="0" noProof="0" dirty="0">
                <a:ln>
                  <a:noFill/>
                </a:ln>
                <a:solidFill>
                  <a:schemeClr val="tx1"/>
                </a:solidFill>
                <a:effectLst/>
                <a:uLnTx/>
                <a:uFillTx/>
                <a:latin typeface="Calibri"/>
                <a:ea typeface="+mn-ea"/>
              </a:rPr>
              <a:t>6. Data Analysis</a:t>
            </a:r>
          </a:p>
          <a:p>
            <a:pPr marL="628650" lvl="2" indent="-171450" defTabSz="711200">
              <a:lnSpc>
                <a:spcPct val="90000"/>
              </a:lnSpc>
              <a:spcBef>
                <a:spcPct val="0"/>
              </a:spcBef>
              <a:spcAft>
                <a:spcPct val="15000"/>
              </a:spcAft>
              <a:buChar char="••"/>
            </a:pPr>
            <a:r>
              <a:rPr kumimoji="0" lang="en-US" sz="1600" b="0" i="0" u="none" strike="noStrike" kern="1200" cap="none" spc="-4" normalizeH="0" baseline="0" noProof="0" dirty="0">
                <a:ln>
                  <a:noFill/>
                </a:ln>
                <a:solidFill>
                  <a:schemeClr val="tx1"/>
                </a:solidFill>
                <a:effectLst/>
                <a:uLnTx/>
                <a:uFillTx/>
                <a:latin typeface="Calibri"/>
                <a:ea typeface="+mn-ea"/>
              </a:rPr>
              <a:t>Alternative Analysis</a:t>
            </a:r>
          </a:p>
          <a:p>
            <a:pPr marL="628650" lvl="2" indent="-171450" defTabSz="711200">
              <a:lnSpc>
                <a:spcPct val="90000"/>
              </a:lnSpc>
              <a:spcBef>
                <a:spcPct val="0"/>
              </a:spcBef>
              <a:spcAft>
                <a:spcPct val="15000"/>
              </a:spcAft>
              <a:buChar char="••"/>
            </a:pPr>
            <a:r>
              <a:rPr kumimoji="0" lang="en-US" sz="1600" b="0" i="0" u="none" strike="noStrike" kern="1200" cap="none" spc="-4" normalizeH="0" baseline="0" noProof="0" dirty="0">
                <a:ln>
                  <a:noFill/>
                </a:ln>
                <a:solidFill>
                  <a:schemeClr val="tx1"/>
                </a:solidFill>
                <a:effectLst/>
                <a:uLnTx/>
                <a:uFillTx/>
                <a:latin typeface="Calibri"/>
                <a:ea typeface="+mn-ea"/>
              </a:rPr>
              <a:t>Reserve analysis</a:t>
            </a:r>
            <a:endParaRPr lang="en-US" sz="1600" spc="-4" dirty="0">
              <a:solidFill>
                <a:schemeClr val="tx1"/>
              </a:solidFill>
              <a:latin typeface="Calibri"/>
            </a:endParaRPr>
          </a:p>
          <a:p>
            <a:pPr marL="0" lvl="1" defTabSz="711200">
              <a:lnSpc>
                <a:spcPct val="90000"/>
              </a:lnSpc>
              <a:spcBef>
                <a:spcPct val="0"/>
              </a:spcBef>
              <a:spcAft>
                <a:spcPct val="15000"/>
              </a:spcAft>
            </a:pPr>
            <a:r>
              <a:rPr kumimoji="0" lang="en-US" sz="1600" b="0" i="0" u="none" strike="noStrike" kern="1200" cap="none" spc="-4" normalizeH="0" baseline="0" noProof="0" dirty="0">
                <a:ln>
                  <a:noFill/>
                </a:ln>
                <a:solidFill>
                  <a:schemeClr val="tx1"/>
                </a:solidFill>
                <a:effectLst/>
                <a:uLnTx/>
                <a:uFillTx/>
                <a:latin typeface="Calibri"/>
                <a:ea typeface="+mn-ea"/>
              </a:rPr>
              <a:t>7.</a:t>
            </a:r>
            <a:r>
              <a:rPr kumimoji="0" lang="en-US" sz="1600" b="0" i="0" u="none" strike="noStrike" kern="1200" cap="none" spc="-4" normalizeH="0" noProof="0" dirty="0">
                <a:ln>
                  <a:noFill/>
                </a:ln>
                <a:solidFill>
                  <a:schemeClr val="tx1"/>
                </a:solidFill>
                <a:effectLst/>
                <a:uLnTx/>
                <a:uFillTx/>
                <a:latin typeface="Calibri"/>
                <a:ea typeface="+mn-ea"/>
              </a:rPr>
              <a:t> Decision Making</a:t>
            </a:r>
          </a:p>
          <a:p>
            <a:pPr marL="0" lvl="1" defTabSz="711200">
              <a:lnSpc>
                <a:spcPct val="90000"/>
              </a:lnSpc>
              <a:spcBef>
                <a:spcPct val="0"/>
              </a:spcBef>
              <a:spcAft>
                <a:spcPct val="15000"/>
              </a:spcAft>
            </a:pPr>
            <a:r>
              <a:rPr lang="en-US" sz="1600" spc="-4" baseline="0" dirty="0">
                <a:solidFill>
                  <a:schemeClr val="tx1"/>
                </a:solidFill>
                <a:latin typeface="Calibri"/>
              </a:rPr>
              <a:t>8.</a:t>
            </a:r>
            <a:r>
              <a:rPr lang="en-US" sz="1600" spc="-4" dirty="0">
                <a:solidFill>
                  <a:schemeClr val="tx1"/>
                </a:solidFill>
                <a:latin typeface="Calibri"/>
              </a:rPr>
              <a:t> Meetings</a:t>
            </a:r>
            <a:endParaRPr kumimoji="0" lang="en-US" sz="1600" b="0" i="0" u="none" strike="noStrike" kern="1200" cap="none" spc="-4" normalizeH="0" baseline="0" noProof="0" dirty="0">
              <a:ln>
                <a:noFill/>
              </a:ln>
              <a:solidFill>
                <a:schemeClr val="tx1"/>
              </a:solidFill>
              <a:effectLst/>
              <a:uLnTx/>
              <a:uFillTx/>
              <a:latin typeface="Calibri"/>
              <a:ea typeface="+mn-ea"/>
            </a:endParaRPr>
          </a:p>
        </p:txBody>
      </p:sp>
      <p:sp>
        <p:nvSpPr>
          <p:cNvPr id="18" name="Freeform 17"/>
          <p:cNvSpPr/>
          <p:nvPr/>
        </p:nvSpPr>
        <p:spPr>
          <a:xfrm>
            <a:off x="6684675" y="928047"/>
            <a:ext cx="2476500" cy="460800"/>
          </a:xfrm>
          <a:custGeom>
            <a:avLst/>
            <a:gdLst>
              <a:gd name="connsiteX0" fmla="*/ 0 w 2476500"/>
              <a:gd name="connsiteY0" fmla="*/ 0 h 460800"/>
              <a:gd name="connsiteX1" fmla="*/ 2476500 w 2476500"/>
              <a:gd name="connsiteY1" fmla="*/ 0 h 460800"/>
              <a:gd name="connsiteX2" fmla="*/ 2476500 w 2476500"/>
              <a:gd name="connsiteY2" fmla="*/ 460800 h 460800"/>
              <a:gd name="connsiteX3" fmla="*/ 0 w 2476500"/>
              <a:gd name="connsiteY3" fmla="*/ 460800 h 460800"/>
              <a:gd name="connsiteX4" fmla="*/ 0 w 2476500"/>
              <a:gd name="connsiteY4" fmla="*/ 0 h 460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6500" h="460800">
                <a:moveTo>
                  <a:pt x="0" y="0"/>
                </a:moveTo>
                <a:lnTo>
                  <a:pt x="2476500" y="0"/>
                </a:lnTo>
                <a:lnTo>
                  <a:pt x="2476500" y="460800"/>
                </a:lnTo>
                <a:lnTo>
                  <a:pt x="0" y="460800"/>
                </a:lnTo>
                <a:lnTo>
                  <a:pt x="0" y="0"/>
                </a:lnTo>
                <a:close/>
              </a:path>
            </a:pathLst>
          </a:custGeom>
          <a:scene3d>
            <a:camera prst="orthographicFront"/>
            <a:lightRig rig="threePt" dir="t">
              <a:rot lat="0" lon="0" rev="7500000"/>
            </a:lightRig>
          </a:scene3d>
          <a:sp3d prstMaterial="plastic">
            <a:bevelT w="127000" h="25400" prst="relaxedInset"/>
          </a:sp3d>
        </p:spPr>
        <p:style>
          <a:lnRef idx="0">
            <a:schemeClr val="accent4">
              <a:hueOff val="10395692"/>
              <a:satOff val="-47968"/>
              <a:lumOff val="1765"/>
              <a:alphaOff val="0"/>
            </a:schemeClr>
          </a:lnRef>
          <a:fillRef idx="3">
            <a:schemeClr val="accent4">
              <a:hueOff val="10395692"/>
              <a:satOff val="-47968"/>
              <a:lumOff val="1765"/>
              <a:alphaOff val="0"/>
            </a:schemeClr>
          </a:fillRef>
          <a:effectRef idx="2">
            <a:schemeClr val="accent4">
              <a:hueOff val="10395692"/>
              <a:satOff val="-47968"/>
              <a:lumOff val="1765"/>
              <a:alphaOff val="0"/>
            </a:schemeClr>
          </a:effectRef>
          <a:fontRef idx="minor">
            <a:schemeClr val="lt1"/>
          </a:fontRef>
        </p:style>
        <p:txBody>
          <a:bodyPr spcFirstLastPara="0" vert="horz" wrap="square" lIns="113792" tIns="65024" rIns="113792" bIns="65024" numCol="1" spcCol="1270" anchor="ctr" anchorCtr="0">
            <a:noAutofit/>
          </a:bodyPr>
          <a:lstStyle/>
          <a:p>
            <a:pPr lvl="0" algn="ctr" defTabSz="711200">
              <a:lnSpc>
                <a:spcPct val="90000"/>
              </a:lnSpc>
              <a:spcBef>
                <a:spcPct val="0"/>
              </a:spcBef>
              <a:spcAft>
                <a:spcPct val="35000"/>
              </a:spcAft>
            </a:pPr>
            <a:r>
              <a:rPr lang="en-US" sz="1600" kern="1200"/>
              <a:t>Outputs</a:t>
            </a:r>
            <a:endParaRPr lang="en-US" sz="1600" kern="1200" dirty="0"/>
          </a:p>
        </p:txBody>
      </p:sp>
      <p:sp>
        <p:nvSpPr>
          <p:cNvPr id="19" name="Freeform 18"/>
          <p:cNvSpPr/>
          <p:nvPr/>
        </p:nvSpPr>
        <p:spPr>
          <a:xfrm>
            <a:off x="6684675" y="1388848"/>
            <a:ext cx="2476500" cy="4128480"/>
          </a:xfrm>
          <a:custGeom>
            <a:avLst/>
            <a:gdLst>
              <a:gd name="connsiteX0" fmla="*/ 0 w 2476500"/>
              <a:gd name="connsiteY0" fmla="*/ 0 h 4128480"/>
              <a:gd name="connsiteX1" fmla="*/ 2476500 w 2476500"/>
              <a:gd name="connsiteY1" fmla="*/ 0 h 4128480"/>
              <a:gd name="connsiteX2" fmla="*/ 2476500 w 2476500"/>
              <a:gd name="connsiteY2" fmla="*/ 4128480 h 4128480"/>
              <a:gd name="connsiteX3" fmla="*/ 0 w 2476500"/>
              <a:gd name="connsiteY3" fmla="*/ 4128480 h 4128480"/>
              <a:gd name="connsiteX4" fmla="*/ 0 w 2476500"/>
              <a:gd name="connsiteY4" fmla="*/ 0 h 4128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6500" h="4128480">
                <a:moveTo>
                  <a:pt x="0" y="0"/>
                </a:moveTo>
                <a:lnTo>
                  <a:pt x="2476500" y="0"/>
                </a:lnTo>
                <a:lnTo>
                  <a:pt x="2476500" y="4128480"/>
                </a:lnTo>
                <a:lnTo>
                  <a:pt x="0" y="4128480"/>
                </a:lnTo>
                <a:lnTo>
                  <a:pt x="0" y="0"/>
                </a:lnTo>
                <a:close/>
              </a:path>
            </a:pathLst>
          </a:custGeom>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p:spPr>
        <p:style>
          <a:lnRef idx="1">
            <a:schemeClr val="accent4">
              <a:tint val="40000"/>
              <a:alpha val="90000"/>
              <a:hueOff val="11513918"/>
              <a:satOff val="-61261"/>
              <a:lumOff val="-3490"/>
              <a:alphaOff val="0"/>
            </a:schemeClr>
          </a:lnRef>
          <a:fillRef idx="1">
            <a:schemeClr val="accent4">
              <a:tint val="40000"/>
              <a:alpha val="90000"/>
              <a:hueOff val="11513918"/>
              <a:satOff val="-61261"/>
              <a:lumOff val="-3490"/>
              <a:alphaOff val="0"/>
            </a:schemeClr>
          </a:fillRef>
          <a:effectRef idx="2">
            <a:schemeClr val="accent4">
              <a:tint val="40000"/>
              <a:alpha val="90000"/>
              <a:hueOff val="11513918"/>
              <a:satOff val="-61261"/>
              <a:lumOff val="-3490"/>
              <a:alphaOff val="0"/>
            </a:schemeClr>
          </a:effectRef>
          <a:fontRef idx="minor">
            <a:schemeClr val="dk1">
              <a:hueOff val="0"/>
              <a:satOff val="0"/>
              <a:lumOff val="0"/>
              <a:alphaOff val="0"/>
            </a:schemeClr>
          </a:fontRef>
        </p:style>
        <p:txBody>
          <a:bodyPr spcFirstLastPara="0" vert="horz" wrap="square" lIns="85344" tIns="85344" rIns="113792" bIns="128016" numCol="1" spcCol="1270" anchor="t" anchorCtr="0">
            <a:noAutofit/>
          </a:bodyPr>
          <a:lstStyle/>
          <a:p>
            <a:pPr marL="0" lvl="1" algn="l" defTabSz="711200">
              <a:lnSpc>
                <a:spcPct val="90000"/>
              </a:lnSpc>
              <a:spcBef>
                <a:spcPct val="0"/>
              </a:spcBef>
              <a:spcAft>
                <a:spcPct val="15000"/>
              </a:spcAft>
            </a:pPr>
            <a:r>
              <a:rPr kumimoji="0" lang="en-US" sz="1600" b="0" i="0" u="none" strike="noStrike" kern="1200" cap="none" spc="0" normalizeH="0" baseline="0" noProof="0" dirty="0">
                <a:ln>
                  <a:noFill/>
                </a:ln>
                <a:solidFill>
                  <a:schemeClr val="tx1"/>
                </a:solidFill>
                <a:effectLst/>
                <a:uLnTx/>
                <a:uFillTx/>
                <a:latin typeface="Calibri"/>
                <a:ea typeface="+mn-ea"/>
              </a:rPr>
              <a:t>1. Duration estimates</a:t>
            </a:r>
          </a:p>
          <a:p>
            <a:pPr marL="0" lvl="1" algn="l" defTabSz="711200">
              <a:lnSpc>
                <a:spcPct val="90000"/>
              </a:lnSpc>
              <a:spcBef>
                <a:spcPct val="0"/>
              </a:spcBef>
              <a:spcAft>
                <a:spcPct val="15000"/>
              </a:spcAft>
            </a:pPr>
            <a:r>
              <a:rPr lang="en-US" sz="1600" dirty="0">
                <a:solidFill>
                  <a:schemeClr val="tx1"/>
                </a:solidFill>
                <a:latin typeface="Calibri"/>
              </a:rPr>
              <a:t>2. Basis of estimates</a:t>
            </a:r>
            <a:endParaRPr lang="en-US" sz="1600" b="0" kern="1200" dirty="0">
              <a:solidFill>
                <a:schemeClr val="tx1"/>
              </a:solidFill>
            </a:endParaRPr>
          </a:p>
          <a:p>
            <a:pPr marL="0" lvl="1" algn="l" defTabSz="711200">
              <a:lnSpc>
                <a:spcPct val="90000"/>
              </a:lnSpc>
              <a:spcBef>
                <a:spcPct val="0"/>
              </a:spcBef>
              <a:spcAft>
                <a:spcPct val="15000"/>
              </a:spcAft>
            </a:pPr>
            <a:r>
              <a:rPr lang="en-US" sz="1600" dirty="0">
                <a:solidFill>
                  <a:schemeClr val="tx1"/>
                </a:solidFill>
                <a:latin typeface="Calibri"/>
              </a:rPr>
              <a:t>3. </a:t>
            </a:r>
            <a:r>
              <a:rPr kumimoji="0" lang="en-US" sz="1600" b="0" i="0" u="none" strike="noStrike" kern="1200" cap="none" spc="0" normalizeH="0" baseline="0" noProof="0" dirty="0">
                <a:ln>
                  <a:noFill/>
                </a:ln>
                <a:solidFill>
                  <a:schemeClr val="tx1"/>
                </a:solidFill>
                <a:effectLst/>
                <a:uLnTx/>
                <a:uFillTx/>
                <a:latin typeface="Calibri"/>
                <a:ea typeface="+mn-ea"/>
              </a:rPr>
              <a:t>Project documents updates</a:t>
            </a:r>
          </a:p>
          <a:p>
            <a:pPr marL="457200" lvl="2" defTabSz="711200">
              <a:lnSpc>
                <a:spcPct val="90000"/>
              </a:lnSpc>
              <a:spcBef>
                <a:spcPct val="0"/>
              </a:spcBef>
              <a:spcAft>
                <a:spcPct val="15000"/>
              </a:spcAft>
            </a:pPr>
            <a:r>
              <a:rPr lang="en-US" sz="1600" dirty="0">
                <a:solidFill>
                  <a:schemeClr val="tx1"/>
                </a:solidFill>
              </a:rPr>
              <a:t>• Activity attributes</a:t>
            </a:r>
          </a:p>
          <a:p>
            <a:pPr marL="457200" lvl="2" defTabSz="711200">
              <a:lnSpc>
                <a:spcPct val="90000"/>
              </a:lnSpc>
              <a:spcBef>
                <a:spcPct val="0"/>
              </a:spcBef>
              <a:spcAft>
                <a:spcPct val="15000"/>
              </a:spcAft>
            </a:pPr>
            <a:r>
              <a:rPr lang="en-US" sz="1600" dirty="0">
                <a:solidFill>
                  <a:schemeClr val="tx1"/>
                </a:solidFill>
              </a:rPr>
              <a:t>• Assumption log</a:t>
            </a:r>
          </a:p>
          <a:p>
            <a:pPr marL="457200" lvl="2" defTabSz="711200">
              <a:lnSpc>
                <a:spcPct val="90000"/>
              </a:lnSpc>
              <a:spcBef>
                <a:spcPct val="0"/>
              </a:spcBef>
              <a:spcAft>
                <a:spcPct val="15000"/>
              </a:spcAft>
            </a:pPr>
            <a:r>
              <a:rPr lang="en-US" sz="1600" dirty="0">
                <a:solidFill>
                  <a:schemeClr val="tx1"/>
                </a:solidFill>
              </a:rPr>
              <a:t>• Lessons learned register</a:t>
            </a:r>
            <a:endParaRPr kumimoji="0" lang="en-US" sz="1600" b="0" i="0" u="none" strike="noStrike" kern="1200" cap="none" spc="0" normalizeH="0" baseline="0" noProof="0" dirty="0">
              <a:ln>
                <a:noFill/>
              </a:ln>
              <a:solidFill>
                <a:schemeClr val="tx1"/>
              </a:solidFill>
              <a:effectLst/>
              <a:uLnTx/>
              <a:uFillTx/>
              <a:latin typeface="Calibri"/>
              <a:ea typeface="+mn-ea"/>
            </a:endParaRPr>
          </a:p>
        </p:txBody>
      </p:sp>
    </p:spTree>
    <p:extLst>
      <p:ext uri="{BB962C8B-B14F-4D97-AF65-F5344CB8AC3E}">
        <p14:creationId xmlns:p14="http://schemas.microsoft.com/office/powerpoint/2010/main" val="26396461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bwMode="auto">
          <a:xfrm>
            <a:off x="50639" y="75561"/>
            <a:ext cx="10542334" cy="639228"/>
          </a:xfrm>
          <a:prstGeom prst="rect">
            <a:avLst/>
          </a:prstGeom>
          <a:solidFill>
            <a:srgbClr val="FFC000"/>
          </a:solidFill>
          <a:ln>
            <a:solidFill>
              <a:schemeClr val="accent2">
                <a:lumMod val="75000"/>
              </a:schemeClr>
            </a:solidFill>
          </a:ln>
          <a:extLst>
            <a:ext uri="{909E8E84-426E-40dd-AFC4-6F175D3DCCD1}">
              <a14:hiddenFill xmlns:a14="http://schemas.microsoft.com/office/drawing/2010/main" xmlns="">
                <a:solidFill>
                  <a:srgbClr val="FFFFFF"/>
                </a:solidFill>
              </a14:hiddenFill>
            </a:ext>
          </a:extLst>
        </p:spPr>
        <p:txBody>
          <a:bodyPr vert="horz" wrap="square" lIns="84406" tIns="42203" rIns="84406" bIns="42203" numCol="1" anchor="t" anchorCtr="0" compatLnSpc="1">
            <a:prstTxWarp prst="textNoShape">
              <a:avLst/>
            </a:prstTxWarp>
            <a:spAutoFit/>
          </a:bodyPr>
          <a:lstStyle>
            <a:lvl1pPr algn="ctr" rtl="0" eaLnBrk="0" fontAlgn="base" hangingPunct="0">
              <a:spcBef>
                <a:spcPct val="0"/>
              </a:spcBef>
              <a:spcAft>
                <a:spcPct val="0"/>
              </a:spcAft>
              <a:defRPr sz="4400" kern="1200">
                <a:solidFill>
                  <a:schemeClr val="tx1"/>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2pPr>
            <a:lvl3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3pPr>
            <a:lvl4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4pPr>
            <a:lvl5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algn="l" eaLnBrk="1" hangingPunct="1"/>
            <a:r>
              <a:rPr lang="en-US" sz="1662" b="1" dirty="0">
                <a:solidFill>
                  <a:prstClr val="white"/>
                </a:solidFill>
                <a:cs typeface="Century Gothic" charset="0"/>
              </a:rPr>
              <a:t> </a:t>
            </a:r>
            <a:r>
              <a:rPr lang="en-US" sz="3600" b="1" dirty="0">
                <a:effectLst>
                  <a:outerShdw blurRad="38100" dist="38100" dir="2700000" algn="tl">
                    <a:srgbClr val="000000">
                      <a:alpha val="43137"/>
                    </a:srgbClr>
                  </a:outerShdw>
                </a:effectLst>
              </a:rPr>
              <a:t>Estimate Activity Durations</a:t>
            </a:r>
            <a:endParaRPr lang="id-ID" sz="3600" b="1" dirty="0">
              <a:cs typeface="Century Gothic" charset="0"/>
            </a:endParaRPr>
          </a:p>
        </p:txBody>
      </p:sp>
      <p:pic>
        <p:nvPicPr>
          <p:cNvPr id="13" name="Picture 12"/>
          <p:cNvPicPr/>
          <p:nvPr/>
        </p:nvPicPr>
        <p:blipFill>
          <a:blip r:embed="rId2" cstate="print"/>
          <a:srcRect/>
          <a:stretch>
            <a:fillRect/>
          </a:stretch>
        </p:blipFill>
        <p:spPr bwMode="auto">
          <a:xfrm>
            <a:off x="10754436" y="75561"/>
            <a:ext cx="1300214" cy="1193681"/>
          </a:xfrm>
          <a:prstGeom prst="rect">
            <a:avLst/>
          </a:prstGeom>
          <a:noFill/>
          <a:ln w="9525">
            <a:noFill/>
            <a:miter lim="800000"/>
            <a:headEnd/>
            <a:tailEnd/>
          </a:ln>
        </p:spPr>
      </p:pic>
      <p:pic>
        <p:nvPicPr>
          <p:cNvPr id="2" name="Picture 1"/>
          <p:cNvPicPr>
            <a:picLocks noChangeAspect="1"/>
          </p:cNvPicPr>
          <p:nvPr/>
        </p:nvPicPr>
        <p:blipFill>
          <a:blip r:embed="rId3"/>
          <a:stretch>
            <a:fillRect/>
          </a:stretch>
        </p:blipFill>
        <p:spPr>
          <a:xfrm>
            <a:off x="1561321" y="905145"/>
            <a:ext cx="7978464" cy="5706653"/>
          </a:xfrm>
          <a:prstGeom prst="rect">
            <a:avLst/>
          </a:prstGeom>
        </p:spPr>
      </p:pic>
    </p:spTree>
    <p:extLst>
      <p:ext uri="{BB962C8B-B14F-4D97-AF65-F5344CB8AC3E}">
        <p14:creationId xmlns:p14="http://schemas.microsoft.com/office/powerpoint/2010/main" val="185007566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15621</TotalTime>
  <Words>3995</Words>
  <Application>Microsoft Office PowerPoint</Application>
  <PresentationFormat>Widescreen</PresentationFormat>
  <Paragraphs>496</Paragraphs>
  <Slides>75</Slides>
  <Notes>6</Notes>
  <HiddenSlides>0</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1</vt:i4>
      </vt:variant>
      <vt:variant>
        <vt:lpstr>Slide Titles</vt:lpstr>
      </vt:variant>
      <vt:variant>
        <vt:i4>75</vt:i4>
      </vt:variant>
    </vt:vector>
  </HeadingPairs>
  <TitlesOfParts>
    <vt:vector size="86" baseType="lpstr">
      <vt:lpstr>Arial</vt:lpstr>
      <vt:lpstr>Calibri</vt:lpstr>
      <vt:lpstr>Calibri Light</vt:lpstr>
      <vt:lpstr>Cambria Math</vt:lpstr>
      <vt:lpstr>Candara</vt:lpstr>
      <vt:lpstr>Comic Sans MS</vt:lpstr>
      <vt:lpstr>Proxima Nova</vt:lpstr>
      <vt:lpstr>Roboto</vt:lpstr>
      <vt:lpstr>Wingdings</vt:lpstr>
      <vt:lpstr>Office Theme</vt:lpstr>
      <vt:lpstr>Worksheet</vt:lpstr>
      <vt:lpstr>PowerPoint Presentation</vt:lpstr>
      <vt:lpstr>PowerPoint Presentation</vt:lpstr>
      <vt:lpstr>PowerPoint Presentation</vt:lpstr>
      <vt:lpstr>PowerPoint Presentation</vt:lpstr>
      <vt:lpstr>PowerPoint Presentation</vt:lpstr>
      <vt:lpstr>PowerPoint Presentation</vt:lpstr>
      <vt:lpstr>Contoh Activity List</vt:lpstr>
      <vt:lpstr>PowerPoint Presentation</vt:lpstr>
      <vt:lpstr>PowerPoint Presentation</vt:lpstr>
      <vt:lpstr>PowerPoint Presentation</vt:lpstr>
      <vt:lpstr>2. Project Document Assumption Log Berisi Individual project Risk yang akan berimpact kepada jadwal project  Lessons learned register. Lesson Learned sebelumnya dalam proyek berkenaan dengan upaya dan estimasi durasi,  dapat diterapkan pada fase selanjutnya dalam proyek untuk meningkatkan akurasi dan ketepatan estimasi effort dan duration.  Milestone list Milestone list mungkin memiliki tanggal yang dijadwalkan untuk milestone tertentu yang dapat memengaruhi estimasi durasi.  Project team assignments Proyek ini dikelola oleh orang-orang yang tepat telah saat mereka sudah ditugaskan ke tim.  Resource Breakdown Structure  Merupakan hirarki gambaran dari sumber daya berdasarkan  kategori dan jenis. Contoh kategori sumberdaya adalah tenaga  kerja, bahan, peralatan dan persediaan. Jenis sumberdaya  dintaranya tingkat keahlian, tingkat kualitas atau informasi lain  yang berkaitan dengan ketepatan proyek. Resource breakdown structure digunakan untuk mengorganisir  dan melaporkan data rencana proyek dengan informasi penggunaan sumber daya.</vt:lpstr>
      <vt:lpstr>Resource Calendars  Merupakan sebuah kalender yang mengidentifikasi hari kerja dan  pergantian kerja mengenai ketersediaan setiap sumberdaya. Informasi mengenai sumberdaya (seperti sumberdaya manusia, peralatan dan bahan) tersedia selama perancanaan aktivitas. Informasi sumberdaya digunakan untuk memperkirakan penggunaan sumberdaya. Resource Calendar menentukan kapan  dan seberapa lama mengidentifikasi ketersediaan sumberdaya  selama proyek berlangsung.  Resource requirements Estimasi kebutuhan activity resource akan berefek kepada durasi activity, Misalnya, jika sumber daya tambahan atau berketerampilan rendah ditugaskan untuk suatu kegiatan, mungkin ada penurunan efisiensi atau produktivitas karena peningkatan kebutuhan komunikasi, pelatihan, dan koordinasi yang mengarah pada perkiraan durasi yang lebih lama.  Risk Register  Beberapa kejadian beresiko mungkin berpengaruh dengan pemilihan dan ketersediaan  sumber daya, pembaharuan risk register termasuk dalam project documents updates  perlu agar segala bentuk resiko bisa diantisipasi dan diminimalisasi.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Estimasi Kebutuhan Waktu</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LINTASAN KRITIS &amp; FLOAT / SLACK</vt:lpstr>
      <vt:lpstr>PowerPoint Presentation</vt:lpstr>
      <vt:lpstr>PowerPoint Presentation</vt:lpstr>
      <vt:lpstr>PowerPoint Presentation</vt:lpstr>
      <vt:lpstr>PowerPoint Presentation</vt:lpstr>
      <vt:lpstr>PowerPoint Presentation</vt:lpstr>
      <vt:lpstr>PowerPoint Presentation</vt:lpstr>
      <vt:lpstr>KETIDAK PASTIAN WAKTU PENYELESAIAN PROYEK </vt:lpstr>
      <vt:lpstr>PowerPoint Presentation</vt:lpstr>
      <vt:lpstr>KETIDAK PASTIAN WAKTU PENYELESAIAN PROYEK </vt:lpstr>
      <vt:lpstr>KETIDAK PASTIAN WAKTU PENYELESAIAN PROYEK </vt:lpstr>
      <vt:lpstr>PowerPoint Presentation</vt:lpstr>
      <vt:lpstr>PowerPoint Presentation</vt:lpstr>
      <vt:lpstr>PowerPoint Presentation</vt:lpstr>
      <vt:lpstr>PowerPoint Presentation</vt:lpstr>
      <vt:lpstr>PowerPoint Presentation</vt:lpstr>
      <vt:lpstr>Output Resource leveling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PT Telkomsel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Muhammad_N_Nurohim</dc:creator>
  <cp:lastModifiedBy>Dinisa</cp:lastModifiedBy>
  <cp:revision>889</cp:revision>
  <dcterms:created xsi:type="dcterms:W3CDTF">2017-04-05T03:35:24Z</dcterms:created>
  <dcterms:modified xsi:type="dcterms:W3CDTF">2020-10-10T04:38:45Z</dcterms:modified>
</cp:coreProperties>
</file>